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  <p:sldId id="265" r:id="rId9"/>
    <p:sldId id="263" r:id="rId10"/>
    <p:sldId id="266" r:id="rId11"/>
    <p:sldId id="264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8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A847CFC-816F-41D0-AAC0-9BF4FEBC753E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A847CFC-816F-41D0-AAC0-9BF4FEBC753E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A847CFC-816F-41D0-AAC0-9BF4FEBC753E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ocmQK-s2XU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al.com.br/ideas-acciones-y-posicionamiento/docker-containers/?lang=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15090"/>
            <a:ext cx="70485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es-ES" b="1" dirty="0" smtClean="0"/>
              <a:t>Granja Web y Contenedores </a:t>
            </a:r>
            <a:r>
              <a:rPr lang="es-ES" b="1" dirty="0" err="1" smtClean="0"/>
              <a:t>Docker</a:t>
            </a:r>
            <a:endParaRPr lang="es-E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7520880" cy="1752600"/>
          </a:xfrm>
        </p:spPr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Elvira Castillo Fernández</a:t>
            </a: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Servidores Web de Altas Prestaciones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607496" y="6550223"/>
            <a:ext cx="4536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hlinkClick r:id="rId3"/>
              </a:rPr>
              <a:t>https://creativecommons.org/licenses/by-sa/4.0/</a:t>
            </a:r>
            <a:endParaRPr lang="es-ES" sz="1400" dirty="0"/>
          </a:p>
        </p:txBody>
      </p:sp>
      <p:pic>
        <p:nvPicPr>
          <p:cNvPr id="2052" name="Picture 4" descr="Resultado de imagen de cc by sa 4.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987" y="6275018"/>
            <a:ext cx="932322" cy="32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1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Docker</a:t>
            </a:r>
            <a:r>
              <a:rPr lang="es-ES" b="1" dirty="0" smtClean="0"/>
              <a:t> </a:t>
            </a:r>
            <a:r>
              <a:rPr lang="es-ES" b="1" dirty="0" err="1" smtClean="0"/>
              <a:t>Swarm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72000"/>
          </a:xfrm>
          <a:blipFill dpi="0" rotWithShape="1">
            <a:blip r:embed="rId2">
              <a:alphaModFix amt="66000"/>
            </a:blip>
            <a:srcRect/>
            <a:tile tx="0" ty="0" sx="100000" sy="100000" flip="none" algn="tl"/>
          </a:blipFill>
        </p:spPr>
        <p:txBody>
          <a:bodyPr>
            <a:normAutofit fontScale="77500" lnSpcReduction="20000"/>
          </a:bodyPr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Gestionar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clusters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nodos con contenedores</a:t>
            </a:r>
          </a:p>
          <a:p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Networking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entre nodos y contenedores de nodos</a:t>
            </a:r>
          </a:p>
          <a:p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 redes software para comunicación privada entre contenedores</a:t>
            </a:r>
          </a:p>
          <a:p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Monitorizar estado de los servicios</a:t>
            </a:r>
          </a:p>
          <a:p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Mesh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acceso indiferente a los nodos</a:t>
            </a:r>
          </a:p>
          <a:p>
            <a:endParaRPr lang="es-ES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Balanceo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carga entre nodos y contenedores.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1" r="23053"/>
          <a:stretch/>
        </p:blipFill>
        <p:spPr bwMode="auto">
          <a:xfrm>
            <a:off x="5511025" y="-10360"/>
            <a:ext cx="2298414" cy="209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8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Creación Granja Web</a:t>
            </a:r>
            <a:endParaRPr lang="es-ES" b="1" dirty="0"/>
          </a:p>
        </p:txBody>
      </p:sp>
      <p:pic>
        <p:nvPicPr>
          <p:cNvPr id="6146" name="Picture 2" descr="Resultado de imagen de docker machine docker swarm cluster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9" y="2393378"/>
            <a:ext cx="8328922" cy="449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951036" y="5690102"/>
            <a:ext cx="1688500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ES" dirty="0" smtClean="0"/>
          </a:p>
          <a:p>
            <a:r>
              <a:rPr lang="es-ES" dirty="0" err="1" smtClean="0"/>
              <a:t>Container</a:t>
            </a:r>
            <a:r>
              <a:rPr lang="es-ES" dirty="0" smtClean="0"/>
              <a:t> 2</a:t>
            </a:r>
          </a:p>
          <a:p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606096" y="5690102"/>
            <a:ext cx="1782328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ES" dirty="0" smtClean="0"/>
          </a:p>
          <a:p>
            <a:r>
              <a:rPr lang="es-ES" dirty="0" err="1" smtClean="0"/>
              <a:t>Container</a:t>
            </a:r>
            <a:r>
              <a:rPr lang="es-ES" dirty="0" smtClean="0"/>
              <a:t> 3</a:t>
            </a:r>
          </a:p>
          <a:p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041607" y="4824155"/>
            <a:ext cx="2386377" cy="8370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2398815" y="4824155"/>
            <a:ext cx="5053505" cy="8370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4710875" y="4838582"/>
            <a:ext cx="1857323" cy="12843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7325017" y="4824155"/>
            <a:ext cx="279703" cy="8370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>
            <a:off x="5412267" y="4838582"/>
            <a:ext cx="1912750" cy="975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4648390" y="4824155"/>
            <a:ext cx="279703" cy="8370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48" name="Picture 4" descr="Resultado de imagen de docker machine docker swarm cluster w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828" y="1268760"/>
            <a:ext cx="2512646" cy="179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43100" y="1454059"/>
            <a:ext cx="57777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demostración de montaje de un </a:t>
            </a: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E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luster</a:t>
            </a:r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con </a:t>
            </a:r>
            <a:r>
              <a:rPr lang="es-E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r>
              <a:rPr lang="es-ES" sz="1600" b="1" dirty="0" smtClean="0">
                <a:solidFill>
                  <a:srgbClr val="FF0000"/>
                </a:solidFill>
                <a:hlinkClick r:id="rId4"/>
              </a:rPr>
              <a:t>https</a:t>
            </a:r>
            <a:r>
              <a:rPr lang="es-ES" sz="1600" b="1" dirty="0">
                <a:solidFill>
                  <a:srgbClr val="FF0000"/>
                </a:solidFill>
                <a:hlinkClick r:id="rId4"/>
              </a:rPr>
              <a:t>://www.youtube.com/watch?v=ocmQK-s2XUg</a:t>
            </a:r>
            <a:endParaRPr lang="es-E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7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Indice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6856" y="1412776"/>
            <a:ext cx="8229600" cy="5184576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Beneficios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 vs Contenedor</a:t>
            </a:r>
          </a:p>
          <a:p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básicos</a:t>
            </a:r>
          </a:p>
          <a:p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Machine,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Compose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Swarm</a:t>
            </a:r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Creación de Granja Web </a:t>
            </a:r>
          </a:p>
          <a:p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82" name="Picture 10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836712"/>
            <a:ext cx="3024336" cy="297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6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¿Qué es </a:t>
            </a:r>
            <a:r>
              <a:rPr lang="es-ES" b="1" dirty="0" err="1" smtClean="0"/>
              <a:t>Docker</a:t>
            </a:r>
            <a:r>
              <a:rPr lang="es-ES" b="1" dirty="0" smtClean="0"/>
              <a:t>?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77280"/>
            <a:ext cx="8229600" cy="4572000"/>
          </a:xfrm>
          <a:blipFill dpi="0" rotWithShape="1">
            <a:blip r:embed="rId2">
              <a:alphaModFix amt="51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64008" indent="0" algn="just">
              <a:buNone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una herramienta para crear contenedores:</a:t>
            </a:r>
          </a:p>
          <a:p>
            <a:pPr algn="just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Ligeros</a:t>
            </a:r>
          </a:p>
          <a:p>
            <a:pPr algn="just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Portables</a:t>
            </a:r>
          </a:p>
          <a:p>
            <a:pPr algn="just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Intercambiables</a:t>
            </a:r>
          </a:p>
          <a:p>
            <a:pPr algn="just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Escalables</a:t>
            </a:r>
          </a:p>
          <a:p>
            <a:pPr algn="just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Flexibles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87860" y="5530006"/>
            <a:ext cx="8784976" cy="1015663"/>
          </a:xfrm>
          <a:prstGeom prst="rect">
            <a:avLst/>
          </a:prstGeom>
          <a:blipFill dpi="0" rotWithShape="1">
            <a:blip r:embed="rId2">
              <a:alphaModFix amt="66000"/>
            </a:blip>
            <a:srcRect/>
            <a:tile tx="0" ty="0" sx="100000" sy="100000" flip="none" algn="tl"/>
          </a:blipFill>
          <a:effectLst>
            <a:outerShdw blurRad="50800" sx="101000" sy="101000" algn="l" rotWithShape="0">
              <a:prstClr val="black">
                <a:alpha val="16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  <p:txBody>
          <a:bodyPr wrap="square">
            <a:spAutoFit/>
          </a:bodyPr>
          <a:lstStyle/>
          <a:p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contenedor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simplifica la virtualización clásica,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capaz de montar un sistema de ficheros completo con un sistema operativo completo,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podemos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desplegar nuestra aplicación sin necesidad de tener un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hypervisor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95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Beneficios </a:t>
            </a:r>
            <a:r>
              <a:rPr lang="es-ES" b="1" dirty="0" err="1" smtClean="0"/>
              <a:t>Docker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blipFill dpi="0" rotWithShape="1">
            <a:blip r:embed="rId2">
              <a:alphaModFix amt="71000"/>
            </a:blip>
            <a:srcRect/>
            <a:tile tx="0" ty="0" sx="100000" sy="100000" flip="none" algn="tl"/>
          </a:blipFill>
        </p:spPr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Desarrolladores: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independencia de donde se ejecutará el código al final.</a:t>
            </a:r>
          </a:p>
          <a:p>
            <a:endParaRPr lang="es-E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Testers</a:t>
            </a:r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Facilidad y rapidez de creación y borrado de entornos de </a:t>
            </a:r>
            <a:r>
              <a:rPr lang="es-E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puebas</a:t>
            </a:r>
            <a:endPara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Sysadmins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reducido número de máquinas necesarias para tener en un entorno, requisitos menores de hardware.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5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 vs Contenedor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44" y="1882775"/>
            <a:ext cx="7206711" cy="4572000"/>
          </a:xfrm>
        </p:spPr>
      </p:pic>
      <p:sp>
        <p:nvSpPr>
          <p:cNvPr id="5" name="4 Rectángulo"/>
          <p:cNvSpPr/>
          <p:nvPr/>
        </p:nvSpPr>
        <p:spPr>
          <a:xfrm>
            <a:off x="107504" y="6381328"/>
            <a:ext cx="88569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/>
              <a:t>Fuente: https</a:t>
            </a:r>
            <a:r>
              <a:rPr lang="es-ES" sz="1400" dirty="0"/>
              <a:t>://www.redeszone.net/app/uploads/2016/02/docker-vs-virtual-machines.png</a:t>
            </a:r>
          </a:p>
        </p:txBody>
      </p:sp>
    </p:spTree>
    <p:extLst>
      <p:ext uri="{BB962C8B-B14F-4D97-AF65-F5344CB8AC3E}">
        <p14:creationId xmlns:p14="http://schemas.microsoft.com/office/powerpoint/2010/main" val="313756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Elementos Básicos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066472"/>
          </a:xfrm>
          <a:blipFill dpi="0" rotWithShape="1">
            <a:blip r:embed="rId2">
              <a:alphaModFix amt="63000"/>
            </a:blip>
            <a:srcRect/>
            <a:tile tx="0" ty="0" sx="100000" sy="100000" flip="none" algn="tl"/>
          </a:blipFill>
        </p:spPr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Imágenes: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plantillas  como </a:t>
            </a:r>
            <a:r>
              <a:rPr lang="es-E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snapshot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(</a:t>
            </a:r>
            <a:r>
              <a:rPr lang="es-E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DockerHub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DockerFile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 configuración, incluir comandos para instalar herramientas.</a:t>
            </a: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Contenedores: 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copias de la aplicación web, realizar mejoras, volver atrás si fallos…</a:t>
            </a: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Volúmenes</a:t>
            </a:r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Persistencia de los datos, compartir datos entre contenedores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66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Docker</a:t>
            </a:r>
            <a:r>
              <a:rPr lang="es-ES" b="1" dirty="0" smtClean="0"/>
              <a:t> </a:t>
            </a:r>
            <a:r>
              <a:rPr lang="es-ES" b="1" dirty="0" err="1" smtClean="0"/>
              <a:t>Hub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78" y="2636912"/>
            <a:ext cx="8177677" cy="359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Resultado de imagen de escalable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61" y="1940012"/>
            <a:ext cx="8321694" cy="429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0" y="6213003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hlinkClick r:id="rId4"/>
              </a:rPr>
              <a:t>Fuente: </a:t>
            </a:r>
          </a:p>
          <a:p>
            <a:r>
              <a:rPr lang="es-ES" sz="1600" dirty="0" smtClean="0">
                <a:hlinkClick r:id="rId4"/>
              </a:rPr>
              <a:t>https</a:t>
            </a:r>
            <a:r>
              <a:rPr lang="es-ES" sz="1600" dirty="0">
                <a:hlinkClick r:id="rId4"/>
              </a:rPr>
              <a:t>://www.deal.com.br/ideas-acciones-y-posicionamiento/docker-containers/?lang=es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73057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Docker</a:t>
            </a:r>
            <a:r>
              <a:rPr lang="es-ES" b="1" dirty="0" smtClean="0"/>
              <a:t> </a:t>
            </a:r>
            <a:r>
              <a:rPr lang="es-ES" b="1" dirty="0" err="1" smtClean="0"/>
              <a:t>Compose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blipFill dpi="0" rotWithShape="1">
            <a:blip r:embed="rId2">
              <a:alphaModFix amt="56000"/>
            </a:blip>
            <a:srcRect/>
            <a:tile tx="0" ty="0" sx="100000" sy="100000" flip="none" algn="tl"/>
          </a:blipFill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 </a:t>
            </a:r>
            <a:r>
              <a:rPr lang="es-E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docker-compose.yml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 distintos contenedores con distintos servicios y relacionados entre si a la vez</a:t>
            </a:r>
          </a:p>
          <a:p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 granja web con todos los servicios en distintos contenedores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Resultado de imagen de docker compo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0648"/>
            <a:ext cx="23336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8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Docker</a:t>
            </a:r>
            <a:r>
              <a:rPr lang="es-ES" b="1" dirty="0" smtClean="0"/>
              <a:t> Machine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80"/>
          </a:xfrm>
          <a:blipFill dpi="0" rotWithShape="1">
            <a:blip r:embed="rId2">
              <a:alphaModFix amt="59000"/>
            </a:blip>
            <a:srcRect/>
            <a:tile tx="0" ty="0" sx="100000" sy="100000" flip="none" algn="tl"/>
          </a:blipFill>
        </p:spPr>
        <p:txBody>
          <a:bodyPr>
            <a:normAutofit fontScale="92500" lnSpcReduction="20000"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configurar y manejar máquinas (virtuales o físicas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 </a:t>
            </a:r>
          </a:p>
          <a:p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Podemos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iniciar, parar o reiniciar los nodos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actualizar el cliente o el demonio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configurar el cliente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acceder a los distintos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contenedores. </a:t>
            </a:r>
          </a:p>
          <a:p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propósito principal del uso de esta herramienta es la de crear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máquinas en sistemas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remotos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centralizar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 gestión.</a:t>
            </a:r>
          </a:p>
        </p:txBody>
      </p:sp>
      <p:pic>
        <p:nvPicPr>
          <p:cNvPr id="5122" name="Picture 2" descr="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301208"/>
            <a:ext cx="57054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0" y="641693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Fuente:  https</a:t>
            </a:r>
            <a:r>
              <a:rPr lang="es-ES" dirty="0"/>
              <a:t>://</a:t>
            </a:r>
            <a:r>
              <a:rPr lang="es-ES" sz="1200" dirty="0"/>
              <a:t>www.josedomingo.org/pledin/2016/05/creando-servidores-docker-con-docker-machine/</a:t>
            </a:r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2"/>
          <a:stretch/>
        </p:blipFill>
        <p:spPr bwMode="auto">
          <a:xfrm>
            <a:off x="7484453" y="524242"/>
            <a:ext cx="1688396" cy="21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7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892</TotalTime>
  <Words>363</Words>
  <Application>Microsoft Office PowerPoint</Application>
  <PresentationFormat>Presentación en pantalla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Brío</vt:lpstr>
      <vt:lpstr>Granja Web y Contenedores Docker</vt:lpstr>
      <vt:lpstr>Indice</vt:lpstr>
      <vt:lpstr>¿Qué es Docker?</vt:lpstr>
      <vt:lpstr>Beneficios Docker</vt:lpstr>
      <vt:lpstr>VM vs Contenedor</vt:lpstr>
      <vt:lpstr>Elementos Básicos</vt:lpstr>
      <vt:lpstr>Docker Hub</vt:lpstr>
      <vt:lpstr>Docker Compose</vt:lpstr>
      <vt:lpstr>Docker Machine</vt:lpstr>
      <vt:lpstr>Docker Swarm</vt:lpstr>
      <vt:lpstr>Creación Granja Web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ELVIRA CASTILLO</dc:creator>
  <cp:lastModifiedBy>ELVIRA CASTILLO</cp:lastModifiedBy>
  <cp:revision>38</cp:revision>
  <dcterms:created xsi:type="dcterms:W3CDTF">2019-05-26T08:51:07Z</dcterms:created>
  <dcterms:modified xsi:type="dcterms:W3CDTF">2019-05-29T09:07:35Z</dcterms:modified>
</cp:coreProperties>
</file>