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DDB67-4D9E-BDA5-DB6E-836BFD5AA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AB1E76-CE55-0946-B96B-810CBCFC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8F6D8-70B4-0BAA-D7A7-3E6B4E2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D193F1-2E73-5A79-19E9-2F677B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18B5D-87A2-A802-2117-60D9B7A5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66C78-9F34-C499-32D9-F0DABFBB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6027A6-597A-3E0D-7FBE-F3766E3AF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AAB2B-436C-D515-7007-5FCA799F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86D8F-66E0-5C0F-8F43-3CA782D1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9E73EA-2973-AF4C-D335-4AD79624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46DB7C-AB29-10C4-63B2-C496C0C45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9CA822-06EA-F487-19D6-2D45EF477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C47FA-4BAB-44EC-E334-409C629C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D60FF-F2DD-465D-C948-C7031616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0B1610-A314-BA1B-E51C-2E86ABD6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0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876AF-B5A5-156B-3BC3-219E1ED1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48D59A-7B82-6AD1-1EDC-0E73254F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55AE2-C116-E502-225F-75F16C39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BD99-F01E-613F-E9EC-DF74949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DB3F56-03C0-E17F-69E1-AA04BE91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9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C0BB-FA61-0C5B-EBED-24A3D450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48329D-7746-2E69-FD02-D1101D2D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87E521-39E5-5E37-C28E-F78AAC56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44615B-49DD-9F96-539F-E3F16926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D73E7E-A6A7-C9D5-8BFB-488C3AAD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87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61936-8794-5E2E-DAEF-44D2F1A9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EABF3-C84C-C12A-DF29-17D7E230D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10420-228F-55F8-D044-FEF0F704D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A96711-49AD-BBBD-10BF-840466D4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2BAE37-F415-D72F-4222-18877AF4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19CA60-5C4B-664F-F466-6F29DA94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7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44528-21F2-D273-03FF-BA1B6E21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550EB8-2AB1-9E9D-08B1-6E19B871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9BDF2C-49CE-0527-CC1B-967BC7DBD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44B657-CDAB-35FE-E175-317463BAC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0FBDDA-8794-DC82-E18C-51E9F6B8A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0A4466-3360-2A41-D89D-1E53CB42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9FC4B2-756A-DD4D-4417-06FCF142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EFDD41-B570-641B-7071-1C28DB8F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8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90331-623E-0733-EB59-8DED5759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46E749-9BB0-D8BF-738D-7FBACF07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4007CA-F82C-4854-2B76-3AD4A353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3F0404-1A2C-0316-AD6F-6BD8DA8B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5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A11B06-5510-8151-76B3-57F0325F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84C46-579E-594E-C55A-99C599BC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459C84-6FD3-F4AF-BF56-E31653A0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15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5345B-642D-B930-7B44-8B976A0F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EDBC3-A046-4002-0986-0222A3B6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6C656F-3C39-3C30-8154-0C14DBFF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118460-1DD9-4112-DF64-E6CF8400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997A83-2F74-D0B1-318D-7C55B16B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402EC3-7776-6F7F-DE3C-E8C77AEA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39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5AA66-0674-D4A7-BC65-1E5EAEF9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FAA0FE-363B-A18E-A469-69D06E521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F7DEB6-4FE9-2E0E-4321-A90D1D34A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A19FCB-EE0D-BAF0-F88A-B32D3E4C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976D1-3BB3-2C03-3231-B5469A1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5630D2-DACF-471C-2EED-7BFE511C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A373BB-D72E-AB08-D1AB-AD2F1810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13EF9-0803-0DD1-8126-9B56DABB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07BFF-827C-9B38-EC13-5A8202750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C539-B3D2-43E1-A8F9-EB2DD790F4D0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14B59-013A-362A-E29D-D539BB4BD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0049A7-589A-4940-F085-815393F14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4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B8EE09B-E8A7-3C62-9F31-C52A5557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57968"/>
              </p:ext>
            </p:extLst>
          </p:nvPr>
        </p:nvGraphicFramePr>
        <p:xfrm>
          <a:off x="857541" y="719665"/>
          <a:ext cx="4586914" cy="23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457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2293457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115438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115438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550A40F-60AB-19B1-236B-3EEE757EC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09572"/>
              </p:ext>
            </p:extLst>
          </p:nvPr>
        </p:nvGraphicFramePr>
        <p:xfrm>
          <a:off x="6855669" y="719665"/>
          <a:ext cx="4586914" cy="23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457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2293457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1154380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115438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304ED36-B41C-00E7-9D68-8F6743A59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61603"/>
              </p:ext>
            </p:extLst>
          </p:nvPr>
        </p:nvGraphicFramePr>
        <p:xfrm>
          <a:off x="857541" y="3655811"/>
          <a:ext cx="4586914" cy="24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457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2293457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749142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171901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BE3CDEE-9451-0284-2213-2F53754E8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18392"/>
              </p:ext>
            </p:extLst>
          </p:nvPr>
        </p:nvGraphicFramePr>
        <p:xfrm>
          <a:off x="6855669" y="3655811"/>
          <a:ext cx="4586914" cy="24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037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749142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171901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0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CC982A5-FD1A-EB40-F5E0-175324C1A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60071"/>
              </p:ext>
            </p:extLst>
          </p:nvPr>
        </p:nvGraphicFramePr>
        <p:xfrm>
          <a:off x="897622" y="696286"/>
          <a:ext cx="10544961" cy="5427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421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8273540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1647427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37802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3BA78ABB-EE1C-3BB2-4B2E-0D8F2FCB6EC4}"/>
              </a:ext>
            </a:extLst>
          </p:cNvPr>
          <p:cNvSpPr/>
          <p:nvPr/>
        </p:nvSpPr>
        <p:spPr>
          <a:xfrm>
            <a:off x="1149292" y="2499919"/>
            <a:ext cx="1770077" cy="5201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B7698AA-7537-D74F-B3F0-A833A44E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45427"/>
              </p:ext>
            </p:extLst>
          </p:nvPr>
        </p:nvGraphicFramePr>
        <p:xfrm>
          <a:off x="1023456" y="3211195"/>
          <a:ext cx="2021747" cy="2518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21747">
                  <a:extLst>
                    <a:ext uri="{9D8B030D-6E8A-4147-A177-3AD203B41FA5}">
                      <a16:colId xmlns:a16="http://schemas.microsoft.com/office/drawing/2014/main" val="1341360146"/>
                    </a:ext>
                  </a:extLst>
                </a:gridCol>
              </a:tblGrid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71233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25882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19013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36400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9584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4F73B25-AB6D-9359-DCB7-094AAE500E1C}"/>
              </a:ext>
            </a:extLst>
          </p:cNvPr>
          <p:cNvSpPr/>
          <p:nvPr/>
        </p:nvSpPr>
        <p:spPr>
          <a:xfrm>
            <a:off x="3531765" y="2625754"/>
            <a:ext cx="7636779" cy="3212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55D8E6-7835-F074-E46E-6122220A47DB}"/>
              </a:ext>
            </a:extLst>
          </p:cNvPr>
          <p:cNvSpPr/>
          <p:nvPr/>
        </p:nvSpPr>
        <p:spPr>
          <a:xfrm>
            <a:off x="3875714" y="2894202"/>
            <a:ext cx="6686025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74731C-4A2B-6201-35DE-EDE45065AB30}"/>
              </a:ext>
            </a:extLst>
          </p:cNvPr>
          <p:cNvSpPr/>
          <p:nvPr/>
        </p:nvSpPr>
        <p:spPr>
          <a:xfrm>
            <a:off x="3875715" y="3429000"/>
            <a:ext cx="3473042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EA3D57-DD95-276D-43EB-03BC4E94A743}"/>
              </a:ext>
            </a:extLst>
          </p:cNvPr>
          <p:cNvSpPr/>
          <p:nvPr/>
        </p:nvSpPr>
        <p:spPr>
          <a:xfrm>
            <a:off x="3875714" y="3963798"/>
            <a:ext cx="3473042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5E50B8B-DD2C-B5BB-676B-B53E5CB2AA29}"/>
              </a:ext>
            </a:extLst>
          </p:cNvPr>
          <p:cNvSpPr/>
          <p:nvPr/>
        </p:nvSpPr>
        <p:spPr>
          <a:xfrm>
            <a:off x="3875714" y="4498597"/>
            <a:ext cx="4806892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6A4FFBE-DF4C-2BB9-96A4-9538904F1BCB}"/>
              </a:ext>
            </a:extLst>
          </p:cNvPr>
          <p:cNvSpPr/>
          <p:nvPr/>
        </p:nvSpPr>
        <p:spPr>
          <a:xfrm>
            <a:off x="9689284" y="5300795"/>
            <a:ext cx="1213608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C2323F-DAC4-BAA9-B179-84228AF289AB}"/>
              </a:ext>
            </a:extLst>
          </p:cNvPr>
          <p:cNvSpPr/>
          <p:nvPr/>
        </p:nvSpPr>
        <p:spPr>
          <a:xfrm>
            <a:off x="6920917" y="3963798"/>
            <a:ext cx="427840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B69A66E-FA75-C51B-BF92-60E77B838853}"/>
              </a:ext>
            </a:extLst>
          </p:cNvPr>
          <p:cNvSpPr/>
          <p:nvPr/>
        </p:nvSpPr>
        <p:spPr>
          <a:xfrm>
            <a:off x="3875714" y="5033394"/>
            <a:ext cx="402671" cy="4026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FC593E1-E789-E793-3BB9-8EF28BC76E1B}"/>
              </a:ext>
            </a:extLst>
          </p:cNvPr>
          <p:cNvSpPr/>
          <p:nvPr/>
        </p:nvSpPr>
        <p:spPr>
          <a:xfrm>
            <a:off x="5243120" y="1139856"/>
            <a:ext cx="1213608" cy="81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C3F44B7-8945-D54D-71BC-36B1CFBF4BF8}"/>
              </a:ext>
            </a:extLst>
          </p:cNvPr>
          <p:cNvSpPr/>
          <p:nvPr/>
        </p:nvSpPr>
        <p:spPr>
          <a:xfrm>
            <a:off x="4764947" y="5033394"/>
            <a:ext cx="427840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8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19B720-BB9E-8E53-CF1E-A978522A3200}"/>
              </a:ext>
            </a:extLst>
          </p:cNvPr>
          <p:cNvSpPr/>
          <p:nvPr/>
        </p:nvSpPr>
        <p:spPr>
          <a:xfrm>
            <a:off x="1778466" y="1149293"/>
            <a:ext cx="2634143" cy="3926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/>
              <a:t>View</a:t>
            </a:r>
            <a:endParaRPr lang="pt-BR" dirty="0"/>
          </a:p>
          <a:p>
            <a:pPr algn="ctr"/>
            <a:r>
              <a:rPr lang="pt-BR" sz="1200" dirty="0"/>
              <a:t>.</a:t>
            </a:r>
            <a:r>
              <a:rPr lang="pt-BR" sz="1200" dirty="0" err="1"/>
              <a:t>xaml</a:t>
            </a:r>
            <a:r>
              <a:rPr lang="pt-BR" sz="1200" dirty="0"/>
              <a:t> + </a:t>
            </a:r>
            <a:r>
              <a:rPr lang="pt-BR" sz="1200" dirty="0">
                <a:solidFill>
                  <a:schemeClr val="tx1"/>
                </a:solidFill>
                <a:highlight>
                  <a:srgbClr val="C0C0C0"/>
                </a:highlight>
              </a:rPr>
              <a:t>.</a:t>
            </a:r>
            <a:r>
              <a:rPr lang="pt-BR" sz="1200" dirty="0" err="1">
                <a:solidFill>
                  <a:schemeClr val="tx1"/>
                </a:solidFill>
                <a:highlight>
                  <a:srgbClr val="C0C0C0"/>
                </a:highlight>
              </a:rPr>
              <a:t>xaml.cs</a:t>
            </a:r>
            <a:endParaRPr lang="pt-BR" sz="12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A23D865-C26F-A3BF-7170-F7B5B09B6BBA}"/>
              </a:ext>
            </a:extLst>
          </p:cNvPr>
          <p:cNvGrpSpPr/>
          <p:nvPr/>
        </p:nvGrpSpPr>
        <p:grpSpPr>
          <a:xfrm>
            <a:off x="2046914" y="1929467"/>
            <a:ext cx="2080469" cy="2768367"/>
            <a:chOff x="2046914" y="1963024"/>
            <a:chExt cx="2080469" cy="19944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7ED3655B-93B3-DAE3-C785-980FDB6FDD17}"/>
                </a:ext>
              </a:extLst>
            </p:cNvPr>
            <p:cNvSpPr/>
            <p:nvPr/>
          </p:nvSpPr>
          <p:spPr>
            <a:xfrm>
              <a:off x="2046914" y="1963024"/>
              <a:ext cx="2080469" cy="545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TextBox</a:t>
              </a:r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676B348-3B1C-AD37-B862-75DC2B80FEBC}"/>
                </a:ext>
              </a:extLst>
            </p:cNvPr>
            <p:cNvSpPr/>
            <p:nvPr/>
          </p:nvSpPr>
          <p:spPr>
            <a:xfrm>
              <a:off x="2046914" y="2676088"/>
              <a:ext cx="2080469" cy="545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DatePicker</a:t>
              </a:r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0F8CA67-F4D7-930C-78DD-66879F7CB2C3}"/>
                </a:ext>
              </a:extLst>
            </p:cNvPr>
            <p:cNvSpPr/>
            <p:nvPr/>
          </p:nvSpPr>
          <p:spPr>
            <a:xfrm>
              <a:off x="2046914" y="3412222"/>
              <a:ext cx="2080469" cy="545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Button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7251D95-392A-1A2B-3EDD-793B0236A9A8}"/>
              </a:ext>
            </a:extLst>
          </p:cNvPr>
          <p:cNvSpPr/>
          <p:nvPr/>
        </p:nvSpPr>
        <p:spPr>
          <a:xfrm>
            <a:off x="7935985" y="1149293"/>
            <a:ext cx="2634143" cy="227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Model</a:t>
            </a:r>
          </a:p>
          <a:p>
            <a:pPr algn="ctr"/>
            <a:r>
              <a:rPr lang="pt-BR" sz="1200" dirty="0" err="1"/>
              <a:t>Funcionario</a:t>
            </a:r>
            <a:endParaRPr lang="pt-BR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00BF95-CE06-71F1-751B-7E2B90C21CBD}"/>
              </a:ext>
            </a:extLst>
          </p:cNvPr>
          <p:cNvSpPr/>
          <p:nvPr/>
        </p:nvSpPr>
        <p:spPr>
          <a:xfrm>
            <a:off x="7306810" y="1939954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NomeCompleto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AEAFBC1-7385-1BF7-A301-826CA024451C}"/>
              </a:ext>
            </a:extLst>
          </p:cNvPr>
          <p:cNvSpPr/>
          <p:nvPr/>
        </p:nvSpPr>
        <p:spPr>
          <a:xfrm>
            <a:off x="7306811" y="2676088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DataEntrada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9EE220B-1BA7-BB51-6DA4-EC44FAC48AB8}"/>
              </a:ext>
            </a:extLst>
          </p:cNvPr>
          <p:cNvSpPr/>
          <p:nvPr/>
        </p:nvSpPr>
        <p:spPr>
          <a:xfrm>
            <a:off x="7935985" y="3481432"/>
            <a:ext cx="2634143" cy="1593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/>
              <a:t>DataProvider</a:t>
            </a:r>
            <a:endParaRPr lang="pt-BR" dirty="0"/>
          </a:p>
          <a:p>
            <a:pPr algn="ctr"/>
            <a:r>
              <a:rPr lang="pt-BR" sz="1200" dirty="0" err="1">
                <a:solidFill>
                  <a:schemeClr val="tx1"/>
                </a:solidFill>
                <a:highlight>
                  <a:srgbClr val="C0C0C0"/>
                </a:highlight>
              </a:rPr>
              <a:t>FuncionarioDataProvider</a:t>
            </a:r>
            <a:endParaRPr lang="pt-BR" sz="12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625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B705701F-18A4-1808-A7CD-8AD02E8B8B5F}"/>
              </a:ext>
            </a:extLst>
          </p:cNvPr>
          <p:cNvSpPr/>
          <p:nvPr/>
        </p:nvSpPr>
        <p:spPr>
          <a:xfrm>
            <a:off x="4282580" y="501242"/>
            <a:ext cx="7378118" cy="58555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Independência da UI </a:t>
            </a:r>
            <a:r>
              <a:rPr lang="pt-BR" sz="1200" dirty="0"/>
              <a:t>(facilita manutenção e testes)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119B720-BB9E-8E53-CF1E-A978522A3200}"/>
              </a:ext>
            </a:extLst>
          </p:cNvPr>
          <p:cNvSpPr/>
          <p:nvPr/>
        </p:nvSpPr>
        <p:spPr>
          <a:xfrm>
            <a:off x="528506" y="1474366"/>
            <a:ext cx="2634143" cy="3926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/>
              <a:t>View</a:t>
            </a:r>
            <a:endParaRPr lang="pt-BR" dirty="0"/>
          </a:p>
          <a:p>
            <a:pPr algn="ctr"/>
            <a:r>
              <a:rPr lang="pt-BR" sz="1200" dirty="0"/>
              <a:t>.</a:t>
            </a:r>
            <a:r>
              <a:rPr lang="pt-BR" sz="1200" dirty="0" err="1"/>
              <a:t>xaml</a:t>
            </a:r>
            <a:r>
              <a:rPr lang="pt-BR" sz="1200" dirty="0"/>
              <a:t> + </a:t>
            </a:r>
            <a:r>
              <a:rPr lang="pt-BR" sz="1200" dirty="0">
                <a:solidFill>
                  <a:schemeClr val="tx1"/>
                </a:solidFill>
                <a:highlight>
                  <a:srgbClr val="C0C0C0"/>
                </a:highlight>
              </a:rPr>
              <a:t>.</a:t>
            </a:r>
            <a:r>
              <a:rPr lang="pt-BR" sz="1200" dirty="0" err="1">
                <a:solidFill>
                  <a:schemeClr val="tx1"/>
                </a:solidFill>
                <a:highlight>
                  <a:srgbClr val="C0C0C0"/>
                </a:highlight>
              </a:rPr>
              <a:t>xaml.cs</a:t>
            </a:r>
            <a:endParaRPr lang="pt-BR" sz="12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A23D865-C26F-A3BF-7170-F7B5B09B6BBA}"/>
              </a:ext>
            </a:extLst>
          </p:cNvPr>
          <p:cNvGrpSpPr/>
          <p:nvPr/>
        </p:nvGrpSpPr>
        <p:grpSpPr>
          <a:xfrm>
            <a:off x="796954" y="2254540"/>
            <a:ext cx="2848063" cy="2768367"/>
            <a:chOff x="2046914" y="1963024"/>
            <a:chExt cx="2848063" cy="19944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7ED3655B-93B3-DAE3-C785-980FDB6FDD17}"/>
                </a:ext>
              </a:extLst>
            </p:cNvPr>
            <p:cNvSpPr/>
            <p:nvPr/>
          </p:nvSpPr>
          <p:spPr>
            <a:xfrm>
              <a:off x="2046914" y="1963024"/>
              <a:ext cx="2080469" cy="545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TextBox</a:t>
              </a:r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676B348-3B1C-AD37-B862-75DC2B80FEBC}"/>
                </a:ext>
              </a:extLst>
            </p:cNvPr>
            <p:cNvSpPr/>
            <p:nvPr/>
          </p:nvSpPr>
          <p:spPr>
            <a:xfrm>
              <a:off x="2046914" y="2676088"/>
              <a:ext cx="2080469" cy="545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DatePicker</a:t>
              </a:r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0F8CA67-F4D7-930C-78DD-66879F7CB2C3}"/>
                </a:ext>
              </a:extLst>
            </p:cNvPr>
            <p:cNvSpPr/>
            <p:nvPr/>
          </p:nvSpPr>
          <p:spPr>
            <a:xfrm>
              <a:off x="2046914" y="3412222"/>
              <a:ext cx="2080469" cy="545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Button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94443D7-07E9-ECEA-4576-6A54B9ACE436}"/>
                </a:ext>
              </a:extLst>
            </p:cNvPr>
            <p:cNvSpPr/>
            <p:nvPr/>
          </p:nvSpPr>
          <p:spPr>
            <a:xfrm>
              <a:off x="3703742" y="2030903"/>
              <a:ext cx="1191235" cy="39285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E231352-5538-16CE-4F2C-77BF483A0093}"/>
                </a:ext>
              </a:extLst>
            </p:cNvPr>
            <p:cNvSpPr/>
            <p:nvPr/>
          </p:nvSpPr>
          <p:spPr>
            <a:xfrm>
              <a:off x="3703742" y="2745535"/>
              <a:ext cx="1191235" cy="39285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err="1"/>
                <a:t>Selected</a:t>
              </a:r>
              <a:endParaRPr lang="pt-BR" dirty="0"/>
            </a:p>
            <a:p>
              <a:pPr algn="ctr"/>
              <a:r>
                <a:rPr lang="pt-BR" dirty="0"/>
                <a:t>Date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5699E3D-C4CB-4A29-E64B-61199F1F614C}"/>
                </a:ext>
              </a:extLst>
            </p:cNvPr>
            <p:cNvSpPr/>
            <p:nvPr/>
          </p:nvSpPr>
          <p:spPr>
            <a:xfrm>
              <a:off x="3703742" y="3485907"/>
              <a:ext cx="1191235" cy="39285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Click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7251D95-392A-1A2B-3EDD-793B0236A9A8}"/>
              </a:ext>
            </a:extLst>
          </p:cNvPr>
          <p:cNvSpPr/>
          <p:nvPr/>
        </p:nvSpPr>
        <p:spPr>
          <a:xfrm>
            <a:off x="8850385" y="1474366"/>
            <a:ext cx="2634143" cy="227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Model</a:t>
            </a:r>
          </a:p>
          <a:p>
            <a:pPr algn="ctr"/>
            <a:r>
              <a:rPr lang="pt-BR" sz="1200" dirty="0" err="1"/>
              <a:t>Funcionario</a:t>
            </a:r>
            <a:endParaRPr lang="pt-BR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00BF95-CE06-71F1-751B-7E2B90C21CBD}"/>
              </a:ext>
            </a:extLst>
          </p:cNvPr>
          <p:cNvSpPr/>
          <p:nvPr/>
        </p:nvSpPr>
        <p:spPr>
          <a:xfrm>
            <a:off x="8221210" y="2265027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NomeCompleto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AEAFBC1-7385-1BF7-A301-826CA024451C}"/>
              </a:ext>
            </a:extLst>
          </p:cNvPr>
          <p:cNvSpPr/>
          <p:nvPr/>
        </p:nvSpPr>
        <p:spPr>
          <a:xfrm>
            <a:off x="8221211" y="3001161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DataEntrada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9EE220B-1BA7-BB51-6DA4-EC44FAC48AB8}"/>
              </a:ext>
            </a:extLst>
          </p:cNvPr>
          <p:cNvSpPr/>
          <p:nvPr/>
        </p:nvSpPr>
        <p:spPr>
          <a:xfrm>
            <a:off x="8850385" y="3806505"/>
            <a:ext cx="2634143" cy="1593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/>
              <a:t>DataProvider</a:t>
            </a:r>
            <a:endParaRPr lang="pt-BR" dirty="0"/>
          </a:p>
          <a:p>
            <a:pPr algn="ctr"/>
            <a:r>
              <a:rPr lang="pt-BR" sz="1200" dirty="0" err="1">
                <a:solidFill>
                  <a:schemeClr val="bg1"/>
                </a:solidFill>
              </a:rPr>
              <a:t>FuncionarioDataProvider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D1E74A-572B-FFE7-EE6D-773719650EB7}"/>
              </a:ext>
            </a:extLst>
          </p:cNvPr>
          <p:cNvSpPr/>
          <p:nvPr/>
        </p:nvSpPr>
        <p:spPr>
          <a:xfrm>
            <a:off x="4689445" y="1474366"/>
            <a:ext cx="2634143" cy="3926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/>
              <a:t>ViewModel</a:t>
            </a:r>
            <a:endParaRPr lang="pt-BR" dirty="0"/>
          </a:p>
          <a:p>
            <a:pPr algn="ctr"/>
            <a:r>
              <a:rPr lang="pt-BR" sz="1200" dirty="0" err="1"/>
              <a:t>FuncionarioViewModel</a:t>
            </a:r>
            <a:endParaRPr lang="pt-BR" sz="12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460776A-4746-7379-ADED-DF3BD1A7506D}"/>
              </a:ext>
            </a:extLst>
          </p:cNvPr>
          <p:cNvSpPr/>
          <p:nvPr/>
        </p:nvSpPr>
        <p:spPr>
          <a:xfrm>
            <a:off x="4337108" y="2265027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NomeCompleto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A1BB008-F4A2-490F-9274-066A66F90080}"/>
              </a:ext>
            </a:extLst>
          </p:cNvPr>
          <p:cNvSpPr/>
          <p:nvPr/>
        </p:nvSpPr>
        <p:spPr>
          <a:xfrm>
            <a:off x="4337109" y="3261220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DataEntrada</a:t>
            </a:r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7EC89E9-E6B3-5257-492E-BE06E34519B1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 flipV="1">
            <a:off x="3645017" y="2537669"/>
            <a:ext cx="692091" cy="83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58FFD7A-AE5E-F9CB-6F06-8897E2636289}"/>
              </a:ext>
            </a:extLst>
          </p:cNvPr>
          <p:cNvSpPr txBox="1"/>
          <p:nvPr/>
        </p:nvSpPr>
        <p:spPr>
          <a:xfrm rot="21204723">
            <a:off x="3656927" y="2307624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Binding</a:t>
            </a:r>
            <a:endParaRPr lang="pt-BR" sz="110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C2ED742-EAB6-D728-F09B-CEE5975775A9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3645017" y="3533862"/>
            <a:ext cx="692092" cy="7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BD6AFB-CBB3-A8FB-25C5-F0BE927191F6}"/>
              </a:ext>
            </a:extLst>
          </p:cNvPr>
          <p:cNvSpPr txBox="1"/>
          <p:nvPr/>
        </p:nvSpPr>
        <p:spPr>
          <a:xfrm rot="21204723">
            <a:off x="3694677" y="3290570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Binding</a:t>
            </a:r>
            <a:endParaRPr lang="pt-BR" sz="1100" dirty="0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D185C27F-CF75-1F9F-6827-CE85B950C2C9}"/>
              </a:ext>
            </a:extLst>
          </p:cNvPr>
          <p:cNvSpPr/>
          <p:nvPr/>
        </p:nvSpPr>
        <p:spPr>
          <a:xfrm>
            <a:off x="7571064" y="1658923"/>
            <a:ext cx="1031845" cy="4152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using</a:t>
            </a:r>
            <a:endParaRPr lang="pt-BR" sz="120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75DF91F-4E19-13A2-ED00-7645E5D887A1}"/>
              </a:ext>
            </a:extLst>
          </p:cNvPr>
          <p:cNvSpPr/>
          <p:nvPr/>
        </p:nvSpPr>
        <p:spPr>
          <a:xfrm>
            <a:off x="4337108" y="4290970"/>
            <a:ext cx="2080469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Salvar()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80EF236-9670-DA11-4A35-8989395A31DD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 flipV="1">
            <a:off x="3645017" y="4563612"/>
            <a:ext cx="692091" cy="77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C0F2E1E-04D7-33AB-071D-5871F948F6C0}"/>
              </a:ext>
            </a:extLst>
          </p:cNvPr>
          <p:cNvSpPr txBox="1"/>
          <p:nvPr/>
        </p:nvSpPr>
        <p:spPr>
          <a:xfrm rot="21204723">
            <a:off x="3680535" y="4329445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Binding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807392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GILVAN DURAES GALINDO</dc:creator>
  <cp:lastModifiedBy>GILVAN DURAES GALINDO</cp:lastModifiedBy>
  <cp:revision>3</cp:revision>
  <dcterms:created xsi:type="dcterms:W3CDTF">2022-08-17T23:36:38Z</dcterms:created>
  <dcterms:modified xsi:type="dcterms:W3CDTF">2022-08-19T00:43:34Z</dcterms:modified>
</cp:coreProperties>
</file>