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0" r:id="rId5"/>
    <p:sldId id="265" r:id="rId6"/>
    <p:sldId id="261" r:id="rId7"/>
    <p:sldId id="257" r:id="rId8"/>
    <p:sldId id="262" r:id="rId9"/>
    <p:sldId id="263" r:id="rId10"/>
    <p:sldId id="258"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BANAS Dezna" initials="CD" lastIdx="20" clrIdx="0">
    <p:extLst>
      <p:ext uri="{19B8F6BF-5375-455C-9EA6-DF929625EA0E}">
        <p15:presenceInfo xmlns:p15="http://schemas.microsoft.com/office/powerpoint/2012/main" userId="S-1-5-21-3584382214-856458940-583358966-7321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C6B37-9ABD-404B-B913-2E1DA190AD50}" v="1" dt="2019-07-10T19:20:09.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9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BANAS Dezna" userId="20f9d065-b6ba-4287-be56-074411dbc1b8" providerId="ADAL" clId="{4BEC6B37-9ABD-404B-B913-2E1DA190AD50}"/>
    <pc:docChg chg="undo custSel mod addSld modSld">
      <pc:chgData name="CABANAS Dezna" userId="20f9d065-b6ba-4287-be56-074411dbc1b8" providerId="ADAL" clId="{4BEC6B37-9ABD-404B-B913-2E1DA190AD50}" dt="2019-07-10T20:46:21.680" v="87"/>
      <pc:docMkLst>
        <pc:docMk/>
      </pc:docMkLst>
      <pc:sldChg chg="modCm">
        <pc:chgData name="CABANAS Dezna" userId="20f9d065-b6ba-4287-be56-074411dbc1b8" providerId="ADAL" clId="{4BEC6B37-9ABD-404B-B913-2E1DA190AD50}" dt="2019-07-10T20:03:32.398" v="34"/>
        <pc:sldMkLst>
          <pc:docMk/>
          <pc:sldMk cId="60006771" sldId="257"/>
        </pc:sldMkLst>
      </pc:sldChg>
      <pc:sldChg chg="addSp delSp modSp add mod setBg addCm delCm modCm">
        <pc:chgData name="CABANAS Dezna" userId="20f9d065-b6ba-4287-be56-074411dbc1b8" providerId="ADAL" clId="{4BEC6B37-9ABD-404B-B913-2E1DA190AD50}" dt="2019-07-10T20:32:57.373" v="79"/>
        <pc:sldMkLst>
          <pc:docMk/>
          <pc:sldMk cId="2375430670" sldId="259"/>
        </pc:sldMkLst>
        <pc:spChg chg="add del">
          <ac:chgData name="CABANAS Dezna" userId="20f9d065-b6ba-4287-be56-074411dbc1b8" providerId="ADAL" clId="{4BEC6B37-9ABD-404B-B913-2E1DA190AD50}" dt="2019-07-10T19:27:09.278" v="3" actId="26606"/>
          <ac:spMkLst>
            <pc:docMk/>
            <pc:sldMk cId="2375430670" sldId="259"/>
            <ac:spMk id="7" creationId="{A2509F26-B5DC-4BA7-B476-4CB044237A2E}"/>
          </ac:spMkLst>
        </pc:spChg>
        <pc:spChg chg="add del">
          <ac:chgData name="CABANAS Dezna" userId="20f9d065-b6ba-4287-be56-074411dbc1b8" providerId="ADAL" clId="{4BEC6B37-9ABD-404B-B913-2E1DA190AD50}" dt="2019-07-10T19:27:09.278" v="3" actId="26606"/>
          <ac:spMkLst>
            <pc:docMk/>
            <pc:sldMk cId="2375430670" sldId="259"/>
            <ac:spMk id="9" creationId="{DB103EB1-B135-4526-B883-33228FC27FF1}"/>
          </ac:spMkLst>
        </pc:spChg>
        <pc:picChg chg="add mod">
          <ac:chgData name="CABANAS Dezna" userId="20f9d065-b6ba-4287-be56-074411dbc1b8" providerId="ADAL" clId="{4BEC6B37-9ABD-404B-B913-2E1DA190AD50}" dt="2019-07-10T19:27:09.362" v="4" actId="27614"/>
          <ac:picMkLst>
            <pc:docMk/>
            <pc:sldMk cId="2375430670" sldId="259"/>
            <ac:picMk id="2" creationId="{10B7F896-6295-446C-8CA7-8BC2C546B635}"/>
          </ac:picMkLst>
        </pc:picChg>
      </pc:sldChg>
      <pc:sldChg chg="addSp delSp add addCm modCm">
        <pc:chgData name="CABANAS Dezna" userId="20f9d065-b6ba-4287-be56-074411dbc1b8" providerId="ADAL" clId="{4BEC6B37-9ABD-404B-B913-2E1DA190AD50}" dt="2019-07-10T20:11:39.477" v="36"/>
        <pc:sldMkLst>
          <pc:docMk/>
          <pc:sldMk cId="462338128" sldId="260"/>
        </pc:sldMkLst>
        <pc:picChg chg="add">
          <ac:chgData name="CABANAS Dezna" userId="20f9d065-b6ba-4287-be56-074411dbc1b8" providerId="ADAL" clId="{4BEC6B37-9ABD-404B-B913-2E1DA190AD50}" dt="2019-07-10T19:41:27.507" v="14"/>
          <ac:picMkLst>
            <pc:docMk/>
            <pc:sldMk cId="462338128" sldId="260"/>
            <ac:picMk id="2" creationId="{3A73323A-0DA7-41F4-930B-116277828F16}"/>
          </ac:picMkLst>
        </pc:picChg>
        <pc:picChg chg="add del">
          <ac:chgData name="CABANAS Dezna" userId="20f9d065-b6ba-4287-be56-074411dbc1b8" providerId="ADAL" clId="{4BEC6B37-9ABD-404B-B913-2E1DA190AD50}" dt="2019-07-10T20:11:39.477" v="36"/>
          <ac:picMkLst>
            <pc:docMk/>
            <pc:sldMk cId="462338128" sldId="260"/>
            <ac:picMk id="3" creationId="{6E2F655B-897E-4266-B315-AC061F794A3E}"/>
          </ac:picMkLst>
        </pc:picChg>
      </pc:sldChg>
      <pc:sldChg chg="addSp delSp modSp add mod setBg addCm modCm">
        <pc:chgData name="CABANAS Dezna" userId="20f9d065-b6ba-4287-be56-074411dbc1b8" providerId="ADAL" clId="{4BEC6B37-9ABD-404B-B913-2E1DA190AD50}" dt="2019-07-10T20:21:31.499" v="54"/>
        <pc:sldMkLst>
          <pc:docMk/>
          <pc:sldMk cId="4190276545" sldId="261"/>
        </pc:sldMkLst>
        <pc:picChg chg="add del">
          <ac:chgData name="CABANAS Dezna" userId="20f9d065-b6ba-4287-be56-074411dbc1b8" providerId="ADAL" clId="{4BEC6B37-9ABD-404B-B913-2E1DA190AD50}" dt="2019-07-10T20:15:16.772" v="47" actId="478"/>
          <ac:picMkLst>
            <pc:docMk/>
            <pc:sldMk cId="4190276545" sldId="261"/>
            <ac:picMk id="2" creationId="{A9F884B8-1C1E-472C-8E75-5FE228008482}"/>
          </ac:picMkLst>
        </pc:picChg>
        <pc:picChg chg="add mod">
          <ac:chgData name="CABANAS Dezna" userId="20f9d065-b6ba-4287-be56-074411dbc1b8" providerId="ADAL" clId="{4BEC6B37-9ABD-404B-B913-2E1DA190AD50}" dt="2019-07-10T20:15:22.277" v="50" actId="26606"/>
          <ac:picMkLst>
            <pc:docMk/>
            <pc:sldMk cId="4190276545" sldId="261"/>
            <ac:picMk id="3" creationId="{2017D80A-D320-47FC-89CE-DEE9501E57FA}"/>
          </ac:picMkLst>
        </pc:picChg>
      </pc:sldChg>
      <pc:sldChg chg="addSp add addCm modCm">
        <pc:chgData name="CABANAS Dezna" userId="20f9d065-b6ba-4287-be56-074411dbc1b8" providerId="ADAL" clId="{4BEC6B37-9ABD-404B-B913-2E1DA190AD50}" dt="2019-07-10T20:22:33.371" v="57"/>
        <pc:sldMkLst>
          <pc:docMk/>
          <pc:sldMk cId="2523515579" sldId="262"/>
        </pc:sldMkLst>
        <pc:picChg chg="add">
          <ac:chgData name="CABANAS Dezna" userId="20f9d065-b6ba-4287-be56-074411dbc1b8" providerId="ADAL" clId="{4BEC6B37-9ABD-404B-B913-2E1DA190AD50}" dt="2019-07-10T20:22:16.413" v="55"/>
          <ac:picMkLst>
            <pc:docMk/>
            <pc:sldMk cId="2523515579" sldId="262"/>
            <ac:picMk id="2" creationId="{ED6D2D7C-F6F3-4ABC-98A0-D307DB050394}"/>
          </ac:picMkLst>
        </pc:picChg>
      </pc:sldChg>
      <pc:sldChg chg="addSp delSp modSp add addCm modCm">
        <pc:chgData name="CABANAS Dezna" userId="20f9d065-b6ba-4287-be56-074411dbc1b8" providerId="ADAL" clId="{4BEC6B37-9ABD-404B-B913-2E1DA190AD50}" dt="2019-07-10T20:34:54.018" v="80"/>
        <pc:sldMkLst>
          <pc:docMk/>
          <pc:sldMk cId="579383624" sldId="263"/>
        </pc:sldMkLst>
        <pc:picChg chg="add del">
          <ac:chgData name="CABANAS Dezna" userId="20f9d065-b6ba-4287-be56-074411dbc1b8" providerId="ADAL" clId="{4BEC6B37-9ABD-404B-B913-2E1DA190AD50}" dt="2019-07-10T20:26:34.070" v="65" actId="478"/>
          <ac:picMkLst>
            <pc:docMk/>
            <pc:sldMk cId="579383624" sldId="263"/>
            <ac:picMk id="2" creationId="{A1FF22E5-7B7D-400C-8EB9-A83E665D5A4D}"/>
          </ac:picMkLst>
        </pc:picChg>
        <pc:picChg chg="add mod">
          <ac:chgData name="CABANAS Dezna" userId="20f9d065-b6ba-4287-be56-074411dbc1b8" providerId="ADAL" clId="{4BEC6B37-9ABD-404B-B913-2E1DA190AD50}" dt="2019-07-10T20:26:54.169" v="68" actId="14100"/>
          <ac:picMkLst>
            <pc:docMk/>
            <pc:sldMk cId="579383624" sldId="263"/>
            <ac:picMk id="3" creationId="{9B2F96FF-0868-4A72-8B16-16F57B102517}"/>
          </ac:picMkLst>
        </pc:picChg>
      </pc:sldChg>
      <pc:sldChg chg="addSp delSp modSp add">
        <pc:chgData name="CABANAS Dezna" userId="20f9d065-b6ba-4287-be56-074411dbc1b8" providerId="ADAL" clId="{4BEC6B37-9ABD-404B-B913-2E1DA190AD50}" dt="2019-07-10T20:31:36.951" v="78" actId="1076"/>
        <pc:sldMkLst>
          <pc:docMk/>
          <pc:sldMk cId="1343748739" sldId="264"/>
        </pc:sldMkLst>
        <pc:spChg chg="del">
          <ac:chgData name="CABANAS Dezna" userId="20f9d065-b6ba-4287-be56-074411dbc1b8" providerId="ADAL" clId="{4BEC6B37-9ABD-404B-B913-2E1DA190AD50}" dt="2019-07-10T20:28:49.440" v="72" actId="478"/>
          <ac:spMkLst>
            <pc:docMk/>
            <pc:sldMk cId="1343748739" sldId="264"/>
            <ac:spMk id="2" creationId="{87821760-16BD-4003-A12B-930FEEEE237C}"/>
          </ac:spMkLst>
        </pc:spChg>
        <pc:spChg chg="del">
          <ac:chgData name="CABANAS Dezna" userId="20f9d065-b6ba-4287-be56-074411dbc1b8" providerId="ADAL" clId="{4BEC6B37-9ABD-404B-B913-2E1DA190AD50}" dt="2019-07-10T20:28:49.440" v="72" actId="478"/>
          <ac:spMkLst>
            <pc:docMk/>
            <pc:sldMk cId="1343748739" sldId="264"/>
            <ac:spMk id="3" creationId="{1FD37007-EA8E-4EDD-985F-3F448B28E925}"/>
          </ac:spMkLst>
        </pc:spChg>
        <pc:spChg chg="add mod">
          <ac:chgData name="CABANAS Dezna" userId="20f9d065-b6ba-4287-be56-074411dbc1b8" providerId="ADAL" clId="{4BEC6B37-9ABD-404B-B913-2E1DA190AD50}" dt="2019-07-10T20:31:36.951" v="78" actId="1076"/>
          <ac:spMkLst>
            <pc:docMk/>
            <pc:sldMk cId="1343748739" sldId="264"/>
            <ac:spMk id="5" creationId="{D95DAF37-2918-4B10-9038-CC6DB1D257C4}"/>
          </ac:spMkLst>
        </pc:spChg>
        <pc:picChg chg="add">
          <ac:chgData name="CABANAS Dezna" userId="20f9d065-b6ba-4287-be56-074411dbc1b8" providerId="ADAL" clId="{4BEC6B37-9ABD-404B-B913-2E1DA190AD50}" dt="2019-07-10T20:30:25.407" v="73"/>
          <ac:picMkLst>
            <pc:docMk/>
            <pc:sldMk cId="1343748739" sldId="264"/>
            <ac:picMk id="4" creationId="{35E944ED-8EE4-4491-BF32-D3D6B842E16D}"/>
          </ac:picMkLst>
        </pc:picChg>
      </pc:sldChg>
      <pc:sldChg chg="addSp modSp add addCm modCm">
        <pc:chgData name="CABANAS Dezna" userId="20f9d065-b6ba-4287-be56-074411dbc1b8" providerId="ADAL" clId="{4BEC6B37-9ABD-404B-B913-2E1DA190AD50}" dt="2019-07-10T20:46:21.680" v="87"/>
        <pc:sldMkLst>
          <pc:docMk/>
          <pc:sldMk cId="1324375778" sldId="265"/>
        </pc:sldMkLst>
        <pc:picChg chg="add mod">
          <ac:chgData name="CABANAS Dezna" userId="20f9d065-b6ba-4287-be56-074411dbc1b8" providerId="ADAL" clId="{4BEC6B37-9ABD-404B-B913-2E1DA190AD50}" dt="2019-07-10T20:41:45.225" v="85" actId="1076"/>
          <ac:picMkLst>
            <pc:docMk/>
            <pc:sldMk cId="1324375778" sldId="265"/>
            <ac:picMk id="2" creationId="{F99E55D9-A80A-49BB-9328-A3CD75D0DCC5}"/>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7-09T12:11:29.523" idx="1">
    <p:pos x="594" y="806"/>
    <p:text>La pagina de inicio no se ve correctamente, el logo no se ve encimado</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10T14:27:13.610" idx="5">
    <p:pos x="6889" y="1020"/>
    <p:text>Prefiero Agua Simple es una estrategia educativa diseñada para niños de 1°, 2° y 3° de primaria. La cual consiste en 4 sesiones por grado. Cada grado cuenta con materiales especificos para profesores, alumnos y familiares que podrás descargar en este sitio web.</p:text>
    <p:extLst>
      <p:ext uri="{C676402C-5697-4E1C-873F-D02D1690AC5C}">
        <p15:threadingInfo xmlns:p15="http://schemas.microsoft.com/office/powerpoint/2012/main" timeZoneBias="300"/>
      </p:ext>
    </p:extLst>
  </p:cm>
  <p:cm authorId="1" dt="2019-07-10T14:36:57.576" idx="6">
    <p:pos x="1455" y="752"/>
    <p:text>El texto de este recuadro debe de ir también en la pagina inicial.</p:text>
    <p:extLst>
      <p:ext uri="{C676402C-5697-4E1C-873F-D02D1690AC5C}">
        <p15:threadingInfo xmlns:p15="http://schemas.microsoft.com/office/powerpoint/2012/main" timeZoneBias="300"/>
      </p:ext>
    </p:extLst>
  </p:cm>
  <p:cm authorId="1" dt="2019-07-10T14:43:59.800" idx="11">
    <p:pos x="5848" y="3075"/>
    <p:text>INGESTA RECOMENDADA 1200mL*</p:text>
    <p:extLst>
      <p:ext uri="{C676402C-5697-4E1C-873F-D02D1690AC5C}">
        <p15:threadingInfo xmlns:p15="http://schemas.microsoft.com/office/powerpoint/2012/main" timeZoneBias="300"/>
      </p:ext>
    </p:extLst>
  </p:cm>
  <p:cm authorId="1" dt="2019-07-10T14:44:25.915" idx="12">
    <p:pos x="6453" y="3602"/>
    <p:text>*Ingesta de agua simple recomendad en niñas y niños mexicanos de 4 a 8 años de edad. 	Liqin7-hydrationforhealth.com</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10T14:41:35.561" idx="8">
    <p:pos x="6899" y="938"/>
    <p:text>Retirar el mensaje de "En breve re diremos"... poner "Recibiras un correo cuando tu publicación sea publicada en este sitio web", para que de esta manera podamos valiad la información</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7-10T15:42:44.185" idx="20">
    <p:pos x="6697" y="1062"/>
    <p:text>Quitar el esquema y colocar el siguiente texto: La estrategia educativa esta diseñada para implementarse en 10 semanas, teniendo como intervalo de tiempo entre una sesión y otra 2 semanas. Estoy aplica para 1°,2° y 3° de primaria.</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7-10T15:11:47.608" idx="13">
    <p:pos x="5354" y="935"/>
    <p:text>¿Cualquier niño puede ser parte de la estrategia educativa?</p:text>
    <p:extLst>
      <p:ext uri="{C676402C-5697-4E1C-873F-D02D1690AC5C}">
        <p15:threadingInfo xmlns:p15="http://schemas.microsoft.com/office/powerpoint/2012/main" timeZoneBias="300"/>
      </p:ext>
    </p:extLst>
  </p:cm>
  <p:cm authorId="1" dt="2019-07-10T15:13:09.573" idx="14">
    <p:pos x="5354" y="1071"/>
    <p:text>Si, este sitio web tiene como finalidad impactar a la mayor cantidad de niños posibles, Solo toma en cuenta que los materiales están diseñados para niños de 1°,2°  y 3° de primaria.</p:text>
    <p:extLst>
      <p:ext uri="{C676402C-5697-4E1C-873F-D02D1690AC5C}">
        <p15:threadingInfo xmlns:p15="http://schemas.microsoft.com/office/powerpoint/2012/main" timeZoneBias="300">
          <p15:parentCm authorId="1" idx="13"/>
        </p15:threadingInfo>
      </p:ext>
    </p:extLst>
  </p:cm>
  <p:cm authorId="1" dt="2019-07-10T15:13:13.346" idx="15">
    <p:pos x="5629" y="1546"/>
    <p:text>La respuesta debe de decir: En los manuales de profesores que puedes descargar en este sitio web encontraras los materiales necesarios implementar cada sesión.</p:text>
    <p:extLst>
      <p:ext uri="{C676402C-5697-4E1C-873F-D02D1690AC5C}">
        <p15:threadingInfo xmlns:p15="http://schemas.microsoft.com/office/powerpoint/2012/main" timeZoneBias="300"/>
      </p:ext>
    </p:extLst>
  </p:cm>
  <p:cm authorId="1" dt="2019-07-10T15:15:41.680" idx="16">
    <p:pos x="6294" y="3230"/>
    <p:text>El apoyo es fundamental para el éxito de la estrategia, por lo que sugerimos  permitir que los niños tomen agua simple cuando lo deseen, recordar que deben de llevar siempre una botella con agua simple. Los familiares también deben de involucrarse para poder reforzar la estrategia en casa. Y no olvides que el ejemplo es fundamental para la formación de habitos saludables.</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7-09T12:25:05.740" idx="4">
    <p:pos x="3559" y="1780"/>
    <p:text>En vez del telefono se ponga una ventana para escribir cualquier duda comentario y esto se envie al correo que se va a crear (prefieroaguasimple@danone.com?</p:text>
    <p:extLst mod="1">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7-10T15:22:21.533" idx="17">
    <p:pos x="5752" y="1606"/>
    <p:text>Quitar telefono de contacto</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7-10T15:23:21" idx="18">
    <p:pos x="5262" y="3017"/>
    <p:text>CONTACTO: Haz click en la pestaña de contacto para hacernos llegar cualquier duda o comentario</p:text>
    <p:extLst>
      <p:ext uri="{C676402C-5697-4E1C-873F-D02D1690AC5C}">
        <p15:threadingInfo xmlns:p15="http://schemas.microsoft.com/office/powerpoint/2012/main" timeZoneBias="300"/>
      </p:ext>
    </p:extLst>
  </p:cm>
  <p:cm authorId="1" dt="2019-07-10T15:26:23.425" idx="19">
    <p:pos x="6649" y="1278"/>
    <p:text>¿QUIENES SOMOS?. Se refiere a la descripción del objetivo del sitio donde se explica que la estrategia educativo Prefiero Agua Simple está diseñada para niños de 1°, 2° y 3° de primaria.</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7-09T12:18:30.059" idx="3">
    <p:pos x="2668" y="811"/>
    <p:text>Instituto Danone A.C</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6EB54-A5A0-41ED-975C-232DB7F6A4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15994C4-F13E-4E47-9452-BC2EA3649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30A53C0-22A4-4453-A497-3D59DD518EF3}"/>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5" name="Marcador de pie de página 4">
            <a:extLst>
              <a:ext uri="{FF2B5EF4-FFF2-40B4-BE49-F238E27FC236}">
                <a16:creationId xmlns:a16="http://schemas.microsoft.com/office/drawing/2014/main" id="{B9041754-1867-4E2E-A2A0-D40076A00C9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F77BECF-7438-4094-AEB7-4F516386CA82}"/>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407052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EA2B-3ABE-4040-84CE-398DC1E6D07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B80778E-5BDA-435C-829F-167B4AA9C0BC}"/>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5010B42-FCD3-4AC9-A7DF-7DB063677384}"/>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5" name="Marcador de pie de página 4">
            <a:extLst>
              <a:ext uri="{FF2B5EF4-FFF2-40B4-BE49-F238E27FC236}">
                <a16:creationId xmlns:a16="http://schemas.microsoft.com/office/drawing/2014/main" id="{87BF5495-CE4D-41E5-A839-858379E98B3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51F0CD-9F2C-49B9-92AD-F680B001F2C9}"/>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47486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2284CC-4167-4E61-93A7-79D80B8435B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34F1360-377F-4403-9F97-CE405E00F6B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FD89607-11F3-4A93-BC9E-819A3833CD49}"/>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5" name="Marcador de pie de página 4">
            <a:extLst>
              <a:ext uri="{FF2B5EF4-FFF2-40B4-BE49-F238E27FC236}">
                <a16:creationId xmlns:a16="http://schemas.microsoft.com/office/drawing/2014/main" id="{2EDA4F89-5184-42CE-9E31-3C077286D6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3DB71F3-9F57-4B28-96AD-744D9AB7DDD2}"/>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318528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FE7DB-EB6C-44E4-A8AD-31D6761A0AA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76BF48F-F193-4102-A94E-78CBF47273B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3C57DBB-4FB4-4087-93EC-26D115462AAC}"/>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5" name="Marcador de pie de página 4">
            <a:extLst>
              <a:ext uri="{FF2B5EF4-FFF2-40B4-BE49-F238E27FC236}">
                <a16:creationId xmlns:a16="http://schemas.microsoft.com/office/drawing/2014/main" id="{79A5BD09-A0ED-480B-A347-BA6BA03A793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B0273E1-DBEA-40D8-9781-55CEA0C6672A}"/>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1807818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C7221-E34D-41CB-8F6C-4FF207AFF1E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2E3C9D2-D53D-4233-AE27-F382BE289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1E08F91C-2405-48A9-B6D4-BB29AB3FE7DD}"/>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5" name="Marcador de pie de página 4">
            <a:extLst>
              <a:ext uri="{FF2B5EF4-FFF2-40B4-BE49-F238E27FC236}">
                <a16:creationId xmlns:a16="http://schemas.microsoft.com/office/drawing/2014/main" id="{F10E3298-AF3C-413E-A6E4-CDA24AE65FC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91A820B-73F7-4F58-976D-4DF2F00D2A36}"/>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393096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9723F-1900-44D1-AE9A-1F4B079E865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97B6052-3EBC-4664-A44F-306A5227A8A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4DB617D-C466-41F3-8774-3125F5A75D4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AD87093-E185-4FFC-A013-9790F050F652}"/>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6" name="Marcador de pie de página 5">
            <a:extLst>
              <a:ext uri="{FF2B5EF4-FFF2-40B4-BE49-F238E27FC236}">
                <a16:creationId xmlns:a16="http://schemas.microsoft.com/office/drawing/2014/main" id="{7A533EF8-E5BA-4FA2-A3D7-CC2EA641C1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9CEB289-4B01-44D4-9B4C-FA67FAC8A06F}"/>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248996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EE5525-3DE5-4BB4-96E7-1CEF807E214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446F78A-64A7-4C82-8C4E-1B4E627EB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5BC0FC7-8306-4A4A-9C6C-E77CBD696C5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2C12238-CDBA-41FC-9BCE-DF7CD1A6E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F7F2D099-C40D-42D1-8CC1-78669146BB2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43A48FC-CF80-4396-B0EC-A6D8A28C408C}"/>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8" name="Marcador de pie de página 7">
            <a:extLst>
              <a:ext uri="{FF2B5EF4-FFF2-40B4-BE49-F238E27FC236}">
                <a16:creationId xmlns:a16="http://schemas.microsoft.com/office/drawing/2014/main" id="{0991F93F-4451-42B8-81B5-4440B4E8128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A3B8A-D388-452F-B18A-36E43E56891A}"/>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415713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B1BDDB-7069-4BD4-A4D2-6A78BF8243A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1B0E83D-0012-4C44-BE35-D07CF8EC6B11}"/>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4" name="Marcador de pie de página 3">
            <a:extLst>
              <a:ext uri="{FF2B5EF4-FFF2-40B4-BE49-F238E27FC236}">
                <a16:creationId xmlns:a16="http://schemas.microsoft.com/office/drawing/2014/main" id="{BEAAF544-E3F4-42D6-A42E-0EB467E2D7F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B6646C6-CDE4-44C6-8A15-84B8596883CC}"/>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132220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74DEEC1-9273-48D3-B3D0-3840E7AA665B}"/>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3" name="Marcador de pie de página 2">
            <a:extLst>
              <a:ext uri="{FF2B5EF4-FFF2-40B4-BE49-F238E27FC236}">
                <a16:creationId xmlns:a16="http://schemas.microsoft.com/office/drawing/2014/main" id="{8392CEA4-0F24-470D-BED4-BA8C6AF41F1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7115438-DDA5-468F-88C6-B679CE4259C0}"/>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2375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A6F36-D601-433C-BB11-0CA1B4A987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3B79611-8F7D-4AE7-9229-BAC897EED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06A3B23-9266-4D95-AE60-3DF11E5CF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7CB2067-73A3-4C7B-876E-C36EF35EA0EE}"/>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6" name="Marcador de pie de página 5">
            <a:extLst>
              <a:ext uri="{FF2B5EF4-FFF2-40B4-BE49-F238E27FC236}">
                <a16:creationId xmlns:a16="http://schemas.microsoft.com/office/drawing/2014/main" id="{0228078C-3DB0-4704-90A9-5BBAD4D8936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3E1BC65-F833-4BD8-9A51-13FB01895798}"/>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82655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789C9-CC10-4065-8A17-D8AAF360E9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FEC0CAF-A5F4-416E-9770-4101AA3DC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931621C-9262-4037-9B33-7FDFDBCC5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E5F2BA8-3C9C-4F43-A177-47CDCDAA8260}"/>
              </a:ext>
            </a:extLst>
          </p:cNvPr>
          <p:cNvSpPr>
            <a:spLocks noGrp="1"/>
          </p:cNvSpPr>
          <p:nvPr>
            <p:ph type="dt" sz="half" idx="10"/>
          </p:nvPr>
        </p:nvSpPr>
        <p:spPr/>
        <p:txBody>
          <a:bodyPr/>
          <a:lstStyle/>
          <a:p>
            <a:fld id="{78F687DC-2A55-4587-8192-8EB7D721AB9C}" type="datetimeFigureOut">
              <a:rPr lang="es-MX" smtClean="0"/>
              <a:t>10/07/2019</a:t>
            </a:fld>
            <a:endParaRPr lang="es-MX"/>
          </a:p>
        </p:txBody>
      </p:sp>
      <p:sp>
        <p:nvSpPr>
          <p:cNvPr id="6" name="Marcador de pie de página 5">
            <a:extLst>
              <a:ext uri="{FF2B5EF4-FFF2-40B4-BE49-F238E27FC236}">
                <a16:creationId xmlns:a16="http://schemas.microsoft.com/office/drawing/2014/main" id="{2D147B22-5B65-4C94-936B-F9D8BBDD966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B69FE5A-B87B-4D2A-9A6D-3833A17F7241}"/>
              </a:ext>
            </a:extLst>
          </p:cNvPr>
          <p:cNvSpPr>
            <a:spLocks noGrp="1"/>
          </p:cNvSpPr>
          <p:nvPr>
            <p:ph type="sldNum" sz="quarter" idx="12"/>
          </p:nvPr>
        </p:nvSpPr>
        <p:spPr/>
        <p:txBody>
          <a:bodyPr/>
          <a:lstStyle/>
          <a:p>
            <a:fld id="{986803FA-D139-4898-A457-A4400EE3EE38}" type="slidenum">
              <a:rPr lang="es-MX" smtClean="0"/>
              <a:t>‹Nº›</a:t>
            </a:fld>
            <a:endParaRPr lang="es-MX"/>
          </a:p>
        </p:txBody>
      </p:sp>
    </p:spTree>
    <p:extLst>
      <p:ext uri="{BB962C8B-B14F-4D97-AF65-F5344CB8AC3E}">
        <p14:creationId xmlns:p14="http://schemas.microsoft.com/office/powerpoint/2010/main" val="194198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CD9B231-084E-4B8B-B28D-DB67753366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3C6B7AA-85A2-48DE-BD95-5AF0B311B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1711315-7A6C-44C7-9FF6-42FFE7030D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687DC-2A55-4587-8192-8EB7D721AB9C}" type="datetimeFigureOut">
              <a:rPr lang="es-MX" smtClean="0"/>
              <a:t>10/07/2019</a:t>
            </a:fld>
            <a:endParaRPr lang="es-MX"/>
          </a:p>
        </p:txBody>
      </p:sp>
      <p:sp>
        <p:nvSpPr>
          <p:cNvPr id="5" name="Marcador de pie de página 4">
            <a:extLst>
              <a:ext uri="{FF2B5EF4-FFF2-40B4-BE49-F238E27FC236}">
                <a16:creationId xmlns:a16="http://schemas.microsoft.com/office/drawing/2014/main" id="{F1393DCF-D151-4DA8-9A98-CDB30CC63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D0E21D8-70F6-4B8C-9E43-B5BB01284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803FA-D139-4898-A457-A4400EE3EE38}" type="slidenum">
              <a:rPr lang="es-MX" smtClean="0"/>
              <a:t>‹Nº›</a:t>
            </a:fld>
            <a:endParaRPr lang="es-MX"/>
          </a:p>
        </p:txBody>
      </p:sp>
    </p:spTree>
    <p:extLst>
      <p:ext uri="{BB962C8B-B14F-4D97-AF65-F5344CB8AC3E}">
        <p14:creationId xmlns:p14="http://schemas.microsoft.com/office/powerpoint/2010/main" val="313585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1562B08-CC1B-4E0A-A911-319629AF7ADB}"/>
              </a:ext>
            </a:extLst>
          </p:cNvPr>
          <p:cNvPicPr>
            <a:picLocks noChangeAspect="1"/>
          </p:cNvPicPr>
          <p:nvPr/>
        </p:nvPicPr>
        <p:blipFill>
          <a:blip r:embed="rId2"/>
          <a:stretch>
            <a:fillRect/>
          </a:stretch>
        </p:blipFill>
        <p:spPr>
          <a:xfrm>
            <a:off x="0" y="376517"/>
            <a:ext cx="12192000" cy="6104965"/>
          </a:xfrm>
          <a:prstGeom prst="rect">
            <a:avLst/>
          </a:prstGeom>
        </p:spPr>
      </p:pic>
    </p:spTree>
    <p:extLst>
      <p:ext uri="{BB962C8B-B14F-4D97-AF65-F5344CB8AC3E}">
        <p14:creationId xmlns:p14="http://schemas.microsoft.com/office/powerpoint/2010/main" val="162535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163E16D-2CD1-4B92-B0BC-21A20E0475AD}"/>
              </a:ext>
            </a:extLst>
          </p:cNvPr>
          <p:cNvPicPr>
            <a:picLocks noChangeAspect="1"/>
          </p:cNvPicPr>
          <p:nvPr/>
        </p:nvPicPr>
        <p:blipFill>
          <a:blip r:embed="rId2"/>
          <a:stretch>
            <a:fillRect/>
          </a:stretch>
        </p:blipFill>
        <p:spPr>
          <a:xfrm>
            <a:off x="0" y="768264"/>
            <a:ext cx="12192000" cy="5321471"/>
          </a:xfrm>
          <a:prstGeom prst="rect">
            <a:avLst/>
          </a:prstGeom>
        </p:spPr>
      </p:pic>
    </p:spTree>
    <p:extLst>
      <p:ext uri="{BB962C8B-B14F-4D97-AF65-F5344CB8AC3E}">
        <p14:creationId xmlns:p14="http://schemas.microsoft.com/office/powerpoint/2010/main" val="363475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5E944ED-8EE4-4491-BF32-D3D6B842E16D}"/>
              </a:ext>
            </a:extLst>
          </p:cNvPr>
          <p:cNvPicPr>
            <a:picLocks noChangeAspect="1"/>
          </p:cNvPicPr>
          <p:nvPr/>
        </p:nvPicPr>
        <p:blipFill>
          <a:blip r:embed="rId2"/>
          <a:stretch>
            <a:fillRect/>
          </a:stretch>
        </p:blipFill>
        <p:spPr>
          <a:xfrm>
            <a:off x="0" y="544821"/>
            <a:ext cx="12192000" cy="5768357"/>
          </a:xfrm>
          <a:prstGeom prst="rect">
            <a:avLst/>
          </a:prstGeom>
        </p:spPr>
      </p:pic>
      <p:sp>
        <p:nvSpPr>
          <p:cNvPr id="5" name="CuadroTexto 4">
            <a:extLst>
              <a:ext uri="{FF2B5EF4-FFF2-40B4-BE49-F238E27FC236}">
                <a16:creationId xmlns:a16="http://schemas.microsoft.com/office/drawing/2014/main" id="{D95DAF37-2918-4B10-9038-CC6DB1D257C4}"/>
              </a:ext>
            </a:extLst>
          </p:cNvPr>
          <p:cNvSpPr txBox="1"/>
          <p:nvPr/>
        </p:nvSpPr>
        <p:spPr>
          <a:xfrm>
            <a:off x="3592286" y="2928730"/>
            <a:ext cx="6836228" cy="1200329"/>
          </a:xfrm>
          <a:prstGeom prst="rect">
            <a:avLst/>
          </a:prstGeom>
          <a:solidFill>
            <a:schemeClr val="bg1"/>
          </a:solidFill>
        </p:spPr>
        <p:txBody>
          <a:bodyPr wrap="square" rtlCol="0">
            <a:spAutoFit/>
          </a:bodyPr>
          <a:lstStyle/>
          <a:p>
            <a:pPr algn="ctr"/>
            <a:r>
              <a:rPr lang="es-MX" dirty="0"/>
              <a:t>Prefiero Agua Simple es una estrategia educativa diseñada para niños de 1°, 2° y 3° de primaria. La cual consiste en 4 sesiones por grado. Cada grado cuenta con materiales </a:t>
            </a:r>
            <a:r>
              <a:rPr lang="es-MX" dirty="0" err="1"/>
              <a:t>especificos</a:t>
            </a:r>
            <a:r>
              <a:rPr lang="es-MX" dirty="0"/>
              <a:t> para profesores, alumnos y familiares que podrás descargar en este sitio web.</a:t>
            </a:r>
          </a:p>
        </p:txBody>
      </p:sp>
    </p:spTree>
    <p:extLst>
      <p:ext uri="{BB962C8B-B14F-4D97-AF65-F5344CB8AC3E}">
        <p14:creationId xmlns:p14="http://schemas.microsoft.com/office/powerpoint/2010/main" val="13437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captura de pantalla&#10;&#10;Descripción generada con confianza muy alta">
            <a:extLst>
              <a:ext uri="{FF2B5EF4-FFF2-40B4-BE49-F238E27FC236}">
                <a16:creationId xmlns:a16="http://schemas.microsoft.com/office/drawing/2014/main" id="{10B7F896-6295-446C-8CA7-8BC2C546B635}"/>
              </a:ext>
            </a:extLst>
          </p:cNvPr>
          <p:cNvPicPr>
            <a:picLocks noChangeAspect="1"/>
          </p:cNvPicPr>
          <p:nvPr/>
        </p:nvPicPr>
        <p:blipFill>
          <a:blip r:embed="rId2"/>
          <a:stretch>
            <a:fillRect/>
          </a:stretch>
        </p:blipFill>
        <p:spPr>
          <a:xfrm>
            <a:off x="0" y="617541"/>
            <a:ext cx="12192000" cy="5622918"/>
          </a:xfrm>
          <a:prstGeom prst="rect">
            <a:avLst/>
          </a:prstGeom>
        </p:spPr>
      </p:pic>
    </p:spTree>
    <p:extLst>
      <p:ext uri="{BB962C8B-B14F-4D97-AF65-F5344CB8AC3E}">
        <p14:creationId xmlns:p14="http://schemas.microsoft.com/office/powerpoint/2010/main" val="237543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A73323A-0DA7-41F4-930B-116277828F16}"/>
              </a:ext>
            </a:extLst>
          </p:cNvPr>
          <p:cNvPicPr>
            <a:picLocks noChangeAspect="1"/>
          </p:cNvPicPr>
          <p:nvPr/>
        </p:nvPicPr>
        <p:blipFill>
          <a:blip r:embed="rId2"/>
          <a:stretch>
            <a:fillRect/>
          </a:stretch>
        </p:blipFill>
        <p:spPr>
          <a:xfrm>
            <a:off x="0" y="466668"/>
            <a:ext cx="12192000" cy="5924663"/>
          </a:xfrm>
          <a:prstGeom prst="rect">
            <a:avLst/>
          </a:prstGeom>
        </p:spPr>
      </p:pic>
    </p:spTree>
    <p:extLst>
      <p:ext uri="{BB962C8B-B14F-4D97-AF65-F5344CB8AC3E}">
        <p14:creationId xmlns:p14="http://schemas.microsoft.com/office/powerpoint/2010/main" val="46233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99E55D9-A80A-49BB-9328-A3CD75D0DCC5}"/>
              </a:ext>
            </a:extLst>
          </p:cNvPr>
          <p:cNvPicPr>
            <a:picLocks noChangeAspect="1"/>
          </p:cNvPicPr>
          <p:nvPr/>
        </p:nvPicPr>
        <p:blipFill>
          <a:blip r:embed="rId2"/>
          <a:stretch>
            <a:fillRect/>
          </a:stretch>
        </p:blipFill>
        <p:spPr>
          <a:xfrm>
            <a:off x="1000206" y="220994"/>
            <a:ext cx="10191588" cy="6416012"/>
          </a:xfrm>
          <a:prstGeom prst="rect">
            <a:avLst/>
          </a:prstGeom>
        </p:spPr>
      </p:pic>
    </p:spTree>
    <p:extLst>
      <p:ext uri="{BB962C8B-B14F-4D97-AF65-F5344CB8AC3E}">
        <p14:creationId xmlns:p14="http://schemas.microsoft.com/office/powerpoint/2010/main" val="132437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017D80A-D320-47FC-89CE-DEE9501E57FA}"/>
              </a:ext>
            </a:extLst>
          </p:cNvPr>
          <p:cNvPicPr>
            <a:picLocks noChangeAspect="1"/>
          </p:cNvPicPr>
          <p:nvPr/>
        </p:nvPicPr>
        <p:blipFill>
          <a:blip r:embed="rId2"/>
          <a:stretch>
            <a:fillRect/>
          </a:stretch>
        </p:blipFill>
        <p:spPr>
          <a:xfrm>
            <a:off x="0" y="649874"/>
            <a:ext cx="12192000" cy="5558251"/>
          </a:xfrm>
          <a:prstGeom prst="rect">
            <a:avLst/>
          </a:prstGeom>
        </p:spPr>
      </p:pic>
    </p:spTree>
    <p:extLst>
      <p:ext uri="{BB962C8B-B14F-4D97-AF65-F5344CB8AC3E}">
        <p14:creationId xmlns:p14="http://schemas.microsoft.com/office/powerpoint/2010/main" val="4190276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2E381BA-DE6B-4A65-9175-3FB54A6BA7D8}"/>
              </a:ext>
            </a:extLst>
          </p:cNvPr>
          <p:cNvPicPr>
            <a:picLocks noChangeAspect="1"/>
          </p:cNvPicPr>
          <p:nvPr/>
        </p:nvPicPr>
        <p:blipFill>
          <a:blip r:embed="rId2"/>
          <a:stretch>
            <a:fillRect/>
          </a:stretch>
        </p:blipFill>
        <p:spPr>
          <a:xfrm>
            <a:off x="0" y="770941"/>
            <a:ext cx="12192000" cy="5316118"/>
          </a:xfrm>
          <a:prstGeom prst="rect">
            <a:avLst/>
          </a:prstGeom>
        </p:spPr>
      </p:pic>
    </p:spTree>
    <p:extLst>
      <p:ext uri="{BB962C8B-B14F-4D97-AF65-F5344CB8AC3E}">
        <p14:creationId xmlns:p14="http://schemas.microsoft.com/office/powerpoint/2010/main" val="6000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D6D2D7C-F6F3-4ABC-98A0-D307DB050394}"/>
              </a:ext>
            </a:extLst>
          </p:cNvPr>
          <p:cNvPicPr>
            <a:picLocks noChangeAspect="1"/>
          </p:cNvPicPr>
          <p:nvPr/>
        </p:nvPicPr>
        <p:blipFill>
          <a:blip r:embed="rId2"/>
          <a:stretch>
            <a:fillRect/>
          </a:stretch>
        </p:blipFill>
        <p:spPr>
          <a:xfrm>
            <a:off x="938212" y="642937"/>
            <a:ext cx="10315575" cy="5572125"/>
          </a:xfrm>
          <a:prstGeom prst="rect">
            <a:avLst/>
          </a:prstGeom>
        </p:spPr>
      </p:pic>
    </p:spTree>
    <p:extLst>
      <p:ext uri="{BB962C8B-B14F-4D97-AF65-F5344CB8AC3E}">
        <p14:creationId xmlns:p14="http://schemas.microsoft.com/office/powerpoint/2010/main" val="252351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2F96FF-0868-4A72-8B16-16F57B102517}"/>
              </a:ext>
            </a:extLst>
          </p:cNvPr>
          <p:cNvPicPr>
            <a:picLocks noChangeAspect="1"/>
          </p:cNvPicPr>
          <p:nvPr/>
        </p:nvPicPr>
        <p:blipFill>
          <a:blip r:embed="rId2"/>
          <a:stretch>
            <a:fillRect/>
          </a:stretch>
        </p:blipFill>
        <p:spPr>
          <a:xfrm>
            <a:off x="439802" y="449450"/>
            <a:ext cx="11493893" cy="6054707"/>
          </a:xfrm>
          <a:prstGeom prst="rect">
            <a:avLst/>
          </a:prstGeom>
        </p:spPr>
      </p:pic>
    </p:spTree>
    <p:extLst>
      <p:ext uri="{BB962C8B-B14F-4D97-AF65-F5344CB8AC3E}">
        <p14:creationId xmlns:p14="http://schemas.microsoft.com/office/powerpoint/2010/main" val="5793836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50</Words>
  <Application>Microsoft Office PowerPoint</Application>
  <PresentationFormat>Panorámica</PresentationFormat>
  <Paragraphs>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CABANAS Dezna</dc:creator>
  <cp:lastModifiedBy>CABANAS Dezna</cp:lastModifiedBy>
  <cp:revision>7</cp:revision>
  <dcterms:created xsi:type="dcterms:W3CDTF">2019-07-09T17:10:49Z</dcterms:created>
  <dcterms:modified xsi:type="dcterms:W3CDTF">2019-07-10T20:46:44Z</dcterms:modified>
</cp:coreProperties>
</file>