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6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3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19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8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51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56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8/10/2022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B43AC-7D85-4587-98DF-4A8FA071B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UDAPEOPLE APPLICATION AUTO-DEPLOY USING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FF0C-B4ED-4AC6-A26A-783921B4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en-US" dirty="0"/>
              <a:t>Benefit and Advantages of using continuous integration and continuous deployment to Build, Test, and Deploy Applications</a:t>
            </a:r>
          </a:p>
        </p:txBody>
      </p:sp>
      <p:pic>
        <p:nvPicPr>
          <p:cNvPr id="4" name="Picture 3" descr="A wood bridge on the lake">
            <a:extLst>
              <a:ext uri="{FF2B5EF4-FFF2-40B4-BE49-F238E27FC236}">
                <a16:creationId xmlns:a16="http://schemas.microsoft.com/office/drawing/2014/main" id="{F495B4C0-CF2C-DFF1-6DDC-B40B7D8B3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9" r="27059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1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A6A1-4428-4A2E-8BCC-ED430A06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86C0-97FC-4923-837D-6316C326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Continuous Integration- The practice of merging all developers' working copies to a shared mainline several times a day.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Continuous deployment - A software engineering approach in which the value is delivered frequently through automated deployments.</a:t>
            </a:r>
          </a:p>
          <a:p>
            <a:endParaRPr lang="en-US" dirty="0"/>
          </a:p>
          <a:p>
            <a:r>
              <a:rPr lang="en-US" dirty="0"/>
              <a:t> CI/CD is a set of development practices aimed at automating the building, testing, and deployment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439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5984-CBFB-4807-AE94-C215E45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8F33-82D4-4807-9A03-30206CBD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embarrassing or costly security holes.</a:t>
            </a:r>
          </a:p>
          <a:p>
            <a:r>
              <a:rPr lang="en-US" dirty="0"/>
              <a:t>Less human error, Faster deployments</a:t>
            </a:r>
          </a:p>
          <a:p>
            <a:r>
              <a:rPr lang="en-US" dirty="0"/>
              <a:t>Less time to market</a:t>
            </a:r>
          </a:p>
          <a:p>
            <a:r>
              <a:rPr lang="en-US" dirty="0"/>
              <a:t>Reduced downtime from a deployment related crash or major bug</a:t>
            </a:r>
          </a:p>
          <a:p>
            <a:r>
              <a:rPr lang="en-US" dirty="0"/>
              <a:t>Quick undo to return production to working state</a:t>
            </a:r>
          </a:p>
        </p:txBody>
      </p:sp>
    </p:spTree>
    <p:extLst>
      <p:ext uri="{BB962C8B-B14F-4D97-AF65-F5344CB8AC3E}">
        <p14:creationId xmlns:p14="http://schemas.microsoft.com/office/powerpoint/2010/main" val="31935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C3E6-0DE7-453A-96E3-F85FF74E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F07B-BCAF-4CB7-AF4D-2F681F7D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If it can be automated, automate it. </a:t>
            </a:r>
            <a:r>
              <a:rPr lang="en-US" sz="1800">
                <a:solidFill>
                  <a:srgbClr val="4F4F4F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This will only improve your process!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69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3393E"/>
      </a:dk2>
      <a:lt2>
        <a:srgbClr val="E2E6E8"/>
      </a:lt2>
      <a:accent1>
        <a:srgbClr val="C48B75"/>
      </a:accent1>
      <a:accent2>
        <a:srgbClr val="CF8E96"/>
      </a:accent2>
      <a:accent3>
        <a:srgbClr val="B29F73"/>
      </a:accent3>
      <a:accent4>
        <a:srgbClr val="69B0A7"/>
      </a:accent4>
      <a:accent5>
        <a:srgbClr val="71ABC3"/>
      </a:accent5>
      <a:accent6>
        <a:srgbClr val="758CC4"/>
      </a:accent6>
      <a:hlink>
        <a:srgbClr val="5E8A9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Franklin Gothic Demi Cond</vt:lpstr>
      <vt:lpstr>Franklin Gothic Medium</vt:lpstr>
      <vt:lpstr>Open Sans</vt:lpstr>
      <vt:lpstr>Times New Roman</vt:lpstr>
      <vt:lpstr>Wingdings</vt:lpstr>
      <vt:lpstr>JuxtaposeVTI</vt:lpstr>
      <vt:lpstr>UDAPEOPLE APPLICATION AUTO-DEPLOY USING CI/CD</vt:lpstr>
      <vt:lpstr>WHAT IS CI/CD</vt:lpstr>
      <vt:lpstr>Advantages of using ci/cd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 APPLICATION AUTO-DEPLOY USING CI/CD</dc:title>
  <dc:creator>Glory Isaiah (Tek Experts)</dc:creator>
  <cp:lastModifiedBy>Glory Isaiah (Tek Experts)</cp:lastModifiedBy>
  <cp:revision>1</cp:revision>
  <dcterms:created xsi:type="dcterms:W3CDTF">2022-08-10T17:02:03Z</dcterms:created>
  <dcterms:modified xsi:type="dcterms:W3CDTF">2022-08-10T17:12:44Z</dcterms:modified>
</cp:coreProperties>
</file>