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89E1-3D78-BFF7-F70A-93889A59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29B84-2E92-7333-EC45-DC73B02B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914A1-985A-DDF4-91F1-36B77C3E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A4F95-50DF-65E9-DD7B-380538C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186C1-D067-AD06-9957-E295CF25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3596B-E73C-715D-CC81-C6BA4377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55BE0-D369-7611-B926-A197DACD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E45A1-A37B-7037-E427-CC194511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39857-FCF7-03D3-5309-4B3136C6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6EE5-10BE-D874-AC6D-EB80FB9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A55EA9-E3E4-D710-E365-B91AF66E9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DF5D4-A393-1BFE-1CB9-76788FCB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50A49-F7D5-F985-5BBE-15464F54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5D648-69C1-0814-A36E-573D9DED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A9F2D-752F-EFB0-50FE-16EB4306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2680-3E5D-8891-1539-245A6F80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AD4D-FC80-0A55-38C7-BD7C95EB0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C72BE-A824-EABC-BDED-031E4740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ADB09-D895-98B0-DE26-BF112390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DCA46-B8E4-D97C-1081-38F570B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BBCD-350F-D39C-63C9-7073BB5C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FD4F8-895F-295F-01F0-949ED43A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E99D1-8538-0316-92E5-280142E5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C7165-96BB-E4FC-D49E-F2B0A0D6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C11D0-209B-D620-3302-201F9C4F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1875F-ED9E-8A7F-834A-3EDF739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4CA2B-D11B-DA22-F554-A270E6CE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00A91-D146-F3FC-78A7-A386BC51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99270-F471-2429-2AC3-5889C70A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78381-8F94-6D12-C063-7EC04F10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6F889-586F-7D4B-27E0-845ED00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8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BA9A-206C-1841-1669-585D8D31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90AD6-0569-CDD9-A38D-F339D2F8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015C2C-93C3-2836-60EE-2A4C9482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B6CA5-6C0C-8893-1F4A-94C6A40E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19194-7971-A215-A2EC-65E297A7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184ED-4AFA-A1B0-2F17-B6165FB6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1B744-3D06-3893-F45D-1CEAB8C5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82C4B-DE89-7191-5ACE-C4872C75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9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BED8A-36F0-204C-D439-845997B3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34ADAE-DE6D-A02C-A5C6-92097248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D79C6-D616-A9A1-7C50-DAD1EA4A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5745A-2CA7-F39E-C3F2-CAF0B6E4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4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44DDF3-0DBC-0ADE-999D-85E21C06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EEA09-8527-8467-DA2D-640A8E16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5B775-60A3-B94B-2868-D6895C43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5A69-B7D1-66B4-A671-8FE9497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8A2E4-A294-1D46-ECEE-0F11C0D4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F1A5AB-AE98-AE0E-8C7A-87F96F044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A36BA-2D00-DF3A-5D3E-4B5EC449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85F4D-9EEF-0200-D403-55AE0D0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2E3DB-CE5D-C6AE-9D90-48DCA34B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D18C8-1252-2CF3-FC7D-AEC2F9B6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40D66F-112B-840C-4D20-42786D805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2CCB1-C3AE-85E4-0E0F-FD9E0BDC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090FE-9271-57D7-6B3B-E28648B3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C18CE-652C-37EC-F08B-470B5419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11E78-B5F2-F3B7-97C4-954BC351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D0B5CC-ABE8-1392-6972-F6B7DC5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A57AE-0FCD-72D1-DD24-53D371F5A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7344D-0B26-3D64-F719-A8DE3CD43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938A7-4740-4A5A-BDFA-38529879AA3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914D-880F-DA9A-AA23-5AF3D56A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83B3-5D7C-825A-623E-04AA9D511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6F5CB-EC0C-490D-B294-D9549D62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814E-9B2D-3FAA-DFBB-1748A02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38" y="1729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데브코스</a:t>
            </a:r>
            <a:r>
              <a:rPr lang="ko-KR" altLang="en-US" dirty="0"/>
              <a:t> 웹 풀 사이클 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기 조승연 </a:t>
            </a:r>
            <a:r>
              <a:rPr lang="en-US" altLang="ko-KR" dirty="0"/>
              <a:t>DB </a:t>
            </a:r>
            <a:r>
              <a:rPr lang="ko-KR" altLang="en-US" dirty="0"/>
              <a:t>모델링 과제</a:t>
            </a:r>
          </a:p>
        </p:txBody>
      </p:sp>
    </p:spTree>
    <p:extLst>
      <p:ext uri="{BB962C8B-B14F-4D97-AF65-F5344CB8AC3E}">
        <p14:creationId xmlns:p14="http://schemas.microsoft.com/office/powerpoint/2010/main" val="27078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0898ABF-4B51-2362-DEAB-615109C4E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79" y="533251"/>
            <a:ext cx="6521785" cy="5791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EC10F-874A-1BCA-8AD0-B899B02057ED}"/>
              </a:ext>
            </a:extLst>
          </p:cNvPr>
          <p:cNvSpPr txBox="1"/>
          <p:nvPr/>
        </p:nvSpPr>
        <p:spPr>
          <a:xfrm>
            <a:off x="351148" y="1804252"/>
            <a:ext cx="326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63747"/>
                </a:solidFill>
                <a:effectLst/>
                <a:highlight>
                  <a:srgbClr val="FFFFFF"/>
                </a:highlight>
                <a:latin typeface="Inter"/>
              </a:rPr>
              <a:t>데이터베이스에 직접 생성한 테이블 캡처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81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DF4515C-46D3-81BA-F75A-ADB47AA5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80" y="1123832"/>
            <a:ext cx="8560240" cy="2305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78BC2-FC7B-DDA6-7E59-F5EDB4238307}"/>
              </a:ext>
            </a:extLst>
          </p:cNvPr>
          <p:cNvSpPr txBox="1"/>
          <p:nvPr/>
        </p:nvSpPr>
        <p:spPr>
          <a:xfrm>
            <a:off x="1042988" y="3100388"/>
            <a:ext cx="103012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간단한 설명</a:t>
            </a:r>
            <a:endParaRPr lang="en-US" altLang="ko-KR" sz="3500" b="1" dirty="0"/>
          </a:p>
          <a:p>
            <a:endParaRPr lang="en-US" altLang="ko-KR" sz="3500" b="1" dirty="0"/>
          </a:p>
          <a:p>
            <a:r>
              <a:rPr lang="ko-KR" altLang="en-US" dirty="0"/>
              <a:t>전체 테이블은 </a:t>
            </a:r>
            <a:r>
              <a:rPr lang="en-US" altLang="ko-KR" dirty="0"/>
              <a:t>4</a:t>
            </a:r>
            <a:r>
              <a:rPr lang="ko-KR" altLang="en-US" dirty="0"/>
              <a:t>개로 왼쪽부터 각각 학생</a:t>
            </a:r>
            <a:r>
              <a:rPr lang="en-US" altLang="ko-KR" dirty="0"/>
              <a:t>, </a:t>
            </a:r>
            <a:r>
              <a:rPr lang="ko-KR" altLang="en-US" dirty="0"/>
              <a:t>강의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, </a:t>
            </a:r>
            <a:r>
              <a:rPr lang="ko-KR" altLang="en-US" dirty="0"/>
              <a:t>등급으로 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Students </a:t>
            </a:r>
            <a:r>
              <a:rPr lang="ko-KR" altLang="en-US" dirty="0"/>
              <a:t>테이블은 말그대로 학생 정보를 담고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Courses </a:t>
            </a:r>
            <a:r>
              <a:rPr lang="ko-KR" altLang="en-US" dirty="0"/>
              <a:t>테이블은 학생들이 수강 가능한 강의들이 담겨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Enrollments </a:t>
            </a:r>
            <a:r>
              <a:rPr lang="ko-KR" altLang="en-US" dirty="0"/>
              <a:t>테이블은 학생들이 수강한 강의와 해당 날짜가 담겨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Grades </a:t>
            </a:r>
            <a:r>
              <a:rPr lang="ko-KR" altLang="en-US" dirty="0"/>
              <a:t>테이블은 </a:t>
            </a:r>
            <a:r>
              <a:rPr lang="en-US" altLang="ko-KR" dirty="0"/>
              <a:t>enrollments </a:t>
            </a:r>
            <a:r>
              <a:rPr lang="ko-KR" altLang="en-US" dirty="0"/>
              <a:t>테이블의 정보로 학생들에게 등급을 매길 수 있도록 짜여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30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DF4515C-46D3-81BA-F75A-ADB47AA5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80" y="1123832"/>
            <a:ext cx="8560240" cy="2305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78BC2-FC7B-DDA6-7E59-F5EDB4238307}"/>
              </a:ext>
            </a:extLst>
          </p:cNvPr>
          <p:cNvSpPr txBox="1"/>
          <p:nvPr/>
        </p:nvSpPr>
        <p:spPr>
          <a:xfrm>
            <a:off x="1293020" y="3228976"/>
            <a:ext cx="10301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사용해볼 수 있는 </a:t>
            </a:r>
            <a:r>
              <a:rPr lang="en-US" altLang="ko-KR" b="1" dirty="0"/>
              <a:t>SQL</a:t>
            </a:r>
            <a:r>
              <a:rPr lang="ko-KR" altLang="en-US" b="1" dirty="0"/>
              <a:t>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insert into Students 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email) VALUES (Cho’, </a:t>
            </a:r>
            <a:r>
              <a:rPr lang="en-US" altLang="ko-KR" dirty="0" err="1"/>
              <a:t>SeungYeon</a:t>
            </a:r>
            <a:r>
              <a:rPr lang="en-US" altLang="ko-KR" dirty="0"/>
              <a:t>’, okandycho@gmail.com’);</a:t>
            </a:r>
          </a:p>
          <a:p>
            <a:endParaRPr lang="en-US" altLang="ko-KR" dirty="0"/>
          </a:p>
          <a:p>
            <a:r>
              <a:rPr lang="en-US" altLang="ko-KR" dirty="0"/>
              <a:t>Select * from enrollments;</a:t>
            </a:r>
          </a:p>
          <a:p>
            <a:endParaRPr lang="en-US" altLang="ko-KR" dirty="0"/>
          </a:p>
          <a:p>
            <a:r>
              <a:rPr lang="en-US" altLang="ko-KR" dirty="0"/>
              <a:t>UPDATE Courses SET </a:t>
            </a:r>
            <a:r>
              <a:rPr lang="en-US" altLang="ko-KR" dirty="0" err="1"/>
              <a:t>course_description</a:t>
            </a:r>
            <a:r>
              <a:rPr lang="en-US" altLang="ko-KR" dirty="0"/>
              <a:t> =‘ This is </a:t>
            </a:r>
            <a:r>
              <a:rPr lang="en-US" altLang="ko-KR" dirty="0" err="1"/>
              <a:t>devcoures</a:t>
            </a:r>
            <a:r>
              <a:rPr lang="en-US" altLang="ko-KR" dirty="0"/>
              <a:t> Web </a:t>
            </a:r>
            <a:r>
              <a:rPr lang="en-US" altLang="ko-KR" dirty="0" err="1"/>
              <a:t>FullStack</a:t>
            </a:r>
            <a:r>
              <a:rPr lang="en-US" altLang="ko-KR" dirty="0"/>
              <a:t> course’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course_id</a:t>
            </a:r>
            <a:r>
              <a:rPr lang="en-US" altLang="ko-KR" dirty="0"/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411059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Inter</vt:lpstr>
      <vt:lpstr>맑은 고딕</vt:lpstr>
      <vt:lpstr>Arial</vt:lpstr>
      <vt:lpstr>Office 테마</vt:lpstr>
      <vt:lpstr>데브코스 웹 풀 사이클  4기 조승연 DB 모델링 과제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조승연</dc:creator>
  <cp:lastModifiedBy>조승연</cp:lastModifiedBy>
  <cp:revision>1</cp:revision>
  <dcterms:created xsi:type="dcterms:W3CDTF">2024-08-25T23:58:29Z</dcterms:created>
  <dcterms:modified xsi:type="dcterms:W3CDTF">2024-08-26T00:29:30Z</dcterms:modified>
</cp:coreProperties>
</file>