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42"/>
  </p:notesMasterIdLst>
  <p:sldIdLst>
    <p:sldId id="257" r:id="rId2"/>
    <p:sldId id="289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338" r:id="rId40"/>
    <p:sldId id="27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">
          <p15:clr>
            <a:srgbClr val="A4A3A4"/>
          </p15:clr>
        </p15:guide>
        <p15:guide id="2" orient="horz" pos="1138">
          <p15:clr>
            <a:srgbClr val="A4A3A4"/>
          </p15:clr>
        </p15:guide>
        <p15:guide id="3">
          <p15:clr>
            <a:srgbClr val="A4A3A4"/>
          </p15:clr>
        </p15:guide>
        <p15:guide id="4" pos="72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>
          <p15:clr>
            <a:srgbClr val="A4A3A4"/>
          </p15:clr>
        </p15:guide>
        <p15:guide id="2" pos="20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7CDE5"/>
    <a:srgbClr val="95C674"/>
    <a:srgbClr val="79ADED"/>
    <a:srgbClr val="EC9A84"/>
    <a:srgbClr val="EABDBC"/>
    <a:srgbClr val="F4D3D0"/>
    <a:srgbClr val="FFFF7D"/>
    <a:srgbClr val="72BBDC"/>
    <a:srgbClr val="FFE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81158" autoAdjust="0"/>
  </p:normalViewPr>
  <p:slideViewPr>
    <p:cSldViewPr snapToGrid="0">
      <p:cViewPr varScale="1">
        <p:scale>
          <a:sx n="58" d="100"/>
          <a:sy n="58" d="100"/>
        </p:scale>
        <p:origin x="972" y="56"/>
      </p:cViewPr>
      <p:guideLst>
        <p:guide orient="horz" pos="6"/>
        <p:guide orient="horz" pos="1138"/>
        <p:guide/>
        <p:guide pos="7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69"/>
        <p:guide pos="20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t>2020/6/30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6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9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65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848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92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37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3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92734" y="3883145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335303" y="4964583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59236" y="1721836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1712070" y="109489"/>
            <a:ext cx="8271515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206539" y="1175261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353794" y="3506667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315884" y="1288472"/>
            <a:ext cx="8428066" cy="502501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848184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3022771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32112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2020/6/30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032008" y="3967035"/>
            <a:ext cx="5888673" cy="6445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第七章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主讲人：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XX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365018" y="1845338"/>
            <a:ext cx="7222651" cy="6445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电商项目</a:t>
            </a:r>
            <a:endParaRPr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7BA5C-ABE5-420A-BEB7-9E01D73F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0" y="1550124"/>
            <a:ext cx="5710538" cy="46964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A62803-A8F1-4457-90F2-B43343C513EF}"/>
              </a:ext>
            </a:extLst>
          </p:cNvPr>
          <p:cNvSpPr txBox="1"/>
          <p:nvPr/>
        </p:nvSpPr>
        <p:spPr>
          <a:xfrm>
            <a:off x="6577070" y="1550125"/>
            <a:ext cx="54569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处理的过程其实就是对数据进行清洗的过程，所以如果通过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操作实现的化，其实只需要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的部分，而进行统计运输的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部分是不需要的。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45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581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类的泛型部分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的过程中并不需要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所有设置为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NullWritable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，而输出也是文件所有输出格式是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28~32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中保存的解析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，日期，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sessionId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，国家和城市信息。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33~36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对所有信息中的空信息设置为”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37~35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\t”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拼接每一行的信息。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1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627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的流程可以用任何的编程语言去开发完成，由于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是极为复杂的过程，而手写程序不易管理，有愈来愈多的企业采用工具协助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的开发，并运用其内置的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metadata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功能来存储来源与目的的对应（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mapping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）以及转换规则。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工具可以提供较强大的连接功能（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connectivity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）来连接来源端及目的端，开发人员不用去熟悉各种相异的平台及数据的结构，亦能进行开发。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36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516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处理了源日志后，我们就可以针对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后的数据对原有功能进行升级了。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流量统计功能升级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省份统计功能升级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页面浏览量统计功能升级</a:t>
            </a: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03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516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流量统计功能升级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改进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PageStatApp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PageStatV2App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CA58A5-BA56-47BD-B21D-8CEA16C2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5" y="2655016"/>
            <a:ext cx="5580325" cy="33932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69AE49-E74B-472C-B68C-0B378955C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740" y="2655016"/>
            <a:ext cx="5580325" cy="35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A357DD-63AB-449E-B1D1-44390573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1" y="1325517"/>
            <a:ext cx="5078770" cy="50422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805313-F386-4E45-918B-7094415A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169" y="1344604"/>
            <a:ext cx="5743019" cy="326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5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40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日志文件的输入路径调整为经过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后的文件，从而提高统计效率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2DC66-7BEE-411A-AE55-6D5D6422D9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0836" y="2008964"/>
            <a:ext cx="2701145" cy="28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5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省份统计功能升级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LogParse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类中的解析方法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parse2()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50FBF-A91A-4E15-ACE1-01528E42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7" y="2680284"/>
            <a:ext cx="6290677" cy="35520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7EA53A-C2B8-4039-B4A0-DA2F6A0B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214" y="2680284"/>
            <a:ext cx="5215687" cy="35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4C06E-FB15-4F4E-886F-BF07A0C3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1" y="1325516"/>
            <a:ext cx="4822478" cy="51524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E05C9C-DA1D-4ED4-879B-093B7E93EE38}"/>
              </a:ext>
            </a:extLst>
          </p:cNvPr>
          <p:cNvSpPr txBox="1"/>
          <p:nvPr/>
        </p:nvSpPr>
        <p:spPr>
          <a:xfrm>
            <a:off x="5339459" y="1575412"/>
            <a:ext cx="62282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添加新的解析方法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，方法参数表示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后的日志文件。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后的日志文件使用了新的分隔符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”\t”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，所以切割字符串的使用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”\t”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9~14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获取切割后每段字符串的内容，包括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、时间、国家、省份、城市信息。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15~21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把获取的各类信息保存到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2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改进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ProvinceStatApp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ProvinceStatV2App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4408E0-ABFF-402E-8B52-E34E461E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19" y="1325517"/>
            <a:ext cx="4851781" cy="51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ETL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介绍和实现</a:t>
            </a:r>
          </a:p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功能升级</a:t>
            </a:r>
          </a:p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打包服务器运行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A7A09-C725-4257-ACB8-397C331F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971"/>
            <a:ext cx="5607586" cy="40620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B2EB43-207F-469A-9B46-516214C2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76" y="1687743"/>
            <a:ext cx="5868840" cy="36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1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48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日志文件的输入路径调整为经过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后的文件，从而提高统计效率。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32~33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文件解析后，获取的保存各类信息的集合，从集合中获取省份信息，直接写入到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Reduce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过程中。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81CBB3-A4D6-41E1-8DC2-54CB14EBC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4513" y="2872728"/>
            <a:ext cx="3082290" cy="33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6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5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页面浏览量统计功能升级</a:t>
            </a: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改进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PageStatApp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PageStatV2App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96D2AC-4CB0-4718-9922-3A293739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484" y="1453423"/>
            <a:ext cx="4889691" cy="49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3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E3FD9F-B3B8-4F5A-B351-9F2FA08C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1" y="1325517"/>
            <a:ext cx="4407126" cy="4673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250177-84FE-4F4D-B6E3-C126C3F99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047" y="1325516"/>
            <a:ext cx="5541276" cy="32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48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日志文件的输入路径调整为经过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后的文件，从而提高统计效率。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33~38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文件解析后，获取的保存各类信息的集合，从集合中获取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信息，在通过解析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，然后写入到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Reduce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过程中。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统计结果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6529EF-F60A-4024-BEB2-19D0699240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1000" y="2780020"/>
            <a:ext cx="1469316" cy="34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功能升级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627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经过优化后的项目执行效率明显提升，这也体现了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的意义：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一：性能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将需要分析的数据从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（抽取源）中抽离出来，使分析执行的效率和准确性更高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二：控制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用户可以完全控制从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中抽离出来的数据，拥有了数据，也就拥有了一切。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85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793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完成了上述的操作后，我们的工作并没有完全完成，因为本地操作可以理解为是一种测试，在测试通过的情况下，需要在真实的环境，也就是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上真正运行，所以接下来的一步我们需要把本地项目打包上传到服务器运行。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根据项目打包上传的执行流程，我们把操作分成下面几步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修改项目代码及其结构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项目打包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上传项目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脚本执行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查看结果</a:t>
            </a: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51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442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修改项目代码及其结构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为了方便项目打包运行，我们首先要调整的就是所有任务中的输入输出路径，为了在服务器上执行的时候动态的指定路径我们把原先的路径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71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9CC6A0-5F04-4D0C-879A-00E82E9F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652"/>
            <a:ext cx="4242718" cy="46566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CDEE74-1BEC-4DE2-B124-397B182D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23" y="1325517"/>
            <a:ext cx="4426330" cy="46566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8AFE1C-37AF-44D8-B3FE-70E7E7F290ED}"/>
              </a:ext>
            </a:extLst>
          </p:cNvPr>
          <p:cNvSpPr txBox="1"/>
          <p:nvPr/>
        </p:nvSpPr>
        <p:spPr>
          <a:xfrm>
            <a:off x="4400653" y="3283027"/>
            <a:ext cx="29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16~17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行调整为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49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以上是以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PVStatApp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为例，项目中所有设计到输入输入的类包括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PageStatApp,ProvinceStatApp,ETLApp,PVStatV2App, PageStatV2App,ProvinceStatV2App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都需要进行以上调整。</a:t>
            </a: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30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682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在前面章节中操作虽然已经完成，但是我们发现一个问题，以上所有的操作都是基于原始日志文集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trackinfo_20130721.data,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而这个文件大小是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166M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，再真实的场景中可能日志文件会更大几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，几百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甚至更大都有可以，如果每个作业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页面访问量、页面浏览量、省份浏览量等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每次都全量读取原始日志文件，那么效率一定是很低的。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那么有什么办法来提升性能呢？这个时候就需要使用到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4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在项目中因为包含了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地址的资源文件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qqwry.dat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，在本地运行的时候在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IPParser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类中是设置的本地路劲“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//qqwry.dat”,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但是由于项目要在服务器上执行，所以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qqwry.dat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也需要上传到服务器，这个时候就需要保证设置的路径是服务器的路径，我们把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qqwry.dat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文件上传到服务器的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\home\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hmaster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\data\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下，所以在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IPParser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类的路径变量值调整为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00D7A-04FC-4455-97F4-AB83F8B8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60" y="3784295"/>
            <a:ext cx="10295280" cy="4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2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4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为了方便打包我们也需要把原来的项目结构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marL="800100" lvl="1" indent="-342900" fontAlgn="auto">
              <a:lnSpc>
                <a:spcPct val="150000"/>
              </a:lnSpc>
              <a:buFont typeface="+mj-ea"/>
              <a:buAutoNum type="circleNumDbPlain" startAt="3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7A632-54F1-4ED4-B6D4-5BBE632DA6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863" y="2063183"/>
            <a:ext cx="3604224" cy="27952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D6D847-5DCE-4651-BAB8-CD3A5392E75F}"/>
              </a:ext>
            </a:extLst>
          </p:cNvPr>
          <p:cNvSpPr txBox="1"/>
          <p:nvPr/>
        </p:nvSpPr>
        <p:spPr>
          <a:xfrm>
            <a:off x="4261409" y="2063183"/>
            <a:ext cx="30484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中的涉及到本地文件的输入和输出的文件夹删除，因为我们现在文件输入输出路径是在服务器上，需要在服务器上创建。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D4CA10-2915-4C58-A4BA-401A57FF5C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88932" y="2063183"/>
            <a:ext cx="4060019" cy="22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86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项目打包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修改完项目结构后，我们可以通过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MAVEN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Eclipse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自带的工具进行打包处理，我们这里选择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Eclipse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自带的打包工具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E82D63-7740-4833-B37A-856783D66B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981" y="2984456"/>
            <a:ext cx="3817869" cy="2548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FD0A8-AC7A-4B02-8725-C9CCF6EB03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9723" y="2581882"/>
            <a:ext cx="3512546" cy="39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2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57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执行过程中弹出警告框可以忽略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这样我们就打包好了一个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tran.jar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的文件</a:t>
            </a: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E13BA6-5E86-4132-AA30-7B5AE73B6D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6767" y="2106833"/>
            <a:ext cx="5799417" cy="1627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BDF2B3-D82D-4986-AB44-510380674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200" y="4851715"/>
            <a:ext cx="1736915" cy="1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04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上传项目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FileZilla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工具上传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tran.jar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/home/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hmaster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同时把日志文件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trackinfo_20130721.txt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地址的文件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qqwry.dat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文件上传到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/home/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hmaster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43F450-6639-427A-8EB9-22967FA501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1917" y="3215557"/>
            <a:ext cx="3995487" cy="658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749B35-01A6-45A0-933B-8CA159DCE1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1917" y="4207074"/>
            <a:ext cx="10868434" cy="4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5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696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把相关的日志文件上传到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文件系统中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创建文件输入路径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上传日志文件到对应目录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66F46-BC90-4502-B8EF-D0C5404BDD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434" y="3429000"/>
            <a:ext cx="9166885" cy="322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E7E95F-635E-4B5C-BC23-4E22C9C7CD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0434" y="4353710"/>
            <a:ext cx="10943632" cy="322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E106FC-76F1-404E-9F5D-8399C56384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90434" y="5346309"/>
            <a:ext cx="8072931" cy="4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14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553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脚本执行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home/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hmaster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目录下创建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  <a:p>
            <a:pPr lvl="1" fontAlgn="auto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目录中使用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 pv.sh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编写脚本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 startAt="2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 startAt="2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修改文件执行权限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执行文件</a:t>
            </a: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8D976-4C4A-4D2D-AF64-74FA813672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834" y="2504874"/>
            <a:ext cx="4615998" cy="2955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809844-FF30-4DC3-BCDA-41B9E1EAAE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586" y="3257593"/>
            <a:ext cx="11827480" cy="10065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A34D1F-7025-40B0-9084-E7FAA4202C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7882" y="4732542"/>
            <a:ext cx="5178594" cy="3263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4C434D-C474-4202-903F-7DC8B575C00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2368" y="5686280"/>
            <a:ext cx="4055406" cy="3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82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595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查看输出路径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查看输出文件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以上是以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操作为例，其他统计操作功能和这个步骤类似，不在重复演示</a:t>
            </a: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1639B-0F61-480D-85C2-8A6F3FC7F8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3037" y="2543329"/>
            <a:ext cx="8158830" cy="2439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A7EBE3-756A-440E-A826-3C2AC9D974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036" y="3623719"/>
            <a:ext cx="10148623" cy="12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4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打包服务器运行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项目打包服务器运行是项目执行的最后一步，我们需要在本地测试成功后，让项目真正的在生产环境中运行来检验最终结果，所以要注意本地操作和服务器操作的区别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文件的路径问题，文件打包问题等等，以保证项目在服务器上执行无误。</a:t>
            </a: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223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ETL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介绍和实现</a:t>
            </a:r>
          </a:p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功能升级</a:t>
            </a:r>
          </a:p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打包服务器运行</a:t>
            </a:r>
          </a:p>
          <a:p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516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，是英文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Extract-Transform-Load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的缩写，用来描述将数据从来源端经过抽取（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extract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）、转换（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）、加载（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）至目的端的过程。通俗一点说就是，在原始数据不方便进行统计和分析的情况下，再对原始数据进行进一步处理后，再对处理后的信息进行相应维度的统计和分析。</a:t>
            </a: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315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4066" y="1577131"/>
            <a:ext cx="7835318" cy="3842157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09233" y="1763464"/>
            <a:ext cx="3083681" cy="2685143"/>
          </a:xfrm>
          <a:prstGeom prst="roundRect">
            <a:avLst>
              <a:gd name="adj" fmla="val 8018"/>
            </a:avLst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7" descr="C:\Documents and Settings\Administrator\桌面\厚溥窗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499" y="2571475"/>
            <a:ext cx="1457689" cy="14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29551" y="4029164"/>
            <a:ext cx="23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欢迎关注厚溥官方微信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获取最新资讯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0363" y="4490829"/>
            <a:ext cx="208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http://www.myhopu.com</a:t>
            </a:r>
            <a:endParaRPr lang="zh-CN" altLang="en-US" sz="1200" dirty="0">
              <a:solidFill>
                <a:srgbClr val="1A62A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090" y="2828835"/>
            <a:ext cx="4048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Thanks! </a:t>
            </a:r>
            <a:endParaRPr lang="zh-CN" altLang="en-US" sz="7200" b="1" spc="7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572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在了解了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的含义后，针对我们这个项目的日志文件，我们需要做的就是解析出需要的字段，例如：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urlpageId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等有用的信息，去除其他不必要的字段。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我们需要保留的有效字段包括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page_id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/country/province/city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14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LogParser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0A07E-3865-4120-A9FB-A6A53ACC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7" y="2001215"/>
            <a:ext cx="4691612" cy="43555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371A53-94AB-431E-8559-6E864E6A4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578" y="2001215"/>
            <a:ext cx="5404096" cy="2152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0502A0-DB54-4030-8A36-2904B53AC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578" y="4163052"/>
            <a:ext cx="5387854" cy="19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0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8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20~36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39~40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行：为了进行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，日期，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sessionId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，国家和城市信息也保存到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集合中。</a:t>
            </a: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21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ETLApp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FF4CF-E16F-4BD8-902F-AB7A9259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680" y="1204330"/>
            <a:ext cx="4851589" cy="52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sym typeface="+mn-ea"/>
              </a:rPr>
              <a:t>ETL</a:t>
            </a:r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介绍和实现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432772-BA4C-46B7-931F-22EB9AF3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3" y="1757121"/>
            <a:ext cx="5923179" cy="2914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FFED73-E4C2-4663-8F3F-2B9C7F07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448" y="1752129"/>
            <a:ext cx="5485571" cy="42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7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1341</Words>
  <Application>Microsoft Office PowerPoint</Application>
  <PresentationFormat>宽屏</PresentationFormat>
  <Paragraphs>325</Paragraphs>
  <Slides>40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Arial Unicode MS</vt:lpstr>
      <vt:lpstr>微软雅黑</vt:lpstr>
      <vt:lpstr>Arial</vt:lpstr>
      <vt:lpstr>Calibri</vt:lpstr>
      <vt:lpstr>Calibri Light</vt:lpstr>
      <vt:lpstr>Office 主题</vt:lpstr>
      <vt:lpstr>PowerPoint 演示文稿</vt:lpstr>
      <vt:lpstr>本章目标</vt:lpstr>
      <vt:lpstr>ETL介绍和实现</vt:lpstr>
      <vt:lpstr>ETL介绍和实现</vt:lpstr>
      <vt:lpstr>ETL介绍和实现</vt:lpstr>
      <vt:lpstr>ETL介绍和实现</vt:lpstr>
      <vt:lpstr>ETL介绍和实现</vt:lpstr>
      <vt:lpstr>ETL介绍和实现</vt:lpstr>
      <vt:lpstr>ETL介绍和实现</vt:lpstr>
      <vt:lpstr>ETL介绍和实现</vt:lpstr>
      <vt:lpstr>ETL介绍和实现</vt:lpstr>
      <vt:lpstr>ETL介绍和实现</vt:lpstr>
      <vt:lpstr>功能升级</vt:lpstr>
      <vt:lpstr>功能升级</vt:lpstr>
      <vt:lpstr>功能升级</vt:lpstr>
      <vt:lpstr>功能升级</vt:lpstr>
      <vt:lpstr>功能升级</vt:lpstr>
      <vt:lpstr>功能升级</vt:lpstr>
      <vt:lpstr>功能升级</vt:lpstr>
      <vt:lpstr>功能升级</vt:lpstr>
      <vt:lpstr>功能升级</vt:lpstr>
      <vt:lpstr>功能升级</vt:lpstr>
      <vt:lpstr>功能升级</vt:lpstr>
      <vt:lpstr>功能升级</vt:lpstr>
      <vt:lpstr>功能升级</vt:lpstr>
      <vt:lpstr>打包服务器运行</vt:lpstr>
      <vt:lpstr>打包服务器运行</vt:lpstr>
      <vt:lpstr>打包服务器运行</vt:lpstr>
      <vt:lpstr>打包服务器运行</vt:lpstr>
      <vt:lpstr>打包服务器运行</vt:lpstr>
      <vt:lpstr>打包服务器运行</vt:lpstr>
      <vt:lpstr>打包服务器运行</vt:lpstr>
      <vt:lpstr>打包服务器运行</vt:lpstr>
      <vt:lpstr>打包服务器运行</vt:lpstr>
      <vt:lpstr>打包服务器运行</vt:lpstr>
      <vt:lpstr>打包服务器运行</vt:lpstr>
      <vt:lpstr>打包服务器运行</vt:lpstr>
      <vt:lpstr>打包服务器运行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伟</cp:lastModifiedBy>
  <cp:revision>1107</cp:revision>
  <dcterms:created xsi:type="dcterms:W3CDTF">2016-04-22T07:52:00Z</dcterms:created>
  <dcterms:modified xsi:type="dcterms:W3CDTF">2020-06-30T04:07:18Z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