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18"/>
  </p:notesMasterIdLst>
  <p:sldIdLst>
    <p:sldId id="257" r:id="rId2"/>
    <p:sldId id="289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38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">
          <p15:clr>
            <a:srgbClr val="A4A3A4"/>
          </p15:clr>
        </p15:guide>
        <p15:guide id="2" orient="horz" pos="1138">
          <p15:clr>
            <a:srgbClr val="A4A3A4"/>
          </p15:clr>
        </p15:guide>
        <p15:guide id="3">
          <p15:clr>
            <a:srgbClr val="A4A3A4"/>
          </p15:clr>
        </p15:guide>
        <p15:guide id="4" pos="7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>
          <p15:clr>
            <a:srgbClr val="A4A3A4"/>
          </p15:clr>
        </p15:guide>
        <p15:guide id="2" pos="20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7CDE5"/>
    <a:srgbClr val="95C674"/>
    <a:srgbClr val="79ADED"/>
    <a:srgbClr val="EC9A84"/>
    <a:srgbClr val="EABDBC"/>
    <a:srgbClr val="F4D3D0"/>
    <a:srgbClr val="FFFF7D"/>
    <a:srgbClr val="72BBDC"/>
    <a:srgbClr val="FFE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81158" autoAdjust="0"/>
  </p:normalViewPr>
  <p:slideViewPr>
    <p:cSldViewPr snapToGrid="0">
      <p:cViewPr varScale="1">
        <p:scale>
          <a:sx n="58" d="100"/>
          <a:sy n="58" d="100"/>
        </p:scale>
        <p:origin x="252" y="28"/>
      </p:cViewPr>
      <p:guideLst>
        <p:guide orient="horz" pos="6"/>
        <p:guide orient="horz" pos="1138"/>
        <p:guide/>
        <p:guide pos="7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69"/>
        <p:guide pos="20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t>2020/6/30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66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9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96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6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92734" y="3883145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335303" y="4964583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59236" y="1721836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1712070" y="109489"/>
            <a:ext cx="8271515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206539" y="1175261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353794" y="3506667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315884" y="1288472"/>
            <a:ext cx="8428066" cy="502501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848184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3022771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32112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2020/6/30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032008" y="3967035"/>
            <a:ext cx="5888673" cy="6445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第六章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主讲人：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XX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365018" y="1845338"/>
            <a:ext cx="7222651" cy="6445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电商项目</a:t>
            </a:r>
            <a:endParaRPr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GetPageId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6EAF8-4533-4B9B-B704-27EEE41C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73" y="1325517"/>
            <a:ext cx="4600814" cy="506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6C3EA9-D4F5-4076-B8DB-088B2E1001C0}"/>
              </a:ext>
            </a:extLst>
          </p:cNvPr>
          <p:cNvSpPr txBox="1"/>
          <p:nvPr/>
        </p:nvSpPr>
        <p:spPr>
          <a:xfrm>
            <a:off x="8709787" y="1410355"/>
            <a:ext cx="332427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设置正则表达式规范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topicId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[0-9]+”,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任意数字开头，任意长度的数字。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8~12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验证正则表达式，如果成立，代码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matcher.group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().split("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topicId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=")[1]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，表示根据”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topicId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进行切割后的第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个字符串，也就是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topicId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后的数字。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45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页面访问量统计类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PageStatApp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D8B50E-E4C4-4CAC-98C9-F784A46A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9" y="1941676"/>
            <a:ext cx="4637090" cy="44150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544E51-F4A2-4F2C-A58F-F68A8512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53" y="2053046"/>
            <a:ext cx="4831253" cy="16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2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00197-F919-4351-AC5A-2B27F794B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4" y="1325516"/>
            <a:ext cx="5084224" cy="4954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5509F7-8C9A-4B55-AC73-0EC9F6BA5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680" y="1325516"/>
            <a:ext cx="5659840" cy="36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62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定义页面统计的初始值为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28~30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setup()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初始化方法在执行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操作之前对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LogParser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类进行初始化。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33~36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操作过程中，使用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LogParser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获取日志中的某一行的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，然后通过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GetPageId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getPageId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信息，最后把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和初始值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操作中。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42~45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操作中，对每一个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进行累加计算，就是每一个页面的访问量。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5~9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因为如果操作目录已经存在会出现异常，所以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5~9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行的作用是判断目录是否存在，如果存在删除已经存在的目录。</a:t>
            </a: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4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29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统计结果如下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B864A-CC1C-4A81-ABE0-B632A6BF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44" y="1485082"/>
            <a:ext cx="1135556" cy="38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页面浏览量统计功能实现</a:t>
            </a:r>
          </a:p>
          <a:p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4066" y="1577131"/>
            <a:ext cx="7835318" cy="3842157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09233" y="1763464"/>
            <a:ext cx="3083681" cy="2685143"/>
          </a:xfrm>
          <a:prstGeom prst="roundRect">
            <a:avLst>
              <a:gd name="adj" fmla="val 8018"/>
            </a:avLst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7" descr="C:\Documents and Settings\Administrator\桌面\厚溥窗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499" y="2571475"/>
            <a:ext cx="1457689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29551" y="4029164"/>
            <a:ext cx="23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欢迎关注厚溥官方微信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获取最新资讯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0363" y="4490829"/>
            <a:ext cx="208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http://www.myhopu.com</a:t>
            </a:r>
            <a:endParaRPr lang="zh-CN" altLang="en-US" sz="1200" dirty="0">
              <a:solidFill>
                <a:srgbClr val="1A62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090" y="2828835"/>
            <a:ext cx="404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Thanks! </a:t>
            </a:r>
            <a:endParaRPr lang="zh-CN" altLang="en-US" sz="7200" b="1" spc="7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页面浏览量统计功能实现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516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我们来看看省份浏览器的统计功能如何去实现：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统计页面量功能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统计页面访问量功能</a:t>
            </a: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64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统计页面量功能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统计页面浏览功能就是同业访问记录的总条数，从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角度来说就是聚合统计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count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的功能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(select count(1) from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，当然现在我们还没有学习如何使用类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的方式进行统计。用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编程的方式，我要做的其实就是把一行记录做成一个固定的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，然后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VAVLUE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赋值为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阶段解析累加操作就可以实现页面浏览器的统计功能，并不需要对每一行数据中的内容进行解析。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55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40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下面我们用代码来实现一下，先来看一下第一个版本的实现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PVStatApp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99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52CF3D-96BF-4032-AE54-EA944D6C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3977"/>
            <a:ext cx="4494882" cy="54580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349EFA-C403-4420-8F4B-70D25246A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882" y="1096908"/>
            <a:ext cx="5640199" cy="43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280B4-BED3-4450-BDA7-7DDFD73B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4" y="1533012"/>
            <a:ext cx="5817684" cy="35058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774FF6-E4B6-433F-82F3-EC2CB282CBE8}"/>
              </a:ext>
            </a:extLst>
          </p:cNvPr>
          <p:cNvSpPr txBox="1"/>
          <p:nvPr/>
        </p:nvSpPr>
        <p:spPr>
          <a:xfrm>
            <a:off x="6533002" y="1553593"/>
            <a:ext cx="55010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23~24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的过程中，只需要任意定义一个文本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，以及定义一个值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作为统计初始值。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17~18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是读入文件的输入路径，以及统计后的输出路径。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当前执行的过程是在本地执行，用于测试，当本地执行无误后再以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包的形式上传到服务器中进行正式运行。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5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运行结果如下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F6CA87-B702-4720-894C-3394B1D52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56" y="1444739"/>
            <a:ext cx="3133839" cy="24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sym typeface="+mn-ea"/>
              </a:rPr>
              <a:t>页面浏览量统计功能实现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34" y="1325517"/>
            <a:ext cx="11517085" cy="627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统计页面访问量功能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所谓页面访问量的含义就是指通过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每一行日志中第二个字段的类似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http://www.yihaodian.com/1/?tracker_u=2225501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的信息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，在这些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中有些是包含页面的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http://www.yihaodian.com/cms/view.do?topicId=19004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中含有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说明访问过该站点的某一个页面，而有些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是不包含这个信息的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http://www.yihaodian.com/1/?tracker_u=2225501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。所以所谓的页面访问量就是需要解析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topicId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信息然后进行统计。</a:t>
            </a: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5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604</Words>
  <Application>Microsoft Office PowerPoint</Application>
  <PresentationFormat>宽屏</PresentationFormat>
  <Paragraphs>113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 Unicode MS</vt:lpstr>
      <vt:lpstr>微软雅黑</vt:lpstr>
      <vt:lpstr>Arial</vt:lpstr>
      <vt:lpstr>Calibri</vt:lpstr>
      <vt:lpstr>Calibri Light</vt:lpstr>
      <vt:lpstr>Office 主题</vt:lpstr>
      <vt:lpstr>PowerPoint 演示文稿</vt:lpstr>
      <vt:lpstr>本章目标</vt:lpstr>
      <vt:lpstr>页面浏览量统计功能实现</vt:lpstr>
      <vt:lpstr>页面浏览量统计功能实现</vt:lpstr>
      <vt:lpstr>页面浏览量统计功能实现</vt:lpstr>
      <vt:lpstr>页面浏览量统计功能实现</vt:lpstr>
      <vt:lpstr>页面浏览量统计功能实现</vt:lpstr>
      <vt:lpstr>页面浏览量统计功能实现</vt:lpstr>
      <vt:lpstr>页面浏览量统计功能实现</vt:lpstr>
      <vt:lpstr>页面浏览量统计功能实现</vt:lpstr>
      <vt:lpstr>页面浏览量统计功能实现</vt:lpstr>
      <vt:lpstr>页面浏览量统计功能实现</vt:lpstr>
      <vt:lpstr>页面浏览量统计功能实现</vt:lpstr>
      <vt:lpstr>页面浏览量统计功能实现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伟</cp:lastModifiedBy>
  <cp:revision>1094</cp:revision>
  <dcterms:created xsi:type="dcterms:W3CDTF">2016-04-22T07:52:00Z</dcterms:created>
  <dcterms:modified xsi:type="dcterms:W3CDTF">2020-06-30T02:15:02Z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