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40"/>
  </p:notesMasterIdLst>
  <p:sldIdLst>
    <p:sldId id="256" r:id="rId3"/>
    <p:sldId id="270" r:id="rId4"/>
    <p:sldId id="312" r:id="rId5"/>
    <p:sldId id="317" r:id="rId6"/>
    <p:sldId id="327" r:id="rId7"/>
    <p:sldId id="313" r:id="rId8"/>
    <p:sldId id="265" r:id="rId9"/>
    <p:sldId id="328" r:id="rId10"/>
    <p:sldId id="314" r:id="rId11"/>
    <p:sldId id="342" r:id="rId12"/>
    <p:sldId id="318" r:id="rId13"/>
    <p:sldId id="329" r:id="rId14"/>
    <p:sldId id="259" r:id="rId15"/>
    <p:sldId id="315" r:id="rId16"/>
    <p:sldId id="330" r:id="rId17"/>
    <p:sldId id="319" r:id="rId18"/>
    <p:sldId id="269" r:id="rId19"/>
    <p:sldId id="322" r:id="rId20"/>
    <p:sldId id="311" r:id="rId21"/>
    <p:sldId id="316" r:id="rId22"/>
    <p:sldId id="331" r:id="rId23"/>
    <p:sldId id="261" r:id="rId24"/>
    <p:sldId id="324" r:id="rId25"/>
    <p:sldId id="325" r:id="rId26"/>
    <p:sldId id="258" r:id="rId27"/>
    <p:sldId id="332" r:id="rId28"/>
    <p:sldId id="326" r:id="rId29"/>
    <p:sldId id="333" r:id="rId30"/>
    <p:sldId id="336" r:id="rId31"/>
    <p:sldId id="337" r:id="rId32"/>
    <p:sldId id="334" r:id="rId33"/>
    <p:sldId id="338" r:id="rId34"/>
    <p:sldId id="339" r:id="rId35"/>
    <p:sldId id="340" r:id="rId36"/>
    <p:sldId id="341" r:id="rId37"/>
    <p:sldId id="321" r:id="rId38"/>
    <p:sldId id="294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F8474C-447C-41A4-BAD2-D7023C03D677}">
  <a:tblStyle styleId="{D5F8474C-447C-41A4-BAD2-D7023C03D6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viewProps" Target="view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notesMaster" Target="notesMasters/notesMaster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4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dd7c834f4c_1_7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dd7c834f4c_1_7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dd7c834f4c_1_7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dd7c834f4c_1_7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dd7c834f4c_1_8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dd7c834f4c_1_8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dd7c834f4c_1_7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dd7c834f4c_1_7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dd7c834f4c_1_7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dd7c834f4c_1_7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de1e6795d8_0_10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4" name="Google Shape;2854;gde1e6795d8_0_10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56;p2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2"/>
          <p:cNvSpPr txBox="1">
            <a:spLocks noGrp="1"/>
          </p:cNvSpPr>
          <p:nvPr>
            <p:ph type="ctrTitle"/>
          </p:nvPr>
        </p:nvSpPr>
        <p:spPr>
          <a:xfrm>
            <a:off x="1009950" y="1067550"/>
            <a:ext cx="7124100" cy="25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ubTitle" idx="1"/>
          </p:nvPr>
        </p:nvSpPr>
        <p:spPr>
          <a:xfrm>
            <a:off x="2307600" y="36532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1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424" name="Google Shape;424;p1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1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0" name="Google Shape;470;p11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06375"/>
            <a:ext cx="6576000" cy="18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2" name="Google Shape;472;p11"/>
          <p:cNvSpPr txBox="1">
            <a:spLocks noGrp="1"/>
          </p:cNvSpPr>
          <p:nvPr>
            <p:ph type="subTitle" idx="1"/>
          </p:nvPr>
        </p:nvSpPr>
        <p:spPr>
          <a:xfrm>
            <a:off x="1284000" y="2807375"/>
            <a:ext cx="6576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3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476" name="Google Shape;476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2" name="Google Shape;522;p13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3"/>
          <p:cNvSpPr txBox="1">
            <a:spLocks noGrp="1"/>
          </p:cNvSpPr>
          <p:nvPr>
            <p:ph type="title" idx="2"/>
          </p:nvPr>
        </p:nvSpPr>
        <p:spPr>
          <a:xfrm>
            <a:off x="719977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3"/>
          </p:nvPr>
        </p:nvSpPr>
        <p:spPr>
          <a:xfrm>
            <a:off x="3419247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4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5"/>
          </p:nvPr>
        </p:nvSpPr>
        <p:spPr>
          <a:xfrm>
            <a:off x="2243977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subTitle" idx="6"/>
          </p:nvPr>
        </p:nvSpPr>
        <p:spPr>
          <a:xfrm>
            <a:off x="2244000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title" idx="7"/>
          </p:nvPr>
        </p:nvSpPr>
        <p:spPr>
          <a:xfrm>
            <a:off x="4943247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subTitle" idx="8"/>
          </p:nvPr>
        </p:nvSpPr>
        <p:spPr>
          <a:xfrm>
            <a:off x="4943269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9"/>
          </p:nvPr>
        </p:nvSpPr>
        <p:spPr>
          <a:xfrm>
            <a:off x="6118523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subTitle" idx="13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14" hasCustomPrompt="1"/>
          </p:nvPr>
        </p:nvSpPr>
        <p:spPr>
          <a:xfrm>
            <a:off x="1446750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15" hasCustomPrompt="1"/>
          </p:nvPr>
        </p:nvSpPr>
        <p:spPr>
          <a:xfrm>
            <a:off x="4146025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16" hasCustomPrompt="1"/>
          </p:nvPr>
        </p:nvSpPr>
        <p:spPr>
          <a:xfrm>
            <a:off x="6845300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17" hasCustomPrompt="1"/>
          </p:nvPr>
        </p:nvSpPr>
        <p:spPr>
          <a:xfrm>
            <a:off x="2970738" y="28597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title" idx="18" hasCustomPrompt="1"/>
          </p:nvPr>
        </p:nvSpPr>
        <p:spPr>
          <a:xfrm>
            <a:off x="5670013" y="28597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4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541" name="Google Shape;541;p1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1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1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1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1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1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1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1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1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1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1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1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1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1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1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1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1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1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1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1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7" name="Google Shape;587;p14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14"/>
          <p:cNvSpPr txBox="1">
            <a:spLocks noGrp="1"/>
          </p:cNvSpPr>
          <p:nvPr>
            <p:ph type="title"/>
          </p:nvPr>
        </p:nvSpPr>
        <p:spPr>
          <a:xfrm>
            <a:off x="851250" y="1189050"/>
            <a:ext cx="57651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4"/>
          <p:cNvSpPr txBox="1">
            <a:spLocks noGrp="1"/>
          </p:cNvSpPr>
          <p:nvPr>
            <p:ph type="subTitle" idx="1"/>
          </p:nvPr>
        </p:nvSpPr>
        <p:spPr>
          <a:xfrm>
            <a:off x="851250" y="3153450"/>
            <a:ext cx="48729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15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592" name="Google Shape;592;p1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1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1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1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1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1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1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1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1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1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1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1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1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1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1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1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1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1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8" name="Google Shape;638;p15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15"/>
          <p:cNvSpPr txBox="1">
            <a:spLocks noGrp="1"/>
          </p:cNvSpPr>
          <p:nvPr>
            <p:ph type="title"/>
          </p:nvPr>
        </p:nvSpPr>
        <p:spPr>
          <a:xfrm>
            <a:off x="4070700" y="3461181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0" name="Google Shape;640;p15"/>
          <p:cNvSpPr txBox="1">
            <a:spLocks noGrp="1"/>
          </p:cNvSpPr>
          <p:nvPr>
            <p:ph type="subTitle" idx="1"/>
          </p:nvPr>
        </p:nvSpPr>
        <p:spPr>
          <a:xfrm>
            <a:off x="3531350" y="1150419"/>
            <a:ext cx="4899600" cy="23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16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643" name="Google Shape;643;p1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1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1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1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1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1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1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1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9" name="Google Shape;689;p16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16"/>
          <p:cNvSpPr txBox="1">
            <a:spLocks noGrp="1"/>
          </p:cNvSpPr>
          <p:nvPr>
            <p:ph type="title"/>
          </p:nvPr>
        </p:nvSpPr>
        <p:spPr>
          <a:xfrm>
            <a:off x="4490975" y="691800"/>
            <a:ext cx="393990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6"/>
          <p:cNvSpPr txBox="1">
            <a:spLocks noGrp="1"/>
          </p:cNvSpPr>
          <p:nvPr>
            <p:ph type="subTitle" idx="1"/>
          </p:nvPr>
        </p:nvSpPr>
        <p:spPr>
          <a:xfrm>
            <a:off x="5105075" y="2669800"/>
            <a:ext cx="3325800" cy="14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7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694" name="Google Shape;694;p1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1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1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1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1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1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1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1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0" name="Google Shape;740;p17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7"/>
          <p:cNvSpPr txBox="1">
            <a:spLocks noGrp="1"/>
          </p:cNvSpPr>
          <p:nvPr>
            <p:ph type="body" idx="1"/>
          </p:nvPr>
        </p:nvSpPr>
        <p:spPr>
          <a:xfrm>
            <a:off x="1027100" y="1643425"/>
            <a:ext cx="34224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⃞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17"/>
          <p:cNvSpPr txBox="1">
            <a:spLocks noGrp="1"/>
          </p:cNvSpPr>
          <p:nvPr>
            <p:ph type="body" idx="2"/>
          </p:nvPr>
        </p:nvSpPr>
        <p:spPr>
          <a:xfrm>
            <a:off x="4694500" y="1643425"/>
            <a:ext cx="34224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⃞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18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746" name="Google Shape;746;p1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1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1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1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1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1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7" name="Google Shape;757;p1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8" name="Google Shape;758;p1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9" name="Google Shape;759;p1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0" name="Google Shape;760;p1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1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2" name="Google Shape;762;p1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3" name="Google Shape;763;p1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4" name="Google Shape;764;p1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5" name="Google Shape;765;p1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6" name="Google Shape;766;p1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7" name="Google Shape;767;p1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8" name="Google Shape;768;p1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9" name="Google Shape;769;p1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1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1" name="Google Shape;771;p1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2" name="Google Shape;772;p1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3" name="Google Shape;773;p1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4" name="Google Shape;774;p1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1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1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1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1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1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1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1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1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1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1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1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1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1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1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1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1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1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2" name="Google Shape;792;p18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8"/>
          <p:cNvSpPr txBox="1">
            <a:spLocks noGrp="1"/>
          </p:cNvSpPr>
          <p:nvPr>
            <p:ph type="title" idx="2"/>
          </p:nvPr>
        </p:nvSpPr>
        <p:spPr>
          <a:xfrm>
            <a:off x="937625" y="2475421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1"/>
          </p:nvPr>
        </p:nvSpPr>
        <p:spPr>
          <a:xfrm>
            <a:off x="93762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18"/>
          <p:cNvSpPr txBox="1">
            <a:spLocks noGrp="1"/>
          </p:cNvSpPr>
          <p:nvPr>
            <p:ph type="title" idx="3"/>
          </p:nvPr>
        </p:nvSpPr>
        <p:spPr>
          <a:xfrm>
            <a:off x="3484344" y="2475421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7" name="Google Shape;797;p18"/>
          <p:cNvSpPr txBox="1">
            <a:spLocks noGrp="1"/>
          </p:cNvSpPr>
          <p:nvPr>
            <p:ph type="subTitle" idx="4"/>
          </p:nvPr>
        </p:nvSpPr>
        <p:spPr>
          <a:xfrm>
            <a:off x="3484347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18"/>
          <p:cNvSpPr txBox="1">
            <a:spLocks noGrp="1"/>
          </p:cNvSpPr>
          <p:nvPr>
            <p:ph type="title" idx="5"/>
          </p:nvPr>
        </p:nvSpPr>
        <p:spPr>
          <a:xfrm>
            <a:off x="6031071" y="2475421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9" name="Google Shape;799;p18"/>
          <p:cNvSpPr txBox="1">
            <a:spLocks noGrp="1"/>
          </p:cNvSpPr>
          <p:nvPr>
            <p:ph type="subTitle" idx="6"/>
          </p:nvPr>
        </p:nvSpPr>
        <p:spPr>
          <a:xfrm>
            <a:off x="603107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9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802" name="Google Shape;802;p1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8" name="Google Shape;848;p19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19"/>
          <p:cNvSpPr txBox="1">
            <a:spLocks noGrp="1"/>
          </p:cNvSpPr>
          <p:nvPr>
            <p:ph type="title" idx="2"/>
          </p:nvPr>
        </p:nvSpPr>
        <p:spPr>
          <a:xfrm>
            <a:off x="2081946" y="19230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1" name="Google Shape;851;p19"/>
          <p:cNvSpPr txBox="1">
            <a:spLocks noGrp="1"/>
          </p:cNvSpPr>
          <p:nvPr>
            <p:ph type="subTitle" idx="1"/>
          </p:nvPr>
        </p:nvSpPr>
        <p:spPr>
          <a:xfrm>
            <a:off x="2081946" y="22047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9"/>
          <p:cNvSpPr txBox="1">
            <a:spLocks noGrp="1"/>
          </p:cNvSpPr>
          <p:nvPr>
            <p:ph type="title" idx="3"/>
          </p:nvPr>
        </p:nvSpPr>
        <p:spPr>
          <a:xfrm>
            <a:off x="5083854" y="19230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3" name="Google Shape;853;p19"/>
          <p:cNvSpPr txBox="1">
            <a:spLocks noGrp="1"/>
          </p:cNvSpPr>
          <p:nvPr>
            <p:ph type="subTitle" idx="4"/>
          </p:nvPr>
        </p:nvSpPr>
        <p:spPr>
          <a:xfrm>
            <a:off x="5083850" y="22047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19"/>
          <p:cNvSpPr txBox="1">
            <a:spLocks noGrp="1"/>
          </p:cNvSpPr>
          <p:nvPr>
            <p:ph type="title" idx="5"/>
          </p:nvPr>
        </p:nvSpPr>
        <p:spPr>
          <a:xfrm>
            <a:off x="2081946" y="36612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5" name="Google Shape;855;p19"/>
          <p:cNvSpPr txBox="1">
            <a:spLocks noGrp="1"/>
          </p:cNvSpPr>
          <p:nvPr>
            <p:ph type="subTitle" idx="6"/>
          </p:nvPr>
        </p:nvSpPr>
        <p:spPr>
          <a:xfrm>
            <a:off x="2081946" y="39429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19"/>
          <p:cNvSpPr txBox="1">
            <a:spLocks noGrp="1"/>
          </p:cNvSpPr>
          <p:nvPr>
            <p:ph type="title" idx="7"/>
          </p:nvPr>
        </p:nvSpPr>
        <p:spPr>
          <a:xfrm>
            <a:off x="5083854" y="36612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7" name="Google Shape;857;p19"/>
          <p:cNvSpPr txBox="1">
            <a:spLocks noGrp="1"/>
          </p:cNvSpPr>
          <p:nvPr>
            <p:ph type="subTitle" idx="8"/>
          </p:nvPr>
        </p:nvSpPr>
        <p:spPr>
          <a:xfrm>
            <a:off x="5083850" y="39429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20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860" name="Google Shape;860;p2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2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2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2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2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2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2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2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2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2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2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2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6" name="Google Shape;906;p20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20"/>
          <p:cNvSpPr txBox="1">
            <a:spLocks noGrp="1"/>
          </p:cNvSpPr>
          <p:nvPr>
            <p:ph type="title" idx="2"/>
          </p:nvPr>
        </p:nvSpPr>
        <p:spPr>
          <a:xfrm>
            <a:off x="1101224" y="17590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1101224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title" idx="3"/>
          </p:nvPr>
        </p:nvSpPr>
        <p:spPr>
          <a:xfrm>
            <a:off x="3578997" y="17590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4"/>
          </p:nvPr>
        </p:nvSpPr>
        <p:spPr>
          <a:xfrm>
            <a:off x="3539897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title" idx="5"/>
          </p:nvPr>
        </p:nvSpPr>
        <p:spPr>
          <a:xfrm>
            <a:off x="1101224" y="3192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subTitle" idx="6"/>
          </p:nvPr>
        </p:nvSpPr>
        <p:spPr>
          <a:xfrm>
            <a:off x="1101224" y="3626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title" idx="7"/>
          </p:nvPr>
        </p:nvSpPr>
        <p:spPr>
          <a:xfrm>
            <a:off x="3578997" y="3192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8"/>
          </p:nvPr>
        </p:nvSpPr>
        <p:spPr>
          <a:xfrm>
            <a:off x="3578997" y="3626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title" idx="9"/>
          </p:nvPr>
        </p:nvSpPr>
        <p:spPr>
          <a:xfrm>
            <a:off x="6056776" y="17590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13"/>
          </p:nvPr>
        </p:nvSpPr>
        <p:spPr>
          <a:xfrm>
            <a:off x="6056776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20"/>
          <p:cNvSpPr txBox="1">
            <a:spLocks noGrp="1"/>
          </p:cNvSpPr>
          <p:nvPr>
            <p:ph type="title" idx="14"/>
          </p:nvPr>
        </p:nvSpPr>
        <p:spPr>
          <a:xfrm>
            <a:off x="6056776" y="3192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9" name="Google Shape;919;p20"/>
          <p:cNvSpPr txBox="1">
            <a:spLocks noGrp="1"/>
          </p:cNvSpPr>
          <p:nvPr>
            <p:ph type="subTitle" idx="15"/>
          </p:nvPr>
        </p:nvSpPr>
        <p:spPr>
          <a:xfrm>
            <a:off x="6056776" y="3626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61" name="Google Shape;61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3763625" y="2029475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 idx="2" hasCustomPrompt="1"/>
          </p:nvPr>
        </p:nvSpPr>
        <p:spPr>
          <a:xfrm>
            <a:off x="6388925" y="757175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3"/>
          <p:cNvSpPr txBox="1">
            <a:spLocks noGrp="1"/>
          </p:cNvSpPr>
          <p:nvPr>
            <p:ph type="subTitle" idx="1"/>
          </p:nvPr>
        </p:nvSpPr>
        <p:spPr>
          <a:xfrm>
            <a:off x="3789275" y="3647975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21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922" name="Google Shape;922;p2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2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2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2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2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2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2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2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2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2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2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2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2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2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2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2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2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2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2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2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2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2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2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2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2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2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2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2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2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2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2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2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2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2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2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2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2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2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2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2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2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2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2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2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2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8" name="Google Shape;968;p21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21"/>
          <p:cNvSpPr txBox="1">
            <a:spLocks noGrp="1"/>
          </p:cNvSpPr>
          <p:nvPr>
            <p:ph type="title" hasCustomPrompt="1"/>
          </p:nvPr>
        </p:nvSpPr>
        <p:spPr>
          <a:xfrm>
            <a:off x="3249600" y="771476"/>
            <a:ext cx="4890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0" name="Google Shape;970;p21"/>
          <p:cNvSpPr txBox="1">
            <a:spLocks noGrp="1"/>
          </p:cNvSpPr>
          <p:nvPr>
            <p:ph type="subTitle" idx="1"/>
          </p:nvPr>
        </p:nvSpPr>
        <p:spPr>
          <a:xfrm>
            <a:off x="3249600" y="1431078"/>
            <a:ext cx="489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71" name="Google Shape;971;p21"/>
          <p:cNvSpPr txBox="1">
            <a:spLocks noGrp="1"/>
          </p:cNvSpPr>
          <p:nvPr>
            <p:ph type="title" idx="2" hasCustomPrompt="1"/>
          </p:nvPr>
        </p:nvSpPr>
        <p:spPr>
          <a:xfrm>
            <a:off x="3249600" y="2055566"/>
            <a:ext cx="4890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2" name="Google Shape;972;p21"/>
          <p:cNvSpPr txBox="1">
            <a:spLocks noGrp="1"/>
          </p:cNvSpPr>
          <p:nvPr>
            <p:ph type="subTitle" idx="3"/>
          </p:nvPr>
        </p:nvSpPr>
        <p:spPr>
          <a:xfrm>
            <a:off x="3249600" y="2732101"/>
            <a:ext cx="489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73" name="Google Shape;973;p21"/>
          <p:cNvSpPr txBox="1">
            <a:spLocks noGrp="1"/>
          </p:cNvSpPr>
          <p:nvPr>
            <p:ph type="title" idx="4" hasCustomPrompt="1"/>
          </p:nvPr>
        </p:nvSpPr>
        <p:spPr>
          <a:xfrm>
            <a:off x="3249600" y="3366897"/>
            <a:ext cx="4890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4" name="Google Shape;974;p21"/>
          <p:cNvSpPr txBox="1">
            <a:spLocks noGrp="1"/>
          </p:cNvSpPr>
          <p:nvPr>
            <p:ph type="subTitle" idx="5"/>
          </p:nvPr>
        </p:nvSpPr>
        <p:spPr>
          <a:xfrm>
            <a:off x="3249600" y="4051924"/>
            <a:ext cx="489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22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977" name="Google Shape;977;p2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2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2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2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2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2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2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2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2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2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2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2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2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3" name="Google Shape;1023;p22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22"/>
          <p:cNvSpPr txBox="1">
            <a:spLocks noGrp="1"/>
          </p:cNvSpPr>
          <p:nvPr>
            <p:ph type="title"/>
          </p:nvPr>
        </p:nvSpPr>
        <p:spPr>
          <a:xfrm>
            <a:off x="2424600" y="519600"/>
            <a:ext cx="4294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22"/>
          <p:cNvSpPr txBox="1">
            <a:spLocks noGrp="1"/>
          </p:cNvSpPr>
          <p:nvPr>
            <p:ph type="subTitle" idx="1"/>
          </p:nvPr>
        </p:nvSpPr>
        <p:spPr>
          <a:xfrm>
            <a:off x="2854650" y="2095775"/>
            <a:ext cx="34347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2"/>
          <p:cNvSpPr txBox="1"/>
          <p:nvPr/>
        </p:nvSpPr>
        <p:spPr>
          <a:xfrm>
            <a:off x="2579850" y="3354675"/>
            <a:ext cx="39843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23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029" name="Google Shape;1029;p2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2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Google Shape;1031;p2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Google Shape;1032;p2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Google Shape;1033;p2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2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Google Shape;1035;p2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Google Shape;1036;p2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2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2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2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2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2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2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2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Google Shape;1044;p2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Google Shape;1045;p2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Google Shape;1046;p2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Google Shape;1047;p2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2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2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2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2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2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2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2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2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2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2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2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2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2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2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2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2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2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2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2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2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2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2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2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2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2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2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5" name="Google Shape;1075;p23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6" name="Google Shape;1076;p23"/>
          <p:cNvSpPr txBox="1">
            <a:spLocks noGrp="1"/>
          </p:cNvSpPr>
          <p:nvPr>
            <p:ph type="title"/>
          </p:nvPr>
        </p:nvSpPr>
        <p:spPr>
          <a:xfrm>
            <a:off x="720000" y="1048563"/>
            <a:ext cx="30033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23"/>
          <p:cNvSpPr txBox="1">
            <a:spLocks noGrp="1"/>
          </p:cNvSpPr>
          <p:nvPr>
            <p:ph type="subTitle" idx="1"/>
          </p:nvPr>
        </p:nvSpPr>
        <p:spPr>
          <a:xfrm>
            <a:off x="720000" y="2802138"/>
            <a:ext cx="3233700" cy="13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1_1_1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1079;p24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080" name="Google Shape;1080;p2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2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2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2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2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2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2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2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2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2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2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2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2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2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2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Google Shape;1095;p2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Google Shape;1096;p2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Google Shape;1098;p2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2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Google Shape;1100;p2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Google Shape;1101;p2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Google Shape;1102;p2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2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2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2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2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2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2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2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2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2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2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2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2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2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0" name="Google Shape;1120;p2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1" name="Google Shape;1121;p2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2" name="Google Shape;1122;p2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3" name="Google Shape;1123;p2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2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2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6" name="Google Shape;1126;p24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24"/>
          <p:cNvSpPr txBox="1">
            <a:spLocks noGrp="1"/>
          </p:cNvSpPr>
          <p:nvPr>
            <p:ph type="title"/>
          </p:nvPr>
        </p:nvSpPr>
        <p:spPr>
          <a:xfrm>
            <a:off x="6118450" y="1054625"/>
            <a:ext cx="2196000" cy="14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24"/>
          <p:cNvSpPr txBox="1">
            <a:spLocks noGrp="1"/>
          </p:cNvSpPr>
          <p:nvPr>
            <p:ph type="subTitle" idx="1"/>
          </p:nvPr>
        </p:nvSpPr>
        <p:spPr>
          <a:xfrm>
            <a:off x="5080800" y="2789675"/>
            <a:ext cx="32337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_2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Google Shape;1130;p25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131" name="Google Shape;1131;p2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2" name="Google Shape;1132;p2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3" name="Google Shape;1133;p2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4" name="Google Shape;1134;p2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5" name="Google Shape;1135;p2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2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7" name="Google Shape;1137;p2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8" name="Google Shape;1138;p2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9" name="Google Shape;1139;p2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0" name="Google Shape;1140;p2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1" name="Google Shape;1141;p2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2" name="Google Shape;1142;p2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3" name="Google Shape;1143;p2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4" name="Google Shape;1144;p2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5" name="Google Shape;1145;p2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Google Shape;1146;p2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7" name="Google Shape;1147;p2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8" name="Google Shape;1148;p2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9" name="Google Shape;1149;p2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0" name="Google Shape;1150;p2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Google Shape;1151;p2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2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2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4" name="Google Shape;1154;p2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5" name="Google Shape;1155;p2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6" name="Google Shape;1156;p2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7" name="Google Shape;1157;p2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8" name="Google Shape;1158;p2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9" name="Google Shape;1159;p2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2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1" name="Google Shape;1161;p2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2" name="Google Shape;1162;p2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3" name="Google Shape;1163;p2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4" name="Google Shape;1164;p2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2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7" name="Google Shape;1177;p25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8" name="Google Shape;1178;p25"/>
          <p:cNvSpPr txBox="1">
            <a:spLocks noGrp="1"/>
          </p:cNvSpPr>
          <p:nvPr>
            <p:ph type="title"/>
          </p:nvPr>
        </p:nvSpPr>
        <p:spPr>
          <a:xfrm>
            <a:off x="720000" y="1253086"/>
            <a:ext cx="25272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25"/>
          <p:cNvSpPr txBox="1">
            <a:spLocks noGrp="1"/>
          </p:cNvSpPr>
          <p:nvPr>
            <p:ph type="subTitle" idx="1"/>
          </p:nvPr>
        </p:nvSpPr>
        <p:spPr>
          <a:xfrm>
            <a:off x="720000" y="2770350"/>
            <a:ext cx="32337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3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26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182" name="Google Shape;1182;p2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2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2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2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2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2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2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2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2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2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2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2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2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2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2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2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2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2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8" name="Google Shape;1228;p26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26"/>
          <p:cNvSpPr txBox="1">
            <a:spLocks noGrp="1"/>
          </p:cNvSpPr>
          <p:nvPr>
            <p:ph type="title" hasCustomPrompt="1"/>
          </p:nvPr>
        </p:nvSpPr>
        <p:spPr>
          <a:xfrm>
            <a:off x="1431963" y="3498275"/>
            <a:ext cx="165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0" name="Google Shape;1230;p26"/>
          <p:cNvSpPr txBox="1">
            <a:spLocks noGrp="1"/>
          </p:cNvSpPr>
          <p:nvPr>
            <p:ph type="subTitle" idx="1"/>
          </p:nvPr>
        </p:nvSpPr>
        <p:spPr>
          <a:xfrm>
            <a:off x="6055938" y="3975233"/>
            <a:ext cx="1656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1" name="Google Shape;1231;p26"/>
          <p:cNvSpPr txBox="1">
            <a:spLocks noGrp="1"/>
          </p:cNvSpPr>
          <p:nvPr>
            <p:ph type="title" idx="2" hasCustomPrompt="1"/>
          </p:nvPr>
        </p:nvSpPr>
        <p:spPr>
          <a:xfrm>
            <a:off x="6055938" y="3498275"/>
            <a:ext cx="165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2" name="Google Shape;1232;p26"/>
          <p:cNvSpPr txBox="1">
            <a:spLocks noGrp="1"/>
          </p:cNvSpPr>
          <p:nvPr>
            <p:ph type="subTitle" idx="3"/>
          </p:nvPr>
        </p:nvSpPr>
        <p:spPr>
          <a:xfrm>
            <a:off x="1431963" y="3975233"/>
            <a:ext cx="1656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3" name="Google Shape;1233;p26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6"/>
          <p:cNvSpPr txBox="1">
            <a:spLocks noGrp="1"/>
          </p:cNvSpPr>
          <p:nvPr>
            <p:ph type="title" idx="5" hasCustomPrompt="1"/>
          </p:nvPr>
        </p:nvSpPr>
        <p:spPr>
          <a:xfrm>
            <a:off x="3743950" y="3498275"/>
            <a:ext cx="165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5" name="Google Shape;1235;p26"/>
          <p:cNvSpPr txBox="1">
            <a:spLocks noGrp="1"/>
          </p:cNvSpPr>
          <p:nvPr>
            <p:ph type="subTitle" idx="6"/>
          </p:nvPr>
        </p:nvSpPr>
        <p:spPr>
          <a:xfrm>
            <a:off x="3743950" y="3975233"/>
            <a:ext cx="1656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27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238" name="Google Shape;1238;p2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2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2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2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2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2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2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2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2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2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2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2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2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2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2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2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2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2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2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2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2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2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2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2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2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2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2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2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2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2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2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2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2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2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2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2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2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2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2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2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2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2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2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2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4" name="Google Shape;1284;p27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5" name="Google Shape;128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27"/>
          <p:cNvSpPr txBox="1">
            <a:spLocks noGrp="1"/>
          </p:cNvSpPr>
          <p:nvPr>
            <p:ph type="title" idx="2"/>
          </p:nvPr>
        </p:nvSpPr>
        <p:spPr>
          <a:xfrm>
            <a:off x="937625" y="308502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7" name="Google Shape;1287;p27"/>
          <p:cNvSpPr txBox="1">
            <a:spLocks noGrp="1"/>
          </p:cNvSpPr>
          <p:nvPr>
            <p:ph type="subTitle" idx="1"/>
          </p:nvPr>
        </p:nvSpPr>
        <p:spPr>
          <a:xfrm>
            <a:off x="937625" y="363159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27"/>
          <p:cNvSpPr txBox="1">
            <a:spLocks noGrp="1"/>
          </p:cNvSpPr>
          <p:nvPr>
            <p:ph type="title" idx="3"/>
          </p:nvPr>
        </p:nvSpPr>
        <p:spPr>
          <a:xfrm>
            <a:off x="3484344" y="308502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9" name="Google Shape;1289;p27"/>
          <p:cNvSpPr txBox="1">
            <a:spLocks noGrp="1"/>
          </p:cNvSpPr>
          <p:nvPr>
            <p:ph type="subTitle" idx="4"/>
          </p:nvPr>
        </p:nvSpPr>
        <p:spPr>
          <a:xfrm>
            <a:off x="3484347" y="363159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27"/>
          <p:cNvSpPr txBox="1">
            <a:spLocks noGrp="1"/>
          </p:cNvSpPr>
          <p:nvPr>
            <p:ph type="title" idx="5"/>
          </p:nvPr>
        </p:nvSpPr>
        <p:spPr>
          <a:xfrm>
            <a:off x="6031071" y="308502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91" name="Google Shape;1291;p27"/>
          <p:cNvSpPr txBox="1">
            <a:spLocks noGrp="1"/>
          </p:cNvSpPr>
          <p:nvPr>
            <p:ph type="subTitle" idx="6"/>
          </p:nvPr>
        </p:nvSpPr>
        <p:spPr>
          <a:xfrm>
            <a:off x="6031075" y="363159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ONE_COLUMN_TEXT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28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294" name="Google Shape;1294;p2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2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2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2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2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2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2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2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2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2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2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2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2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2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2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2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2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2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2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2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2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2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2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2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2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2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2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2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2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2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2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2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2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2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2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2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0" name="Google Shape;1340;p28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28"/>
          <p:cNvSpPr txBox="1">
            <a:spLocks noGrp="1"/>
          </p:cNvSpPr>
          <p:nvPr>
            <p:ph type="body" idx="1"/>
          </p:nvPr>
        </p:nvSpPr>
        <p:spPr>
          <a:xfrm>
            <a:off x="713100" y="1664400"/>
            <a:ext cx="4484100" cy="29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⃞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42" name="Google Shape;1342;p28"/>
          <p:cNvSpPr txBox="1">
            <a:spLocks noGrp="1"/>
          </p:cNvSpPr>
          <p:nvPr>
            <p:ph type="title"/>
          </p:nvPr>
        </p:nvSpPr>
        <p:spPr>
          <a:xfrm>
            <a:off x="720000" y="455327"/>
            <a:ext cx="637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29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345" name="Google Shape;1345;p2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2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2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2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2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2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2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2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2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2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2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2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2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2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2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2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2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2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5" name="Google Shape;1375;p2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2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2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2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2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2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2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2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2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5" name="Google Shape;1385;p2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2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2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8" name="Google Shape;1388;p2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9" name="Google Shape;1389;p2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2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1" name="Google Shape;1391;p29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2" name="Google Shape;1392;p29"/>
          <p:cNvSpPr txBox="1">
            <a:spLocks noGrp="1"/>
          </p:cNvSpPr>
          <p:nvPr>
            <p:ph type="title"/>
          </p:nvPr>
        </p:nvSpPr>
        <p:spPr>
          <a:xfrm>
            <a:off x="2342250" y="2029475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3" name="Google Shape;1393;p29"/>
          <p:cNvSpPr txBox="1">
            <a:spLocks noGrp="1"/>
          </p:cNvSpPr>
          <p:nvPr>
            <p:ph type="title" idx="2" hasCustomPrompt="1"/>
          </p:nvPr>
        </p:nvSpPr>
        <p:spPr>
          <a:xfrm>
            <a:off x="3654900" y="757175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4" name="Google Shape;1394;p29"/>
          <p:cNvSpPr txBox="1">
            <a:spLocks noGrp="1"/>
          </p:cNvSpPr>
          <p:nvPr>
            <p:ph type="subTitle" idx="1"/>
          </p:nvPr>
        </p:nvSpPr>
        <p:spPr>
          <a:xfrm>
            <a:off x="2367900" y="3647975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30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397" name="Google Shape;1397;p3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3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3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3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3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3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3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3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3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3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3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3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3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3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3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3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3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3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3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3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3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3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3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3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3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3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3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3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3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3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3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3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3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3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3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3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3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3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3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3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3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3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3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3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3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3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3" name="Google Shape;1443;p30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0"/>
          <p:cNvSpPr txBox="1">
            <a:spLocks noGrp="1"/>
          </p:cNvSpPr>
          <p:nvPr>
            <p:ph type="title"/>
          </p:nvPr>
        </p:nvSpPr>
        <p:spPr>
          <a:xfrm>
            <a:off x="720000" y="2117700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5" name="Google Shape;1445;p30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45400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6" name="Google Shape;1446;p30"/>
          <p:cNvSpPr txBox="1">
            <a:spLocks noGrp="1"/>
          </p:cNvSpPr>
          <p:nvPr>
            <p:ph type="subTitle" idx="1"/>
          </p:nvPr>
        </p:nvSpPr>
        <p:spPr>
          <a:xfrm>
            <a:off x="720000" y="3736200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516143" y="306900"/>
            <a:ext cx="8108100" cy="4554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14" name="Google Shape;114;p4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4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" name="Google Shape;160;p4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2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9_1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2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450" name="Google Shape;1450;p3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3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3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3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3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3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3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3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3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3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3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3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5" name="Google Shape;1465;p3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" name="Google Shape;1466;p3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Google Shape;1467;p3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8" name="Google Shape;1468;p3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3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0" name="Google Shape;1470;p3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Google Shape;1471;p3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472;p3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3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474;p3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475;p3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476;p3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3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8" name="Google Shape;1478;p3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3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0" name="Google Shape;1480;p3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3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3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3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3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Google Shape;1488;p3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9" name="Google Shape;1489;p3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3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3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3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3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6" name="Google Shape;1496;p32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5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65" name="Google Shape;165;p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5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"/>
          <p:cNvSpPr txBox="1">
            <a:spLocks noGrp="1"/>
          </p:cNvSpPr>
          <p:nvPr>
            <p:ph type="title" idx="2"/>
          </p:nvPr>
        </p:nvSpPr>
        <p:spPr>
          <a:xfrm>
            <a:off x="1715200" y="2442675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 idx="3"/>
          </p:nvPr>
        </p:nvSpPr>
        <p:spPr>
          <a:xfrm>
            <a:off x="4923250" y="2442675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subTitle" idx="1"/>
          </p:nvPr>
        </p:nvSpPr>
        <p:spPr>
          <a:xfrm>
            <a:off x="4923247" y="283106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4"/>
          </p:nvPr>
        </p:nvSpPr>
        <p:spPr>
          <a:xfrm>
            <a:off x="1715200" y="283106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6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219" name="Google Shape;219;p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65;p6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7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269" name="Google Shape;269;p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" name="Google Shape;315;p7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7"/>
          <p:cNvSpPr txBox="1">
            <a:spLocks noGrp="1"/>
          </p:cNvSpPr>
          <p:nvPr>
            <p:ph type="body" idx="1"/>
          </p:nvPr>
        </p:nvSpPr>
        <p:spPr>
          <a:xfrm>
            <a:off x="713100" y="2732975"/>
            <a:ext cx="37395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⃞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713100" y="708650"/>
            <a:ext cx="40695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8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320" name="Google Shape;320;p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8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8"/>
          <p:cNvSpPr txBox="1">
            <a:spLocks noGrp="1"/>
          </p:cNvSpPr>
          <p:nvPr>
            <p:ph type="title"/>
          </p:nvPr>
        </p:nvSpPr>
        <p:spPr>
          <a:xfrm>
            <a:off x="1329150" y="1307100"/>
            <a:ext cx="648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9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370" name="Google Shape;370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6" name="Google Shape;416;p9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20000" y="88904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1827450" y="1922775"/>
            <a:ext cx="5489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"/>
          <p:cNvSpPr txBox="1">
            <a:spLocks noGrp="1"/>
          </p:cNvSpPr>
          <p:nvPr>
            <p:ph type="title"/>
          </p:nvPr>
        </p:nvSpPr>
        <p:spPr>
          <a:xfrm>
            <a:off x="3961275" y="3354800"/>
            <a:ext cx="4469700" cy="124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0"/>
          <p:cNvSpPr/>
          <p:nvPr/>
        </p:nvSpPr>
        <p:spPr>
          <a:xfrm>
            <a:off x="-22550" y="-11275"/>
            <a:ext cx="9166500" cy="5143500"/>
          </a:xfrm>
          <a:prstGeom prst="rect">
            <a:avLst/>
          </a:prstGeom>
          <a:solidFill>
            <a:srgbClr val="A5BFC2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slideLayout" Target="../slideLayouts/slideLayout29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slideLayout" Target="../slideLayouts/slideLayout3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3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99" name="Google Shape;1499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jpe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2.jpeg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8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5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Encode+Sans" TargetMode="External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32.xml" /><Relationship Id="rId4" Type="http://schemas.openxmlformats.org/officeDocument/2006/relationships/hyperlink" Target="https://fonts.google.com/specimen/Assistant" TargetMode="Externa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</a:rPr>
              <a:t>Trabalho de química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800">
                <a:solidFill>
                  <a:schemeClr val="accent2"/>
                </a:solidFill>
              </a:rPr>
              <a:t>Grupo 7a</a:t>
            </a:r>
          </a:p>
        </p:txBody>
      </p:sp>
      <p:sp>
        <p:nvSpPr>
          <p:cNvPr id="1507" name="Google Shape;1507;p35"/>
          <p:cNvSpPr txBox="1">
            <a:spLocks noGrp="1"/>
          </p:cNvSpPr>
          <p:nvPr>
            <p:ph type="subTitle" idx="1"/>
          </p:nvPr>
        </p:nvSpPr>
        <p:spPr>
          <a:xfrm>
            <a:off x="2141569" y="3590516"/>
            <a:ext cx="4861166" cy="574741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thai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 Beatriz •Revellin •Mariana •Layara • Raphaela</a:t>
            </a:r>
            <a:endParaRPr/>
          </a:p>
        </p:txBody>
      </p:sp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35"/>
          <p:cNvGrpSpPr/>
          <p:nvPr/>
        </p:nvGrpSpPr>
        <p:grpSpPr>
          <a:xfrm rot="224">
            <a:off x="558702" y="3405204"/>
            <a:ext cx="838792" cy="1454853"/>
            <a:chOff x="1183950" y="3653250"/>
            <a:chExt cx="545875" cy="946800"/>
          </a:xfrm>
        </p:grpSpPr>
        <p:sp>
          <p:nvSpPr>
            <p:cNvPr id="1547" name="Google Shape;1547;p35"/>
            <p:cNvSpPr/>
            <p:nvPr/>
          </p:nvSpPr>
          <p:spPr>
            <a:xfrm>
              <a:off x="1665700" y="4282750"/>
              <a:ext cx="33875" cy="39950"/>
            </a:xfrm>
            <a:custGeom>
              <a:avLst/>
              <a:gdLst/>
              <a:ahLst/>
              <a:cxnLst/>
              <a:rect l="l" t="t" r="r" b="b"/>
              <a:pathLst>
                <a:path w="1355" h="1598" extrusionOk="0">
                  <a:moveTo>
                    <a:pt x="1" y="1"/>
                  </a:moveTo>
                  <a:lnTo>
                    <a:pt x="1" y="1597"/>
                  </a:lnTo>
                  <a:lnTo>
                    <a:pt x="557" y="1597"/>
                  </a:lnTo>
                  <a:cubicBezTo>
                    <a:pt x="778" y="1597"/>
                    <a:pt x="979" y="1505"/>
                    <a:pt x="1124" y="1360"/>
                  </a:cubicBezTo>
                  <a:cubicBezTo>
                    <a:pt x="1267" y="1217"/>
                    <a:pt x="1355" y="1015"/>
                    <a:pt x="1355" y="799"/>
                  </a:cubicBezTo>
                  <a:cubicBezTo>
                    <a:pt x="1355" y="357"/>
                    <a:pt x="994" y="1"/>
                    <a:pt x="557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611775" y="4193825"/>
              <a:ext cx="53950" cy="213175"/>
            </a:xfrm>
            <a:custGeom>
              <a:avLst/>
              <a:gdLst/>
              <a:ahLst/>
              <a:cxnLst/>
              <a:rect l="l" t="t" r="r" b="b"/>
              <a:pathLst>
                <a:path w="2158" h="8527" extrusionOk="0">
                  <a:moveTo>
                    <a:pt x="1082" y="1"/>
                  </a:moveTo>
                  <a:cubicBezTo>
                    <a:pt x="490" y="1"/>
                    <a:pt x="0" y="485"/>
                    <a:pt x="0" y="1077"/>
                  </a:cubicBezTo>
                  <a:lnTo>
                    <a:pt x="0" y="2873"/>
                  </a:lnTo>
                  <a:lnTo>
                    <a:pt x="0" y="6019"/>
                  </a:lnTo>
                  <a:lnTo>
                    <a:pt x="0" y="7445"/>
                  </a:lnTo>
                  <a:cubicBezTo>
                    <a:pt x="0" y="8037"/>
                    <a:pt x="490" y="8526"/>
                    <a:pt x="1082" y="8526"/>
                  </a:cubicBezTo>
                  <a:cubicBezTo>
                    <a:pt x="1675" y="8526"/>
                    <a:pt x="2158" y="8037"/>
                    <a:pt x="2158" y="7445"/>
                  </a:cubicBezTo>
                  <a:lnTo>
                    <a:pt x="2158" y="5154"/>
                  </a:lnTo>
                  <a:lnTo>
                    <a:pt x="2158" y="3558"/>
                  </a:lnTo>
                  <a:lnTo>
                    <a:pt x="2158" y="1077"/>
                  </a:lnTo>
                  <a:cubicBezTo>
                    <a:pt x="2158" y="784"/>
                    <a:pt x="2034" y="511"/>
                    <a:pt x="1839" y="321"/>
                  </a:cubicBezTo>
                  <a:cubicBezTo>
                    <a:pt x="1649" y="124"/>
                    <a:pt x="1376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1606650" y="4188700"/>
              <a:ext cx="64250" cy="223450"/>
            </a:xfrm>
            <a:custGeom>
              <a:avLst/>
              <a:gdLst/>
              <a:ahLst/>
              <a:cxnLst/>
              <a:rect l="l" t="t" r="r" b="b"/>
              <a:pathLst>
                <a:path w="2570" h="8938" extrusionOk="0">
                  <a:moveTo>
                    <a:pt x="1287" y="1"/>
                  </a:moveTo>
                  <a:cubicBezTo>
                    <a:pt x="576" y="1"/>
                    <a:pt x="0" y="576"/>
                    <a:pt x="0" y="1282"/>
                  </a:cubicBezTo>
                  <a:lnTo>
                    <a:pt x="0" y="7650"/>
                  </a:lnTo>
                  <a:cubicBezTo>
                    <a:pt x="0" y="8361"/>
                    <a:pt x="576" y="8938"/>
                    <a:pt x="1287" y="8938"/>
                  </a:cubicBezTo>
                  <a:cubicBezTo>
                    <a:pt x="1992" y="8938"/>
                    <a:pt x="2569" y="8361"/>
                    <a:pt x="2569" y="7650"/>
                  </a:cubicBezTo>
                  <a:lnTo>
                    <a:pt x="2569" y="5359"/>
                  </a:lnTo>
                  <a:cubicBezTo>
                    <a:pt x="2569" y="5246"/>
                    <a:pt x="2476" y="5153"/>
                    <a:pt x="2363" y="5153"/>
                  </a:cubicBezTo>
                  <a:cubicBezTo>
                    <a:pt x="2250" y="5153"/>
                    <a:pt x="2158" y="5246"/>
                    <a:pt x="2158" y="5359"/>
                  </a:cubicBezTo>
                  <a:lnTo>
                    <a:pt x="2158" y="7650"/>
                  </a:lnTo>
                  <a:cubicBezTo>
                    <a:pt x="2158" y="8134"/>
                    <a:pt x="1766" y="8526"/>
                    <a:pt x="1287" y="8526"/>
                  </a:cubicBezTo>
                  <a:cubicBezTo>
                    <a:pt x="803" y="8526"/>
                    <a:pt x="412" y="8134"/>
                    <a:pt x="412" y="7650"/>
                  </a:cubicBezTo>
                  <a:lnTo>
                    <a:pt x="412" y="1282"/>
                  </a:lnTo>
                  <a:cubicBezTo>
                    <a:pt x="412" y="804"/>
                    <a:pt x="803" y="412"/>
                    <a:pt x="1287" y="412"/>
                  </a:cubicBezTo>
                  <a:cubicBezTo>
                    <a:pt x="1514" y="412"/>
                    <a:pt x="1740" y="505"/>
                    <a:pt x="1899" y="669"/>
                  </a:cubicBezTo>
                  <a:cubicBezTo>
                    <a:pt x="2065" y="828"/>
                    <a:pt x="2158" y="1056"/>
                    <a:pt x="2158" y="1282"/>
                  </a:cubicBezTo>
                  <a:lnTo>
                    <a:pt x="2158" y="3763"/>
                  </a:lnTo>
                  <a:cubicBezTo>
                    <a:pt x="2158" y="3877"/>
                    <a:pt x="2250" y="3969"/>
                    <a:pt x="2363" y="3969"/>
                  </a:cubicBezTo>
                  <a:cubicBezTo>
                    <a:pt x="2476" y="3969"/>
                    <a:pt x="2569" y="3877"/>
                    <a:pt x="2569" y="3763"/>
                  </a:cubicBezTo>
                  <a:lnTo>
                    <a:pt x="2569" y="1282"/>
                  </a:lnTo>
                  <a:cubicBezTo>
                    <a:pt x="2569" y="947"/>
                    <a:pt x="2430" y="618"/>
                    <a:pt x="2194" y="376"/>
                  </a:cubicBezTo>
                  <a:cubicBezTo>
                    <a:pt x="1951" y="139"/>
                    <a:pt x="162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660575" y="4277625"/>
              <a:ext cx="44175" cy="50225"/>
            </a:xfrm>
            <a:custGeom>
              <a:avLst/>
              <a:gdLst/>
              <a:ahLst/>
              <a:cxnLst/>
              <a:rect l="l" t="t" r="r" b="b"/>
              <a:pathLst>
                <a:path w="1767" h="2009" extrusionOk="0">
                  <a:moveTo>
                    <a:pt x="762" y="412"/>
                  </a:moveTo>
                  <a:cubicBezTo>
                    <a:pt x="1092" y="412"/>
                    <a:pt x="1360" y="675"/>
                    <a:pt x="1360" y="1004"/>
                  </a:cubicBezTo>
                  <a:cubicBezTo>
                    <a:pt x="1360" y="1159"/>
                    <a:pt x="1292" y="1313"/>
                    <a:pt x="1184" y="1422"/>
                  </a:cubicBezTo>
                  <a:cubicBezTo>
                    <a:pt x="1071" y="1534"/>
                    <a:pt x="921" y="1596"/>
                    <a:pt x="762" y="1596"/>
                  </a:cubicBezTo>
                  <a:lnTo>
                    <a:pt x="412" y="1596"/>
                  </a:lnTo>
                  <a:lnTo>
                    <a:pt x="412" y="412"/>
                  </a:lnTo>
                  <a:close/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lnTo>
                    <a:pt x="1" y="1802"/>
                  </a:lnTo>
                  <a:cubicBezTo>
                    <a:pt x="1" y="1916"/>
                    <a:pt x="93" y="2009"/>
                    <a:pt x="206" y="2009"/>
                  </a:cubicBezTo>
                  <a:lnTo>
                    <a:pt x="762" y="2009"/>
                  </a:lnTo>
                  <a:cubicBezTo>
                    <a:pt x="1030" y="2009"/>
                    <a:pt x="1287" y="1900"/>
                    <a:pt x="1472" y="1715"/>
                  </a:cubicBezTo>
                  <a:cubicBezTo>
                    <a:pt x="1663" y="1524"/>
                    <a:pt x="1766" y="1267"/>
                    <a:pt x="1766" y="1004"/>
                  </a:cubicBezTo>
                  <a:cubicBezTo>
                    <a:pt x="1766" y="448"/>
                    <a:pt x="1318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372525" y="4047625"/>
              <a:ext cx="170950" cy="66450"/>
            </a:xfrm>
            <a:custGeom>
              <a:avLst/>
              <a:gdLst/>
              <a:ahLst/>
              <a:cxnLst/>
              <a:rect l="l" t="t" r="r" b="b"/>
              <a:pathLst>
                <a:path w="6838" h="2658" extrusionOk="0">
                  <a:moveTo>
                    <a:pt x="1957" y="1"/>
                  </a:moveTo>
                  <a:lnTo>
                    <a:pt x="1" y="2657"/>
                  </a:lnTo>
                  <a:lnTo>
                    <a:pt x="6837" y="2657"/>
                  </a:lnTo>
                  <a:lnTo>
                    <a:pt x="5015" y="62"/>
                  </a:lnTo>
                  <a:lnTo>
                    <a:pt x="4525" y="57"/>
                  </a:lnTo>
                  <a:lnTo>
                    <a:pt x="2626" y="15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35200" y="3961375"/>
              <a:ext cx="53575" cy="87700"/>
            </a:xfrm>
            <a:custGeom>
              <a:avLst/>
              <a:gdLst/>
              <a:ahLst/>
              <a:cxnLst/>
              <a:rect l="l" t="t" r="r" b="b"/>
              <a:pathLst>
                <a:path w="2143" h="3508" extrusionOk="0">
                  <a:moveTo>
                    <a:pt x="1071" y="1"/>
                  </a:moveTo>
                  <a:cubicBezTo>
                    <a:pt x="583" y="1"/>
                    <a:pt x="165" y="742"/>
                    <a:pt x="42" y="1752"/>
                  </a:cubicBezTo>
                  <a:cubicBezTo>
                    <a:pt x="16" y="1958"/>
                    <a:pt x="1" y="2168"/>
                    <a:pt x="1" y="2390"/>
                  </a:cubicBezTo>
                  <a:cubicBezTo>
                    <a:pt x="1" y="2776"/>
                    <a:pt x="42" y="3142"/>
                    <a:pt x="119" y="3465"/>
                  </a:cubicBezTo>
                  <a:lnTo>
                    <a:pt x="2018" y="3507"/>
                  </a:lnTo>
                  <a:cubicBezTo>
                    <a:pt x="2101" y="3173"/>
                    <a:pt x="2142" y="2792"/>
                    <a:pt x="2142" y="2390"/>
                  </a:cubicBezTo>
                  <a:cubicBezTo>
                    <a:pt x="2142" y="2168"/>
                    <a:pt x="2132" y="1958"/>
                    <a:pt x="2101" y="1752"/>
                  </a:cubicBezTo>
                  <a:cubicBezTo>
                    <a:pt x="1978" y="742"/>
                    <a:pt x="156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200450" y="4202975"/>
              <a:ext cx="512925" cy="328225"/>
            </a:xfrm>
            <a:custGeom>
              <a:avLst/>
              <a:gdLst/>
              <a:ahLst/>
              <a:cxnLst/>
              <a:rect l="l" t="t" r="r" b="b"/>
              <a:pathLst>
                <a:path w="20517" h="13129" extrusionOk="0">
                  <a:moveTo>
                    <a:pt x="8526" y="0"/>
                  </a:moveTo>
                  <a:lnTo>
                    <a:pt x="8526" y="9370"/>
                  </a:lnTo>
                  <a:cubicBezTo>
                    <a:pt x="4458" y="9700"/>
                    <a:pt x="1163" y="11182"/>
                    <a:pt x="0" y="13129"/>
                  </a:cubicBezTo>
                  <a:lnTo>
                    <a:pt x="20516" y="13129"/>
                  </a:lnTo>
                  <a:cubicBezTo>
                    <a:pt x="19352" y="11182"/>
                    <a:pt x="16052" y="9700"/>
                    <a:pt x="11990" y="9370"/>
                  </a:cubicBezTo>
                  <a:lnTo>
                    <a:pt x="11990" y="5653"/>
                  </a:lnTo>
                  <a:lnTo>
                    <a:pt x="16453" y="5653"/>
                  </a:lnTo>
                  <a:lnTo>
                    <a:pt x="16453" y="2507"/>
                  </a:lnTo>
                  <a:lnTo>
                    <a:pt x="11990" y="2507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189100" y="4531175"/>
              <a:ext cx="535600" cy="63875"/>
            </a:xfrm>
            <a:custGeom>
              <a:avLst/>
              <a:gdLst/>
              <a:ahLst/>
              <a:cxnLst/>
              <a:rect l="l" t="t" r="r" b="b"/>
              <a:pathLst>
                <a:path w="21424" h="2555" extrusionOk="0">
                  <a:moveTo>
                    <a:pt x="454" y="1"/>
                  </a:moveTo>
                  <a:cubicBezTo>
                    <a:pt x="155" y="490"/>
                    <a:pt x="1" y="1010"/>
                    <a:pt x="1" y="1550"/>
                  </a:cubicBezTo>
                  <a:cubicBezTo>
                    <a:pt x="1" y="1890"/>
                    <a:pt x="68" y="2225"/>
                    <a:pt x="191" y="2554"/>
                  </a:cubicBezTo>
                  <a:lnTo>
                    <a:pt x="21238" y="2554"/>
                  </a:lnTo>
                  <a:cubicBezTo>
                    <a:pt x="21362" y="2225"/>
                    <a:pt x="21424" y="1890"/>
                    <a:pt x="21424" y="1550"/>
                  </a:cubicBezTo>
                  <a:cubicBezTo>
                    <a:pt x="21424" y="1010"/>
                    <a:pt x="21269" y="490"/>
                    <a:pt x="20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1245475" y="3653250"/>
              <a:ext cx="418825" cy="351925"/>
            </a:xfrm>
            <a:custGeom>
              <a:avLst/>
              <a:gdLst/>
              <a:ahLst/>
              <a:cxnLst/>
              <a:rect l="l" t="t" r="r" b="b"/>
              <a:pathLst>
                <a:path w="16753" h="14077" extrusionOk="0">
                  <a:moveTo>
                    <a:pt x="8500" y="1"/>
                  </a:moveTo>
                  <a:cubicBezTo>
                    <a:pt x="1" y="11075"/>
                    <a:pt x="6678" y="14077"/>
                    <a:pt x="6678" y="14077"/>
                  </a:cubicBezTo>
                  <a:lnTo>
                    <a:pt x="7631" y="14077"/>
                  </a:lnTo>
                  <a:cubicBezTo>
                    <a:pt x="7754" y="13067"/>
                    <a:pt x="8172" y="12326"/>
                    <a:pt x="8660" y="12326"/>
                  </a:cubicBezTo>
                  <a:cubicBezTo>
                    <a:pt x="9154" y="12326"/>
                    <a:pt x="9567" y="13067"/>
                    <a:pt x="9690" y="14077"/>
                  </a:cubicBezTo>
                  <a:lnTo>
                    <a:pt x="10915" y="14077"/>
                  </a:lnTo>
                  <a:cubicBezTo>
                    <a:pt x="16753" y="8398"/>
                    <a:pt x="8500" y="1"/>
                    <a:pt x="8500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1495050" y="4339125"/>
              <a:ext cx="224250" cy="197225"/>
            </a:xfrm>
            <a:custGeom>
              <a:avLst/>
              <a:gdLst/>
              <a:ahLst/>
              <a:cxnLst/>
              <a:rect l="l" t="t" r="r" b="b"/>
              <a:pathLst>
                <a:path w="8970" h="7889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lnTo>
                    <a:pt x="0" y="3924"/>
                  </a:lnTo>
                  <a:cubicBezTo>
                    <a:pt x="0" y="4028"/>
                    <a:pt x="83" y="4120"/>
                    <a:pt x="190" y="4125"/>
                  </a:cubicBezTo>
                  <a:cubicBezTo>
                    <a:pt x="4134" y="4449"/>
                    <a:pt x="7425" y="5886"/>
                    <a:pt x="8557" y="7785"/>
                  </a:cubicBezTo>
                  <a:cubicBezTo>
                    <a:pt x="8599" y="7853"/>
                    <a:pt x="8665" y="7889"/>
                    <a:pt x="8732" y="7889"/>
                  </a:cubicBezTo>
                  <a:cubicBezTo>
                    <a:pt x="8773" y="7889"/>
                    <a:pt x="8809" y="7878"/>
                    <a:pt x="8840" y="7858"/>
                  </a:cubicBezTo>
                  <a:cubicBezTo>
                    <a:pt x="8938" y="7796"/>
                    <a:pt x="8969" y="7673"/>
                    <a:pt x="8912" y="7575"/>
                  </a:cubicBezTo>
                  <a:cubicBezTo>
                    <a:pt x="7728" y="5598"/>
                    <a:pt x="4403" y="4099"/>
                    <a:pt x="413" y="3734"/>
                  </a:cubicBezTo>
                  <a:lnTo>
                    <a:pt x="413" y="409"/>
                  </a:lnTo>
                  <a:lnTo>
                    <a:pt x="4669" y="409"/>
                  </a:lnTo>
                  <a:cubicBezTo>
                    <a:pt x="4783" y="409"/>
                    <a:pt x="4876" y="321"/>
                    <a:pt x="4876" y="207"/>
                  </a:cubicBezTo>
                  <a:cubicBezTo>
                    <a:pt x="4876" y="89"/>
                    <a:pt x="4783" y="1"/>
                    <a:pt x="4669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495050" y="4197825"/>
              <a:ext cx="121900" cy="72875"/>
            </a:xfrm>
            <a:custGeom>
              <a:avLst/>
              <a:gdLst/>
              <a:ahLst/>
              <a:cxnLst/>
              <a:rect l="l" t="t" r="r" b="b"/>
              <a:pathLst>
                <a:path w="4876" h="2915" extrusionOk="0">
                  <a:moveTo>
                    <a:pt x="206" y="0"/>
                  </a:moveTo>
                  <a:cubicBezTo>
                    <a:pt x="93" y="0"/>
                    <a:pt x="0" y="93"/>
                    <a:pt x="0" y="206"/>
                  </a:cubicBezTo>
                  <a:lnTo>
                    <a:pt x="0" y="2713"/>
                  </a:lnTo>
                  <a:cubicBezTo>
                    <a:pt x="0" y="2827"/>
                    <a:pt x="93" y="2915"/>
                    <a:pt x="206" y="2915"/>
                  </a:cubicBezTo>
                  <a:lnTo>
                    <a:pt x="4669" y="2915"/>
                  </a:lnTo>
                  <a:cubicBezTo>
                    <a:pt x="4783" y="2915"/>
                    <a:pt x="4876" y="2827"/>
                    <a:pt x="4876" y="2713"/>
                  </a:cubicBezTo>
                  <a:cubicBezTo>
                    <a:pt x="4876" y="2595"/>
                    <a:pt x="4783" y="2508"/>
                    <a:pt x="4669" y="2508"/>
                  </a:cubicBezTo>
                  <a:lnTo>
                    <a:pt x="413" y="2508"/>
                  </a:lnTo>
                  <a:lnTo>
                    <a:pt x="413" y="206"/>
                  </a:lnTo>
                  <a:cubicBezTo>
                    <a:pt x="413" y="93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194525" y="4197825"/>
              <a:ext cx="224200" cy="338525"/>
            </a:xfrm>
            <a:custGeom>
              <a:avLst/>
              <a:gdLst/>
              <a:ahLst/>
              <a:cxnLst/>
              <a:rect l="l" t="t" r="r" b="b"/>
              <a:pathLst>
                <a:path w="8968" h="13541" extrusionOk="0">
                  <a:moveTo>
                    <a:pt x="8763" y="0"/>
                  </a:moveTo>
                  <a:cubicBezTo>
                    <a:pt x="8649" y="0"/>
                    <a:pt x="8557" y="93"/>
                    <a:pt x="8557" y="206"/>
                  </a:cubicBezTo>
                  <a:lnTo>
                    <a:pt x="8557" y="9386"/>
                  </a:lnTo>
                  <a:cubicBezTo>
                    <a:pt x="4567" y="9751"/>
                    <a:pt x="1245" y="11250"/>
                    <a:pt x="62" y="13227"/>
                  </a:cubicBezTo>
                  <a:cubicBezTo>
                    <a:pt x="0" y="13325"/>
                    <a:pt x="31" y="13448"/>
                    <a:pt x="129" y="13510"/>
                  </a:cubicBezTo>
                  <a:cubicBezTo>
                    <a:pt x="164" y="13530"/>
                    <a:pt x="201" y="13541"/>
                    <a:pt x="237" y="13541"/>
                  </a:cubicBezTo>
                  <a:cubicBezTo>
                    <a:pt x="309" y="13541"/>
                    <a:pt x="376" y="13505"/>
                    <a:pt x="411" y="13437"/>
                  </a:cubicBezTo>
                  <a:cubicBezTo>
                    <a:pt x="1549" y="11538"/>
                    <a:pt x="4835" y="10101"/>
                    <a:pt x="8778" y="9777"/>
                  </a:cubicBezTo>
                  <a:cubicBezTo>
                    <a:pt x="8886" y="9772"/>
                    <a:pt x="8968" y="9680"/>
                    <a:pt x="8968" y="9576"/>
                  </a:cubicBezTo>
                  <a:lnTo>
                    <a:pt x="8968" y="206"/>
                  </a:lnTo>
                  <a:cubicBezTo>
                    <a:pt x="8968" y="93"/>
                    <a:pt x="8875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1183950" y="4526025"/>
              <a:ext cx="545875" cy="74025"/>
            </a:xfrm>
            <a:custGeom>
              <a:avLst/>
              <a:gdLst/>
              <a:ahLst/>
              <a:cxnLst/>
              <a:rect l="l" t="t" r="r" b="b"/>
              <a:pathLst>
                <a:path w="21835" h="2961" extrusionOk="0">
                  <a:moveTo>
                    <a:pt x="21062" y="413"/>
                  </a:moveTo>
                  <a:cubicBezTo>
                    <a:pt x="21305" y="845"/>
                    <a:pt x="21423" y="1293"/>
                    <a:pt x="21423" y="1756"/>
                  </a:cubicBezTo>
                  <a:cubicBezTo>
                    <a:pt x="21423" y="2019"/>
                    <a:pt x="21382" y="2286"/>
                    <a:pt x="21295" y="2554"/>
                  </a:cubicBezTo>
                  <a:lnTo>
                    <a:pt x="542" y="2554"/>
                  </a:lnTo>
                  <a:cubicBezTo>
                    <a:pt x="454" y="2286"/>
                    <a:pt x="413" y="2019"/>
                    <a:pt x="413" y="1756"/>
                  </a:cubicBezTo>
                  <a:cubicBezTo>
                    <a:pt x="413" y="1293"/>
                    <a:pt x="537" y="845"/>
                    <a:pt x="779" y="413"/>
                  </a:cubicBezTo>
                  <a:close/>
                  <a:moveTo>
                    <a:pt x="660" y="0"/>
                  </a:moveTo>
                  <a:cubicBezTo>
                    <a:pt x="587" y="0"/>
                    <a:pt x="521" y="37"/>
                    <a:pt x="485" y="99"/>
                  </a:cubicBezTo>
                  <a:cubicBezTo>
                    <a:pt x="166" y="629"/>
                    <a:pt x="0" y="1185"/>
                    <a:pt x="0" y="1756"/>
                  </a:cubicBezTo>
                  <a:cubicBezTo>
                    <a:pt x="0" y="2117"/>
                    <a:pt x="68" y="2478"/>
                    <a:pt x="202" y="2832"/>
                  </a:cubicBezTo>
                  <a:cubicBezTo>
                    <a:pt x="233" y="2910"/>
                    <a:pt x="309" y="2961"/>
                    <a:pt x="397" y="2961"/>
                  </a:cubicBezTo>
                  <a:lnTo>
                    <a:pt x="21444" y="2961"/>
                  </a:lnTo>
                  <a:cubicBezTo>
                    <a:pt x="21526" y="2961"/>
                    <a:pt x="21604" y="2910"/>
                    <a:pt x="21634" y="2832"/>
                  </a:cubicBezTo>
                  <a:cubicBezTo>
                    <a:pt x="21768" y="2478"/>
                    <a:pt x="21835" y="2117"/>
                    <a:pt x="21835" y="1756"/>
                  </a:cubicBezTo>
                  <a:cubicBezTo>
                    <a:pt x="21835" y="1185"/>
                    <a:pt x="21675" y="629"/>
                    <a:pt x="21356" y="99"/>
                  </a:cubicBezTo>
                  <a:cubicBezTo>
                    <a:pt x="21314" y="37"/>
                    <a:pt x="21248" y="0"/>
                    <a:pt x="2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372525" y="4114050"/>
              <a:ext cx="170950" cy="88950"/>
            </a:xfrm>
            <a:custGeom>
              <a:avLst/>
              <a:gdLst/>
              <a:ahLst/>
              <a:cxnLst/>
              <a:rect l="l" t="t" r="r" b="b"/>
              <a:pathLst>
                <a:path w="6838" h="3558" extrusionOk="0">
                  <a:moveTo>
                    <a:pt x="1" y="0"/>
                  </a:moveTo>
                  <a:lnTo>
                    <a:pt x="1" y="3557"/>
                  </a:lnTo>
                  <a:lnTo>
                    <a:pt x="6837" y="3557"/>
                  </a:lnTo>
                  <a:lnTo>
                    <a:pt x="6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732C9-0113-B26A-91F4-68604757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5234DC-B78A-9E38-77BF-6263BD61C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12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Astato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02" name="Google Shape;1802;p44"/>
          <p:cNvSpPr txBox="1">
            <a:spLocks noGrp="1"/>
          </p:cNvSpPr>
          <p:nvPr>
            <p:ph type="title" idx="2"/>
          </p:nvPr>
        </p:nvSpPr>
        <p:spPr>
          <a:xfrm>
            <a:off x="751917" y="2352300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Raio atômico </a:t>
            </a:r>
            <a:endParaRPr/>
          </a:p>
        </p:txBody>
      </p:sp>
      <p:sp>
        <p:nvSpPr>
          <p:cNvPr id="1803" name="Google Shape;1803;p44"/>
          <p:cNvSpPr txBox="1">
            <a:spLocks noGrp="1"/>
          </p:cNvSpPr>
          <p:nvPr>
            <p:ph type="subTitle" idx="1"/>
          </p:nvPr>
        </p:nvSpPr>
        <p:spPr>
          <a:xfrm>
            <a:off x="93762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200 pm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N* 85</a:t>
            </a:r>
            <a:endParaRPr/>
          </a:p>
        </p:txBody>
      </p:sp>
      <p:sp>
        <p:nvSpPr>
          <p:cNvPr id="1804" name="Google Shape;1804;p44"/>
          <p:cNvSpPr txBox="1">
            <a:spLocks noGrp="1"/>
          </p:cNvSpPr>
          <p:nvPr>
            <p:ph type="title" idx="3"/>
          </p:nvPr>
        </p:nvSpPr>
        <p:spPr>
          <a:xfrm>
            <a:off x="3484347" y="2356980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Temperatura de fusão e ebulição </a:t>
            </a:r>
            <a:endParaRPr/>
          </a:p>
        </p:txBody>
      </p:sp>
      <p:sp>
        <p:nvSpPr>
          <p:cNvPr id="1805" name="Google Shape;1805;p44"/>
          <p:cNvSpPr txBox="1">
            <a:spLocks noGrp="1"/>
          </p:cNvSpPr>
          <p:nvPr>
            <p:ph type="subTitle" idx="4"/>
          </p:nvPr>
        </p:nvSpPr>
        <p:spPr>
          <a:xfrm>
            <a:off x="3484347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Ebulição- 336,8°c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Fusão- 301,8°c </a:t>
            </a:r>
            <a:endParaRPr/>
          </a:p>
        </p:txBody>
      </p:sp>
      <p:sp>
        <p:nvSpPr>
          <p:cNvPr id="1806" name="Google Shape;1806;p44"/>
          <p:cNvSpPr txBox="1">
            <a:spLocks noGrp="1"/>
          </p:cNvSpPr>
          <p:nvPr>
            <p:ph type="title" idx="5"/>
          </p:nvPr>
        </p:nvSpPr>
        <p:spPr>
          <a:xfrm>
            <a:off x="5845356" y="2457739"/>
            <a:ext cx="2546727" cy="228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encontrado na natureza.</a:t>
            </a:r>
            <a:endParaRPr/>
          </a:p>
        </p:txBody>
      </p:sp>
      <p:sp>
        <p:nvSpPr>
          <p:cNvPr id="1807" name="Google Shape;1807;p44"/>
          <p:cNvSpPr txBox="1">
            <a:spLocks noGrp="1"/>
          </p:cNvSpPr>
          <p:nvPr>
            <p:ph type="subTitle" idx="6"/>
          </p:nvPr>
        </p:nvSpPr>
        <p:spPr>
          <a:xfrm>
            <a:off x="603107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Isótopos radioativos.</a:t>
            </a:r>
            <a:endParaRPr/>
          </a:p>
        </p:txBody>
      </p:sp>
      <p:grpSp>
        <p:nvGrpSpPr>
          <p:cNvPr id="1808" name="Google Shape;1808;p44"/>
          <p:cNvGrpSpPr/>
          <p:nvPr/>
        </p:nvGrpSpPr>
        <p:grpSpPr>
          <a:xfrm flipH="1">
            <a:off x="513232" y="3834640"/>
            <a:ext cx="713813" cy="1037646"/>
            <a:chOff x="6616350" y="1690050"/>
            <a:chExt cx="1609863" cy="2340203"/>
          </a:xfrm>
        </p:grpSpPr>
        <p:sp>
          <p:nvSpPr>
            <p:cNvPr id="1809" name="Google Shape;1809;p44"/>
            <p:cNvSpPr/>
            <p:nvPr/>
          </p:nvSpPr>
          <p:spPr>
            <a:xfrm>
              <a:off x="6733561" y="3094760"/>
              <a:ext cx="1478748" cy="921975"/>
            </a:xfrm>
            <a:custGeom>
              <a:avLst/>
              <a:gdLst/>
              <a:ahLst/>
              <a:cxnLst/>
              <a:rect l="l" t="t" r="r" b="b"/>
              <a:pathLst>
                <a:path w="22015" h="13726" extrusionOk="0">
                  <a:moveTo>
                    <a:pt x="2055" y="0"/>
                  </a:moveTo>
                  <a:cubicBezTo>
                    <a:pt x="763" y="1802"/>
                    <a:pt x="0" y="4016"/>
                    <a:pt x="0" y="6411"/>
                  </a:cubicBezTo>
                  <a:cubicBezTo>
                    <a:pt x="0" y="9215"/>
                    <a:pt x="1057" y="11779"/>
                    <a:pt x="2787" y="13725"/>
                  </a:cubicBezTo>
                  <a:lnTo>
                    <a:pt x="19235" y="13725"/>
                  </a:lnTo>
                  <a:cubicBezTo>
                    <a:pt x="20965" y="11779"/>
                    <a:pt x="22015" y="9215"/>
                    <a:pt x="22015" y="6411"/>
                  </a:cubicBezTo>
                  <a:cubicBezTo>
                    <a:pt x="22015" y="4021"/>
                    <a:pt x="21253" y="1802"/>
                    <a:pt x="19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6616350" y="1690050"/>
              <a:ext cx="1609863" cy="2340203"/>
            </a:xfrm>
            <a:custGeom>
              <a:avLst/>
              <a:gdLst/>
              <a:ahLst/>
              <a:cxnLst/>
              <a:rect l="l" t="t" r="r" b="b"/>
              <a:pathLst>
                <a:path w="23967" h="34840" extrusionOk="0">
                  <a:moveTo>
                    <a:pt x="15750" y="412"/>
                  </a:moveTo>
                  <a:cubicBezTo>
                    <a:pt x="16208" y="412"/>
                    <a:pt x="16584" y="783"/>
                    <a:pt x="16584" y="1237"/>
                  </a:cubicBezTo>
                  <a:cubicBezTo>
                    <a:pt x="16584" y="1458"/>
                    <a:pt x="16496" y="1674"/>
                    <a:pt x="16336" y="1823"/>
                  </a:cubicBezTo>
                  <a:cubicBezTo>
                    <a:pt x="16182" y="1983"/>
                    <a:pt x="15971" y="2071"/>
                    <a:pt x="15750" y="2071"/>
                  </a:cubicBezTo>
                  <a:lnTo>
                    <a:pt x="15291" y="2071"/>
                  </a:lnTo>
                  <a:lnTo>
                    <a:pt x="15291" y="16821"/>
                  </a:lnTo>
                  <a:lnTo>
                    <a:pt x="15446" y="16857"/>
                  </a:lnTo>
                  <a:cubicBezTo>
                    <a:pt x="17891" y="17485"/>
                    <a:pt x="20053" y="18967"/>
                    <a:pt x="21536" y="21032"/>
                  </a:cubicBezTo>
                  <a:cubicBezTo>
                    <a:pt x="22859" y="22876"/>
                    <a:pt x="23554" y="25048"/>
                    <a:pt x="23554" y="27324"/>
                  </a:cubicBezTo>
                  <a:cubicBezTo>
                    <a:pt x="23554" y="29938"/>
                    <a:pt x="22607" y="32461"/>
                    <a:pt x="20887" y="34433"/>
                  </a:cubicBezTo>
                  <a:lnTo>
                    <a:pt x="4624" y="34433"/>
                  </a:lnTo>
                  <a:cubicBezTo>
                    <a:pt x="2899" y="32461"/>
                    <a:pt x="1952" y="29938"/>
                    <a:pt x="1952" y="27324"/>
                  </a:cubicBezTo>
                  <a:cubicBezTo>
                    <a:pt x="1952" y="25048"/>
                    <a:pt x="2652" y="22869"/>
                    <a:pt x="3969" y="21032"/>
                  </a:cubicBezTo>
                  <a:cubicBezTo>
                    <a:pt x="5432" y="18993"/>
                    <a:pt x="7564" y="17520"/>
                    <a:pt x="9968" y="16883"/>
                  </a:cubicBezTo>
                  <a:lnTo>
                    <a:pt x="10123" y="16841"/>
                  </a:lnTo>
                  <a:lnTo>
                    <a:pt x="10123" y="14025"/>
                  </a:lnTo>
                  <a:lnTo>
                    <a:pt x="2220" y="6844"/>
                  </a:lnTo>
                  <a:lnTo>
                    <a:pt x="1849" y="7250"/>
                  </a:lnTo>
                  <a:cubicBezTo>
                    <a:pt x="1685" y="7431"/>
                    <a:pt x="1459" y="7523"/>
                    <a:pt x="1234" y="7523"/>
                  </a:cubicBezTo>
                  <a:cubicBezTo>
                    <a:pt x="1035" y="7523"/>
                    <a:pt x="837" y="7452"/>
                    <a:pt x="680" y="7307"/>
                  </a:cubicBezTo>
                  <a:cubicBezTo>
                    <a:pt x="510" y="7153"/>
                    <a:pt x="412" y="6930"/>
                    <a:pt x="412" y="6694"/>
                  </a:cubicBezTo>
                  <a:cubicBezTo>
                    <a:pt x="412" y="6488"/>
                    <a:pt x="485" y="6293"/>
                    <a:pt x="623" y="6138"/>
                  </a:cubicBezTo>
                  <a:lnTo>
                    <a:pt x="4140" y="2272"/>
                  </a:lnTo>
                  <a:cubicBezTo>
                    <a:pt x="4289" y="2111"/>
                    <a:pt x="4490" y="2014"/>
                    <a:pt x="4711" y="2004"/>
                  </a:cubicBezTo>
                  <a:cubicBezTo>
                    <a:pt x="4718" y="2004"/>
                    <a:pt x="4725" y="2004"/>
                    <a:pt x="4732" y="2004"/>
                  </a:cubicBezTo>
                  <a:cubicBezTo>
                    <a:pt x="4947" y="2004"/>
                    <a:pt x="5149" y="2075"/>
                    <a:pt x="5309" y="2220"/>
                  </a:cubicBezTo>
                  <a:cubicBezTo>
                    <a:pt x="5478" y="2370"/>
                    <a:pt x="5576" y="2596"/>
                    <a:pt x="5576" y="2833"/>
                  </a:cubicBezTo>
                  <a:cubicBezTo>
                    <a:pt x="5576" y="3038"/>
                    <a:pt x="5504" y="3235"/>
                    <a:pt x="5366" y="3389"/>
                  </a:cubicBezTo>
                  <a:lnTo>
                    <a:pt x="4989" y="3795"/>
                  </a:lnTo>
                  <a:lnTo>
                    <a:pt x="10123" y="8470"/>
                  </a:lnTo>
                  <a:lnTo>
                    <a:pt x="10123" y="2071"/>
                  </a:lnTo>
                  <a:lnTo>
                    <a:pt x="9617" y="2071"/>
                  </a:lnTo>
                  <a:cubicBezTo>
                    <a:pt x="9159" y="2071"/>
                    <a:pt x="8783" y="1695"/>
                    <a:pt x="8783" y="1237"/>
                  </a:cubicBezTo>
                  <a:cubicBezTo>
                    <a:pt x="8783" y="1015"/>
                    <a:pt x="8871" y="809"/>
                    <a:pt x="9030" y="655"/>
                  </a:cubicBezTo>
                  <a:cubicBezTo>
                    <a:pt x="9185" y="500"/>
                    <a:pt x="9396" y="412"/>
                    <a:pt x="9617" y="412"/>
                  </a:cubicBezTo>
                  <a:close/>
                  <a:moveTo>
                    <a:pt x="9617" y="1"/>
                  </a:moveTo>
                  <a:cubicBezTo>
                    <a:pt x="9289" y="1"/>
                    <a:pt x="8974" y="129"/>
                    <a:pt x="8743" y="367"/>
                  </a:cubicBezTo>
                  <a:cubicBezTo>
                    <a:pt x="8510" y="593"/>
                    <a:pt x="8377" y="913"/>
                    <a:pt x="8377" y="1237"/>
                  </a:cubicBezTo>
                  <a:cubicBezTo>
                    <a:pt x="8377" y="1921"/>
                    <a:pt x="8933" y="2482"/>
                    <a:pt x="9617" y="2482"/>
                  </a:cubicBezTo>
                  <a:lnTo>
                    <a:pt x="9710" y="2482"/>
                  </a:lnTo>
                  <a:lnTo>
                    <a:pt x="9710" y="7538"/>
                  </a:lnTo>
                  <a:lnTo>
                    <a:pt x="5571" y="3770"/>
                  </a:lnTo>
                  <a:lnTo>
                    <a:pt x="5668" y="3667"/>
                  </a:lnTo>
                  <a:cubicBezTo>
                    <a:pt x="5875" y="3440"/>
                    <a:pt x="5988" y="3142"/>
                    <a:pt x="5988" y="2833"/>
                  </a:cubicBezTo>
                  <a:cubicBezTo>
                    <a:pt x="5988" y="2477"/>
                    <a:pt x="5844" y="2142"/>
                    <a:pt x="5587" y="1916"/>
                  </a:cubicBezTo>
                  <a:cubicBezTo>
                    <a:pt x="5358" y="1707"/>
                    <a:pt x="5073" y="1590"/>
                    <a:pt x="4767" y="1590"/>
                  </a:cubicBezTo>
                  <a:cubicBezTo>
                    <a:pt x="4742" y="1590"/>
                    <a:pt x="4716" y="1591"/>
                    <a:pt x="4691" y="1592"/>
                  </a:cubicBezTo>
                  <a:cubicBezTo>
                    <a:pt x="4361" y="1607"/>
                    <a:pt x="4057" y="1752"/>
                    <a:pt x="3836" y="1999"/>
                  </a:cubicBezTo>
                  <a:lnTo>
                    <a:pt x="319" y="5860"/>
                  </a:lnTo>
                  <a:cubicBezTo>
                    <a:pt x="114" y="6086"/>
                    <a:pt x="1" y="6385"/>
                    <a:pt x="1" y="6694"/>
                  </a:cubicBezTo>
                  <a:cubicBezTo>
                    <a:pt x="1" y="7044"/>
                    <a:pt x="145" y="7379"/>
                    <a:pt x="402" y="7610"/>
                  </a:cubicBezTo>
                  <a:cubicBezTo>
                    <a:pt x="639" y="7827"/>
                    <a:pt x="939" y="7935"/>
                    <a:pt x="1237" y="7935"/>
                  </a:cubicBezTo>
                  <a:cubicBezTo>
                    <a:pt x="1574" y="7935"/>
                    <a:pt x="1910" y="7798"/>
                    <a:pt x="2153" y="7528"/>
                  </a:cubicBezTo>
                  <a:lnTo>
                    <a:pt x="2251" y="7424"/>
                  </a:lnTo>
                  <a:lnTo>
                    <a:pt x="9710" y="14210"/>
                  </a:lnTo>
                  <a:lnTo>
                    <a:pt x="9710" y="16527"/>
                  </a:lnTo>
                  <a:cubicBezTo>
                    <a:pt x="7275" y="17207"/>
                    <a:pt x="5123" y="18720"/>
                    <a:pt x="3636" y="20790"/>
                  </a:cubicBezTo>
                  <a:cubicBezTo>
                    <a:pt x="2266" y="22700"/>
                    <a:pt x="1540" y="24960"/>
                    <a:pt x="1540" y="27324"/>
                  </a:cubicBezTo>
                  <a:cubicBezTo>
                    <a:pt x="1540" y="30073"/>
                    <a:pt x="2548" y="32718"/>
                    <a:pt x="4377" y="34773"/>
                  </a:cubicBezTo>
                  <a:lnTo>
                    <a:pt x="4439" y="34840"/>
                  </a:lnTo>
                  <a:lnTo>
                    <a:pt x="21073" y="34840"/>
                  </a:lnTo>
                  <a:lnTo>
                    <a:pt x="21129" y="34773"/>
                  </a:lnTo>
                  <a:cubicBezTo>
                    <a:pt x="22962" y="32718"/>
                    <a:pt x="23966" y="30073"/>
                    <a:pt x="23966" y="27324"/>
                  </a:cubicBezTo>
                  <a:cubicBezTo>
                    <a:pt x="23966" y="24965"/>
                    <a:pt x="23240" y="22705"/>
                    <a:pt x="21871" y="20790"/>
                  </a:cubicBezTo>
                  <a:cubicBezTo>
                    <a:pt x="20362" y="18689"/>
                    <a:pt x="18179" y="17171"/>
                    <a:pt x="15703" y="16501"/>
                  </a:cubicBezTo>
                  <a:lnTo>
                    <a:pt x="15703" y="2482"/>
                  </a:lnTo>
                  <a:lnTo>
                    <a:pt x="15750" y="2482"/>
                  </a:lnTo>
                  <a:cubicBezTo>
                    <a:pt x="16084" y="2482"/>
                    <a:pt x="16393" y="2354"/>
                    <a:pt x="16629" y="2118"/>
                  </a:cubicBezTo>
                  <a:cubicBezTo>
                    <a:pt x="16862" y="1890"/>
                    <a:pt x="16995" y="1571"/>
                    <a:pt x="16995" y="1237"/>
                  </a:cubicBezTo>
                  <a:cubicBezTo>
                    <a:pt x="16995" y="557"/>
                    <a:pt x="16434" y="1"/>
                    <a:pt x="15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4175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35"/>
          <p:cNvGrpSpPr/>
          <p:nvPr/>
        </p:nvGrpSpPr>
        <p:grpSpPr>
          <a:xfrm rot="224">
            <a:off x="558702" y="3405204"/>
            <a:ext cx="838792" cy="1454853"/>
            <a:chOff x="1183950" y="3653250"/>
            <a:chExt cx="545875" cy="946800"/>
          </a:xfrm>
        </p:grpSpPr>
        <p:sp>
          <p:nvSpPr>
            <p:cNvPr id="1547" name="Google Shape;1547;p35"/>
            <p:cNvSpPr/>
            <p:nvPr/>
          </p:nvSpPr>
          <p:spPr>
            <a:xfrm>
              <a:off x="1665700" y="4282750"/>
              <a:ext cx="33875" cy="39950"/>
            </a:xfrm>
            <a:custGeom>
              <a:avLst/>
              <a:gdLst/>
              <a:ahLst/>
              <a:cxnLst/>
              <a:rect l="l" t="t" r="r" b="b"/>
              <a:pathLst>
                <a:path w="1355" h="1598" extrusionOk="0">
                  <a:moveTo>
                    <a:pt x="1" y="1"/>
                  </a:moveTo>
                  <a:lnTo>
                    <a:pt x="1" y="1597"/>
                  </a:lnTo>
                  <a:lnTo>
                    <a:pt x="557" y="1597"/>
                  </a:lnTo>
                  <a:cubicBezTo>
                    <a:pt x="778" y="1597"/>
                    <a:pt x="979" y="1505"/>
                    <a:pt x="1124" y="1360"/>
                  </a:cubicBezTo>
                  <a:cubicBezTo>
                    <a:pt x="1267" y="1217"/>
                    <a:pt x="1355" y="1015"/>
                    <a:pt x="1355" y="799"/>
                  </a:cubicBezTo>
                  <a:cubicBezTo>
                    <a:pt x="1355" y="357"/>
                    <a:pt x="994" y="1"/>
                    <a:pt x="557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611775" y="4193825"/>
              <a:ext cx="53950" cy="213175"/>
            </a:xfrm>
            <a:custGeom>
              <a:avLst/>
              <a:gdLst/>
              <a:ahLst/>
              <a:cxnLst/>
              <a:rect l="l" t="t" r="r" b="b"/>
              <a:pathLst>
                <a:path w="2158" h="8527" extrusionOk="0">
                  <a:moveTo>
                    <a:pt x="1082" y="1"/>
                  </a:moveTo>
                  <a:cubicBezTo>
                    <a:pt x="490" y="1"/>
                    <a:pt x="0" y="485"/>
                    <a:pt x="0" y="1077"/>
                  </a:cubicBezTo>
                  <a:lnTo>
                    <a:pt x="0" y="2873"/>
                  </a:lnTo>
                  <a:lnTo>
                    <a:pt x="0" y="6019"/>
                  </a:lnTo>
                  <a:lnTo>
                    <a:pt x="0" y="7445"/>
                  </a:lnTo>
                  <a:cubicBezTo>
                    <a:pt x="0" y="8037"/>
                    <a:pt x="490" y="8526"/>
                    <a:pt x="1082" y="8526"/>
                  </a:cubicBezTo>
                  <a:cubicBezTo>
                    <a:pt x="1675" y="8526"/>
                    <a:pt x="2158" y="8037"/>
                    <a:pt x="2158" y="7445"/>
                  </a:cubicBezTo>
                  <a:lnTo>
                    <a:pt x="2158" y="5154"/>
                  </a:lnTo>
                  <a:lnTo>
                    <a:pt x="2158" y="3558"/>
                  </a:lnTo>
                  <a:lnTo>
                    <a:pt x="2158" y="1077"/>
                  </a:lnTo>
                  <a:cubicBezTo>
                    <a:pt x="2158" y="784"/>
                    <a:pt x="2034" y="511"/>
                    <a:pt x="1839" y="321"/>
                  </a:cubicBezTo>
                  <a:cubicBezTo>
                    <a:pt x="1649" y="124"/>
                    <a:pt x="1376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1606650" y="4188700"/>
              <a:ext cx="64250" cy="223450"/>
            </a:xfrm>
            <a:custGeom>
              <a:avLst/>
              <a:gdLst/>
              <a:ahLst/>
              <a:cxnLst/>
              <a:rect l="l" t="t" r="r" b="b"/>
              <a:pathLst>
                <a:path w="2570" h="8938" extrusionOk="0">
                  <a:moveTo>
                    <a:pt x="1287" y="1"/>
                  </a:moveTo>
                  <a:cubicBezTo>
                    <a:pt x="576" y="1"/>
                    <a:pt x="0" y="576"/>
                    <a:pt x="0" y="1282"/>
                  </a:cubicBezTo>
                  <a:lnTo>
                    <a:pt x="0" y="7650"/>
                  </a:lnTo>
                  <a:cubicBezTo>
                    <a:pt x="0" y="8361"/>
                    <a:pt x="576" y="8938"/>
                    <a:pt x="1287" y="8938"/>
                  </a:cubicBezTo>
                  <a:cubicBezTo>
                    <a:pt x="1992" y="8938"/>
                    <a:pt x="2569" y="8361"/>
                    <a:pt x="2569" y="7650"/>
                  </a:cubicBezTo>
                  <a:lnTo>
                    <a:pt x="2569" y="5359"/>
                  </a:lnTo>
                  <a:cubicBezTo>
                    <a:pt x="2569" y="5246"/>
                    <a:pt x="2476" y="5153"/>
                    <a:pt x="2363" y="5153"/>
                  </a:cubicBezTo>
                  <a:cubicBezTo>
                    <a:pt x="2250" y="5153"/>
                    <a:pt x="2158" y="5246"/>
                    <a:pt x="2158" y="5359"/>
                  </a:cubicBezTo>
                  <a:lnTo>
                    <a:pt x="2158" y="7650"/>
                  </a:lnTo>
                  <a:cubicBezTo>
                    <a:pt x="2158" y="8134"/>
                    <a:pt x="1766" y="8526"/>
                    <a:pt x="1287" y="8526"/>
                  </a:cubicBezTo>
                  <a:cubicBezTo>
                    <a:pt x="803" y="8526"/>
                    <a:pt x="412" y="8134"/>
                    <a:pt x="412" y="7650"/>
                  </a:cubicBezTo>
                  <a:lnTo>
                    <a:pt x="412" y="1282"/>
                  </a:lnTo>
                  <a:cubicBezTo>
                    <a:pt x="412" y="804"/>
                    <a:pt x="803" y="412"/>
                    <a:pt x="1287" y="412"/>
                  </a:cubicBezTo>
                  <a:cubicBezTo>
                    <a:pt x="1514" y="412"/>
                    <a:pt x="1740" y="505"/>
                    <a:pt x="1899" y="669"/>
                  </a:cubicBezTo>
                  <a:cubicBezTo>
                    <a:pt x="2065" y="828"/>
                    <a:pt x="2158" y="1056"/>
                    <a:pt x="2158" y="1282"/>
                  </a:cubicBezTo>
                  <a:lnTo>
                    <a:pt x="2158" y="3763"/>
                  </a:lnTo>
                  <a:cubicBezTo>
                    <a:pt x="2158" y="3877"/>
                    <a:pt x="2250" y="3969"/>
                    <a:pt x="2363" y="3969"/>
                  </a:cubicBezTo>
                  <a:cubicBezTo>
                    <a:pt x="2476" y="3969"/>
                    <a:pt x="2569" y="3877"/>
                    <a:pt x="2569" y="3763"/>
                  </a:cubicBezTo>
                  <a:lnTo>
                    <a:pt x="2569" y="1282"/>
                  </a:lnTo>
                  <a:cubicBezTo>
                    <a:pt x="2569" y="947"/>
                    <a:pt x="2430" y="618"/>
                    <a:pt x="2194" y="376"/>
                  </a:cubicBezTo>
                  <a:cubicBezTo>
                    <a:pt x="1951" y="139"/>
                    <a:pt x="162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660575" y="4277625"/>
              <a:ext cx="44175" cy="50225"/>
            </a:xfrm>
            <a:custGeom>
              <a:avLst/>
              <a:gdLst/>
              <a:ahLst/>
              <a:cxnLst/>
              <a:rect l="l" t="t" r="r" b="b"/>
              <a:pathLst>
                <a:path w="1767" h="2009" extrusionOk="0">
                  <a:moveTo>
                    <a:pt x="762" y="412"/>
                  </a:moveTo>
                  <a:cubicBezTo>
                    <a:pt x="1092" y="412"/>
                    <a:pt x="1360" y="675"/>
                    <a:pt x="1360" y="1004"/>
                  </a:cubicBezTo>
                  <a:cubicBezTo>
                    <a:pt x="1360" y="1159"/>
                    <a:pt x="1292" y="1313"/>
                    <a:pt x="1184" y="1422"/>
                  </a:cubicBezTo>
                  <a:cubicBezTo>
                    <a:pt x="1071" y="1534"/>
                    <a:pt x="921" y="1596"/>
                    <a:pt x="762" y="1596"/>
                  </a:cubicBezTo>
                  <a:lnTo>
                    <a:pt x="412" y="1596"/>
                  </a:lnTo>
                  <a:lnTo>
                    <a:pt x="412" y="412"/>
                  </a:lnTo>
                  <a:close/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lnTo>
                    <a:pt x="1" y="1802"/>
                  </a:lnTo>
                  <a:cubicBezTo>
                    <a:pt x="1" y="1916"/>
                    <a:pt x="93" y="2009"/>
                    <a:pt x="206" y="2009"/>
                  </a:cubicBezTo>
                  <a:lnTo>
                    <a:pt x="762" y="2009"/>
                  </a:lnTo>
                  <a:cubicBezTo>
                    <a:pt x="1030" y="2009"/>
                    <a:pt x="1287" y="1900"/>
                    <a:pt x="1472" y="1715"/>
                  </a:cubicBezTo>
                  <a:cubicBezTo>
                    <a:pt x="1663" y="1524"/>
                    <a:pt x="1766" y="1267"/>
                    <a:pt x="1766" y="1004"/>
                  </a:cubicBezTo>
                  <a:cubicBezTo>
                    <a:pt x="1766" y="448"/>
                    <a:pt x="1318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372525" y="4047625"/>
              <a:ext cx="170950" cy="66450"/>
            </a:xfrm>
            <a:custGeom>
              <a:avLst/>
              <a:gdLst/>
              <a:ahLst/>
              <a:cxnLst/>
              <a:rect l="l" t="t" r="r" b="b"/>
              <a:pathLst>
                <a:path w="6838" h="2658" extrusionOk="0">
                  <a:moveTo>
                    <a:pt x="1957" y="1"/>
                  </a:moveTo>
                  <a:lnTo>
                    <a:pt x="1" y="2657"/>
                  </a:lnTo>
                  <a:lnTo>
                    <a:pt x="6837" y="2657"/>
                  </a:lnTo>
                  <a:lnTo>
                    <a:pt x="5015" y="62"/>
                  </a:lnTo>
                  <a:lnTo>
                    <a:pt x="4525" y="57"/>
                  </a:lnTo>
                  <a:lnTo>
                    <a:pt x="2626" y="15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35200" y="3961375"/>
              <a:ext cx="53575" cy="87700"/>
            </a:xfrm>
            <a:custGeom>
              <a:avLst/>
              <a:gdLst/>
              <a:ahLst/>
              <a:cxnLst/>
              <a:rect l="l" t="t" r="r" b="b"/>
              <a:pathLst>
                <a:path w="2143" h="3508" extrusionOk="0">
                  <a:moveTo>
                    <a:pt x="1071" y="1"/>
                  </a:moveTo>
                  <a:cubicBezTo>
                    <a:pt x="583" y="1"/>
                    <a:pt x="165" y="742"/>
                    <a:pt x="42" y="1752"/>
                  </a:cubicBezTo>
                  <a:cubicBezTo>
                    <a:pt x="16" y="1958"/>
                    <a:pt x="1" y="2168"/>
                    <a:pt x="1" y="2390"/>
                  </a:cubicBezTo>
                  <a:cubicBezTo>
                    <a:pt x="1" y="2776"/>
                    <a:pt x="42" y="3142"/>
                    <a:pt x="119" y="3465"/>
                  </a:cubicBezTo>
                  <a:lnTo>
                    <a:pt x="2018" y="3507"/>
                  </a:lnTo>
                  <a:cubicBezTo>
                    <a:pt x="2101" y="3173"/>
                    <a:pt x="2142" y="2792"/>
                    <a:pt x="2142" y="2390"/>
                  </a:cubicBezTo>
                  <a:cubicBezTo>
                    <a:pt x="2142" y="2168"/>
                    <a:pt x="2132" y="1958"/>
                    <a:pt x="2101" y="1752"/>
                  </a:cubicBezTo>
                  <a:cubicBezTo>
                    <a:pt x="1978" y="742"/>
                    <a:pt x="156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200450" y="4202975"/>
              <a:ext cx="512925" cy="328225"/>
            </a:xfrm>
            <a:custGeom>
              <a:avLst/>
              <a:gdLst/>
              <a:ahLst/>
              <a:cxnLst/>
              <a:rect l="l" t="t" r="r" b="b"/>
              <a:pathLst>
                <a:path w="20517" h="13129" extrusionOk="0">
                  <a:moveTo>
                    <a:pt x="8526" y="0"/>
                  </a:moveTo>
                  <a:lnTo>
                    <a:pt x="8526" y="9370"/>
                  </a:lnTo>
                  <a:cubicBezTo>
                    <a:pt x="4458" y="9700"/>
                    <a:pt x="1163" y="11182"/>
                    <a:pt x="0" y="13129"/>
                  </a:cubicBezTo>
                  <a:lnTo>
                    <a:pt x="20516" y="13129"/>
                  </a:lnTo>
                  <a:cubicBezTo>
                    <a:pt x="19352" y="11182"/>
                    <a:pt x="16052" y="9700"/>
                    <a:pt x="11990" y="9370"/>
                  </a:cubicBezTo>
                  <a:lnTo>
                    <a:pt x="11990" y="5653"/>
                  </a:lnTo>
                  <a:lnTo>
                    <a:pt x="16453" y="5653"/>
                  </a:lnTo>
                  <a:lnTo>
                    <a:pt x="16453" y="2507"/>
                  </a:lnTo>
                  <a:lnTo>
                    <a:pt x="11990" y="2507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189100" y="4531175"/>
              <a:ext cx="535600" cy="63875"/>
            </a:xfrm>
            <a:custGeom>
              <a:avLst/>
              <a:gdLst/>
              <a:ahLst/>
              <a:cxnLst/>
              <a:rect l="l" t="t" r="r" b="b"/>
              <a:pathLst>
                <a:path w="21424" h="2555" extrusionOk="0">
                  <a:moveTo>
                    <a:pt x="454" y="1"/>
                  </a:moveTo>
                  <a:cubicBezTo>
                    <a:pt x="155" y="490"/>
                    <a:pt x="1" y="1010"/>
                    <a:pt x="1" y="1550"/>
                  </a:cubicBezTo>
                  <a:cubicBezTo>
                    <a:pt x="1" y="1890"/>
                    <a:pt x="68" y="2225"/>
                    <a:pt x="191" y="2554"/>
                  </a:cubicBezTo>
                  <a:lnTo>
                    <a:pt x="21238" y="2554"/>
                  </a:lnTo>
                  <a:cubicBezTo>
                    <a:pt x="21362" y="2225"/>
                    <a:pt x="21424" y="1890"/>
                    <a:pt x="21424" y="1550"/>
                  </a:cubicBezTo>
                  <a:cubicBezTo>
                    <a:pt x="21424" y="1010"/>
                    <a:pt x="21269" y="490"/>
                    <a:pt x="20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1245475" y="3653250"/>
              <a:ext cx="418825" cy="351925"/>
            </a:xfrm>
            <a:custGeom>
              <a:avLst/>
              <a:gdLst/>
              <a:ahLst/>
              <a:cxnLst/>
              <a:rect l="l" t="t" r="r" b="b"/>
              <a:pathLst>
                <a:path w="16753" h="14077" extrusionOk="0">
                  <a:moveTo>
                    <a:pt x="8500" y="1"/>
                  </a:moveTo>
                  <a:cubicBezTo>
                    <a:pt x="1" y="11075"/>
                    <a:pt x="6678" y="14077"/>
                    <a:pt x="6678" y="14077"/>
                  </a:cubicBezTo>
                  <a:lnTo>
                    <a:pt x="7631" y="14077"/>
                  </a:lnTo>
                  <a:cubicBezTo>
                    <a:pt x="7754" y="13067"/>
                    <a:pt x="8172" y="12326"/>
                    <a:pt x="8660" y="12326"/>
                  </a:cubicBezTo>
                  <a:cubicBezTo>
                    <a:pt x="9154" y="12326"/>
                    <a:pt x="9567" y="13067"/>
                    <a:pt x="9690" y="14077"/>
                  </a:cubicBezTo>
                  <a:lnTo>
                    <a:pt x="10915" y="14077"/>
                  </a:lnTo>
                  <a:cubicBezTo>
                    <a:pt x="16753" y="8398"/>
                    <a:pt x="8500" y="1"/>
                    <a:pt x="8500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1495050" y="4339125"/>
              <a:ext cx="224250" cy="197225"/>
            </a:xfrm>
            <a:custGeom>
              <a:avLst/>
              <a:gdLst/>
              <a:ahLst/>
              <a:cxnLst/>
              <a:rect l="l" t="t" r="r" b="b"/>
              <a:pathLst>
                <a:path w="8970" h="7889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lnTo>
                    <a:pt x="0" y="3924"/>
                  </a:lnTo>
                  <a:cubicBezTo>
                    <a:pt x="0" y="4028"/>
                    <a:pt x="83" y="4120"/>
                    <a:pt x="190" y="4125"/>
                  </a:cubicBezTo>
                  <a:cubicBezTo>
                    <a:pt x="4134" y="4449"/>
                    <a:pt x="7425" y="5886"/>
                    <a:pt x="8557" y="7785"/>
                  </a:cubicBezTo>
                  <a:cubicBezTo>
                    <a:pt x="8599" y="7853"/>
                    <a:pt x="8665" y="7889"/>
                    <a:pt x="8732" y="7889"/>
                  </a:cubicBezTo>
                  <a:cubicBezTo>
                    <a:pt x="8773" y="7889"/>
                    <a:pt x="8809" y="7878"/>
                    <a:pt x="8840" y="7858"/>
                  </a:cubicBezTo>
                  <a:cubicBezTo>
                    <a:pt x="8938" y="7796"/>
                    <a:pt x="8969" y="7673"/>
                    <a:pt x="8912" y="7575"/>
                  </a:cubicBezTo>
                  <a:cubicBezTo>
                    <a:pt x="7728" y="5598"/>
                    <a:pt x="4403" y="4099"/>
                    <a:pt x="413" y="3734"/>
                  </a:cubicBezTo>
                  <a:lnTo>
                    <a:pt x="413" y="409"/>
                  </a:lnTo>
                  <a:lnTo>
                    <a:pt x="4669" y="409"/>
                  </a:lnTo>
                  <a:cubicBezTo>
                    <a:pt x="4783" y="409"/>
                    <a:pt x="4876" y="321"/>
                    <a:pt x="4876" y="207"/>
                  </a:cubicBezTo>
                  <a:cubicBezTo>
                    <a:pt x="4876" y="89"/>
                    <a:pt x="4783" y="1"/>
                    <a:pt x="4669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495050" y="4197825"/>
              <a:ext cx="121900" cy="72875"/>
            </a:xfrm>
            <a:custGeom>
              <a:avLst/>
              <a:gdLst/>
              <a:ahLst/>
              <a:cxnLst/>
              <a:rect l="l" t="t" r="r" b="b"/>
              <a:pathLst>
                <a:path w="4876" h="2915" extrusionOk="0">
                  <a:moveTo>
                    <a:pt x="206" y="0"/>
                  </a:moveTo>
                  <a:cubicBezTo>
                    <a:pt x="93" y="0"/>
                    <a:pt x="0" y="93"/>
                    <a:pt x="0" y="206"/>
                  </a:cubicBezTo>
                  <a:lnTo>
                    <a:pt x="0" y="2713"/>
                  </a:lnTo>
                  <a:cubicBezTo>
                    <a:pt x="0" y="2827"/>
                    <a:pt x="93" y="2915"/>
                    <a:pt x="206" y="2915"/>
                  </a:cubicBezTo>
                  <a:lnTo>
                    <a:pt x="4669" y="2915"/>
                  </a:lnTo>
                  <a:cubicBezTo>
                    <a:pt x="4783" y="2915"/>
                    <a:pt x="4876" y="2827"/>
                    <a:pt x="4876" y="2713"/>
                  </a:cubicBezTo>
                  <a:cubicBezTo>
                    <a:pt x="4876" y="2595"/>
                    <a:pt x="4783" y="2508"/>
                    <a:pt x="4669" y="2508"/>
                  </a:cubicBezTo>
                  <a:lnTo>
                    <a:pt x="413" y="2508"/>
                  </a:lnTo>
                  <a:lnTo>
                    <a:pt x="413" y="206"/>
                  </a:lnTo>
                  <a:cubicBezTo>
                    <a:pt x="413" y="93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194525" y="4197825"/>
              <a:ext cx="224200" cy="338525"/>
            </a:xfrm>
            <a:custGeom>
              <a:avLst/>
              <a:gdLst/>
              <a:ahLst/>
              <a:cxnLst/>
              <a:rect l="l" t="t" r="r" b="b"/>
              <a:pathLst>
                <a:path w="8968" h="13541" extrusionOk="0">
                  <a:moveTo>
                    <a:pt x="8763" y="0"/>
                  </a:moveTo>
                  <a:cubicBezTo>
                    <a:pt x="8649" y="0"/>
                    <a:pt x="8557" y="93"/>
                    <a:pt x="8557" y="206"/>
                  </a:cubicBezTo>
                  <a:lnTo>
                    <a:pt x="8557" y="9386"/>
                  </a:lnTo>
                  <a:cubicBezTo>
                    <a:pt x="4567" y="9751"/>
                    <a:pt x="1245" y="11250"/>
                    <a:pt x="62" y="13227"/>
                  </a:cubicBezTo>
                  <a:cubicBezTo>
                    <a:pt x="0" y="13325"/>
                    <a:pt x="31" y="13448"/>
                    <a:pt x="129" y="13510"/>
                  </a:cubicBezTo>
                  <a:cubicBezTo>
                    <a:pt x="164" y="13530"/>
                    <a:pt x="201" y="13541"/>
                    <a:pt x="237" y="13541"/>
                  </a:cubicBezTo>
                  <a:cubicBezTo>
                    <a:pt x="309" y="13541"/>
                    <a:pt x="376" y="13505"/>
                    <a:pt x="411" y="13437"/>
                  </a:cubicBezTo>
                  <a:cubicBezTo>
                    <a:pt x="1549" y="11538"/>
                    <a:pt x="4835" y="10101"/>
                    <a:pt x="8778" y="9777"/>
                  </a:cubicBezTo>
                  <a:cubicBezTo>
                    <a:pt x="8886" y="9772"/>
                    <a:pt x="8968" y="9680"/>
                    <a:pt x="8968" y="9576"/>
                  </a:cubicBezTo>
                  <a:lnTo>
                    <a:pt x="8968" y="206"/>
                  </a:lnTo>
                  <a:cubicBezTo>
                    <a:pt x="8968" y="93"/>
                    <a:pt x="8875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1183950" y="4526025"/>
              <a:ext cx="545875" cy="74025"/>
            </a:xfrm>
            <a:custGeom>
              <a:avLst/>
              <a:gdLst/>
              <a:ahLst/>
              <a:cxnLst/>
              <a:rect l="l" t="t" r="r" b="b"/>
              <a:pathLst>
                <a:path w="21835" h="2961" extrusionOk="0">
                  <a:moveTo>
                    <a:pt x="21062" y="413"/>
                  </a:moveTo>
                  <a:cubicBezTo>
                    <a:pt x="21305" y="845"/>
                    <a:pt x="21423" y="1293"/>
                    <a:pt x="21423" y="1756"/>
                  </a:cubicBezTo>
                  <a:cubicBezTo>
                    <a:pt x="21423" y="2019"/>
                    <a:pt x="21382" y="2286"/>
                    <a:pt x="21295" y="2554"/>
                  </a:cubicBezTo>
                  <a:lnTo>
                    <a:pt x="542" y="2554"/>
                  </a:lnTo>
                  <a:cubicBezTo>
                    <a:pt x="454" y="2286"/>
                    <a:pt x="413" y="2019"/>
                    <a:pt x="413" y="1756"/>
                  </a:cubicBezTo>
                  <a:cubicBezTo>
                    <a:pt x="413" y="1293"/>
                    <a:pt x="537" y="845"/>
                    <a:pt x="779" y="413"/>
                  </a:cubicBezTo>
                  <a:close/>
                  <a:moveTo>
                    <a:pt x="660" y="0"/>
                  </a:moveTo>
                  <a:cubicBezTo>
                    <a:pt x="587" y="0"/>
                    <a:pt x="521" y="37"/>
                    <a:pt x="485" y="99"/>
                  </a:cubicBezTo>
                  <a:cubicBezTo>
                    <a:pt x="166" y="629"/>
                    <a:pt x="0" y="1185"/>
                    <a:pt x="0" y="1756"/>
                  </a:cubicBezTo>
                  <a:cubicBezTo>
                    <a:pt x="0" y="2117"/>
                    <a:pt x="68" y="2478"/>
                    <a:pt x="202" y="2832"/>
                  </a:cubicBezTo>
                  <a:cubicBezTo>
                    <a:pt x="233" y="2910"/>
                    <a:pt x="309" y="2961"/>
                    <a:pt x="397" y="2961"/>
                  </a:cubicBezTo>
                  <a:lnTo>
                    <a:pt x="21444" y="2961"/>
                  </a:lnTo>
                  <a:cubicBezTo>
                    <a:pt x="21526" y="2961"/>
                    <a:pt x="21604" y="2910"/>
                    <a:pt x="21634" y="2832"/>
                  </a:cubicBezTo>
                  <a:cubicBezTo>
                    <a:pt x="21768" y="2478"/>
                    <a:pt x="21835" y="2117"/>
                    <a:pt x="21835" y="1756"/>
                  </a:cubicBezTo>
                  <a:cubicBezTo>
                    <a:pt x="21835" y="1185"/>
                    <a:pt x="21675" y="629"/>
                    <a:pt x="21356" y="99"/>
                  </a:cubicBezTo>
                  <a:cubicBezTo>
                    <a:pt x="21314" y="37"/>
                    <a:pt x="21248" y="0"/>
                    <a:pt x="2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372525" y="4114050"/>
              <a:ext cx="170950" cy="88950"/>
            </a:xfrm>
            <a:custGeom>
              <a:avLst/>
              <a:gdLst/>
              <a:ahLst/>
              <a:cxnLst/>
              <a:rect l="l" t="t" r="r" b="b"/>
              <a:pathLst>
                <a:path w="6838" h="3558" extrusionOk="0">
                  <a:moveTo>
                    <a:pt x="1" y="0"/>
                  </a:moveTo>
                  <a:lnTo>
                    <a:pt x="1" y="3557"/>
                  </a:lnTo>
                  <a:lnTo>
                    <a:pt x="6837" y="3557"/>
                  </a:lnTo>
                  <a:lnTo>
                    <a:pt x="6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05AF3E97-C8DE-A0BA-53DB-151C6899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908" y="403827"/>
            <a:ext cx="6490780" cy="428063"/>
          </a:xfrm>
        </p:spPr>
        <p:txBody>
          <a:bodyPr/>
          <a:lstStyle/>
          <a:p>
            <a:r>
              <a:rPr lang="pt-BR" sz="3200">
                <a:solidFill>
                  <a:schemeClr val="accent2">
                    <a:lumMod val="90000"/>
                  </a:schemeClr>
                </a:solidFill>
              </a:rPr>
              <a:t>Utilização no dia a dia 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0221BE3-0FE5-E19A-A527-5705276BD9F9}"/>
              </a:ext>
            </a:extLst>
          </p:cNvPr>
          <p:cNvSpPr txBox="1"/>
          <p:nvPr/>
        </p:nvSpPr>
        <p:spPr>
          <a:xfrm>
            <a:off x="1968033" y="1713551"/>
            <a:ext cx="57029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>
                <a:effectLst/>
              </a:rPr>
              <a:t>O </a:t>
            </a:r>
            <a:r>
              <a:rPr lang="pt-BR" sz="2400" b="1">
                <a:effectLst/>
              </a:rPr>
              <a:t>ástato</a:t>
            </a:r>
            <a:r>
              <a:rPr lang="pt-BR" sz="2400">
                <a:effectLst/>
              </a:rPr>
              <a:t> tem importância somente no campo teórico e não é conhecida aplicação prática deste elemento, provavelmente por ele ser tão radioativo que vaporiza a si mesmo quando ajuntado em uma quantia apreciável.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22974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 txBox="1">
            <a:spLocks noGrp="1"/>
          </p:cNvSpPr>
          <p:nvPr>
            <p:ph type="title"/>
          </p:nvPr>
        </p:nvSpPr>
        <p:spPr>
          <a:xfrm>
            <a:off x="3801059" y="88440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2"/>
                </a:solidFill>
              </a:rPr>
              <a:t>Flúor</a:t>
            </a:r>
            <a:r>
              <a:rPr lang="pt-BR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5" name="Google Shape;1615;p38"/>
          <p:cNvSpPr txBox="1">
            <a:spLocks noGrp="1"/>
          </p:cNvSpPr>
          <p:nvPr>
            <p:ph type="subTitle" idx="1"/>
          </p:nvPr>
        </p:nvSpPr>
        <p:spPr>
          <a:xfrm>
            <a:off x="4915133" y="1416300"/>
            <a:ext cx="3515826" cy="302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flúor é o elemento com maior poder de oxidação. Ele reage com muitas moléculas orgânicas e inorgânicas, e com os gases nobres criptônio (Kr), xenônio (Xe) e radônio (Rn). O flúor tem pouca solubilidade e no estado gasoso tem coloração amarela;</a:t>
            </a:r>
            <a:endParaRPr sz="200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313B0BED-AE7E-ED47-6142-BF7A4CE4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41" y="1150350"/>
            <a:ext cx="4029863" cy="32043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Flúor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02" name="Google Shape;1802;p44"/>
          <p:cNvSpPr txBox="1">
            <a:spLocks noGrp="1"/>
          </p:cNvSpPr>
          <p:nvPr>
            <p:ph type="title" idx="2"/>
          </p:nvPr>
        </p:nvSpPr>
        <p:spPr>
          <a:xfrm>
            <a:off x="937625" y="2255971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Raio atômico </a:t>
            </a:r>
            <a:endParaRPr/>
          </a:p>
        </p:txBody>
      </p:sp>
      <p:sp>
        <p:nvSpPr>
          <p:cNvPr id="1803" name="Google Shape;1803;p44"/>
          <p:cNvSpPr txBox="1">
            <a:spLocks noGrp="1"/>
          </p:cNvSpPr>
          <p:nvPr>
            <p:ph type="subTitle" idx="1"/>
          </p:nvPr>
        </p:nvSpPr>
        <p:spPr>
          <a:xfrm>
            <a:off x="84723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147 pm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N* 9</a:t>
            </a:r>
            <a:endParaRPr/>
          </a:p>
        </p:txBody>
      </p:sp>
      <p:sp>
        <p:nvSpPr>
          <p:cNvPr id="1804" name="Google Shape;1804;p44"/>
          <p:cNvSpPr txBox="1">
            <a:spLocks noGrp="1"/>
          </p:cNvSpPr>
          <p:nvPr>
            <p:ph type="title" idx="3"/>
          </p:nvPr>
        </p:nvSpPr>
        <p:spPr>
          <a:xfrm>
            <a:off x="3484350" y="2369982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Temperatura de fusão e ebulição </a:t>
            </a:r>
            <a:endParaRPr/>
          </a:p>
        </p:txBody>
      </p:sp>
      <p:sp>
        <p:nvSpPr>
          <p:cNvPr id="1805" name="Google Shape;1805;p44"/>
          <p:cNvSpPr txBox="1">
            <a:spLocks noGrp="1"/>
          </p:cNvSpPr>
          <p:nvPr>
            <p:ph type="subTitle" idx="4"/>
          </p:nvPr>
        </p:nvSpPr>
        <p:spPr>
          <a:xfrm>
            <a:off x="3391495" y="2914321"/>
            <a:ext cx="2361009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Ebulição- 188,1°C negativos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Fusão- 219,6°C negativos</a:t>
            </a:r>
            <a:endParaRPr/>
          </a:p>
        </p:txBody>
      </p:sp>
      <p:sp>
        <p:nvSpPr>
          <p:cNvPr id="1806" name="Google Shape;1806;p44"/>
          <p:cNvSpPr txBox="1">
            <a:spLocks noGrp="1"/>
          </p:cNvSpPr>
          <p:nvPr>
            <p:ph type="title" idx="5"/>
          </p:nvPr>
        </p:nvSpPr>
        <p:spPr>
          <a:xfrm>
            <a:off x="5845361" y="2475421"/>
            <a:ext cx="2546727" cy="228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encontrado na natureza.</a:t>
            </a:r>
            <a:endParaRPr/>
          </a:p>
        </p:txBody>
      </p:sp>
      <p:sp>
        <p:nvSpPr>
          <p:cNvPr id="1807" name="Google Shape;1807;p44"/>
          <p:cNvSpPr txBox="1">
            <a:spLocks noGrp="1"/>
          </p:cNvSpPr>
          <p:nvPr>
            <p:ph type="subTitle" idx="6"/>
          </p:nvPr>
        </p:nvSpPr>
        <p:spPr>
          <a:xfrm>
            <a:off x="603107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solo,  em minerais como a fluorite, a criorite e a fluorapatite.</a:t>
            </a:r>
            <a:endParaRPr/>
          </a:p>
        </p:txBody>
      </p:sp>
      <p:grpSp>
        <p:nvGrpSpPr>
          <p:cNvPr id="1808" name="Google Shape;1808;p44"/>
          <p:cNvGrpSpPr/>
          <p:nvPr/>
        </p:nvGrpSpPr>
        <p:grpSpPr>
          <a:xfrm flipH="1">
            <a:off x="513232" y="3834640"/>
            <a:ext cx="713813" cy="1037646"/>
            <a:chOff x="6616350" y="1690050"/>
            <a:chExt cx="1609863" cy="2340203"/>
          </a:xfrm>
        </p:grpSpPr>
        <p:sp>
          <p:nvSpPr>
            <p:cNvPr id="1809" name="Google Shape;1809;p44"/>
            <p:cNvSpPr/>
            <p:nvPr/>
          </p:nvSpPr>
          <p:spPr>
            <a:xfrm>
              <a:off x="6733561" y="3094760"/>
              <a:ext cx="1478748" cy="921975"/>
            </a:xfrm>
            <a:custGeom>
              <a:avLst/>
              <a:gdLst/>
              <a:ahLst/>
              <a:cxnLst/>
              <a:rect l="l" t="t" r="r" b="b"/>
              <a:pathLst>
                <a:path w="22015" h="13726" extrusionOk="0">
                  <a:moveTo>
                    <a:pt x="2055" y="0"/>
                  </a:moveTo>
                  <a:cubicBezTo>
                    <a:pt x="763" y="1802"/>
                    <a:pt x="0" y="4016"/>
                    <a:pt x="0" y="6411"/>
                  </a:cubicBezTo>
                  <a:cubicBezTo>
                    <a:pt x="0" y="9215"/>
                    <a:pt x="1057" y="11779"/>
                    <a:pt x="2787" y="13725"/>
                  </a:cubicBezTo>
                  <a:lnTo>
                    <a:pt x="19235" y="13725"/>
                  </a:lnTo>
                  <a:cubicBezTo>
                    <a:pt x="20965" y="11779"/>
                    <a:pt x="22015" y="9215"/>
                    <a:pt x="22015" y="6411"/>
                  </a:cubicBezTo>
                  <a:cubicBezTo>
                    <a:pt x="22015" y="4021"/>
                    <a:pt x="21253" y="1802"/>
                    <a:pt x="19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6616350" y="1690050"/>
              <a:ext cx="1609863" cy="2340203"/>
            </a:xfrm>
            <a:custGeom>
              <a:avLst/>
              <a:gdLst/>
              <a:ahLst/>
              <a:cxnLst/>
              <a:rect l="l" t="t" r="r" b="b"/>
              <a:pathLst>
                <a:path w="23967" h="34840" extrusionOk="0">
                  <a:moveTo>
                    <a:pt x="15750" y="412"/>
                  </a:moveTo>
                  <a:cubicBezTo>
                    <a:pt x="16208" y="412"/>
                    <a:pt x="16584" y="783"/>
                    <a:pt x="16584" y="1237"/>
                  </a:cubicBezTo>
                  <a:cubicBezTo>
                    <a:pt x="16584" y="1458"/>
                    <a:pt x="16496" y="1674"/>
                    <a:pt x="16336" y="1823"/>
                  </a:cubicBezTo>
                  <a:cubicBezTo>
                    <a:pt x="16182" y="1983"/>
                    <a:pt x="15971" y="2071"/>
                    <a:pt x="15750" y="2071"/>
                  </a:cubicBezTo>
                  <a:lnTo>
                    <a:pt x="15291" y="2071"/>
                  </a:lnTo>
                  <a:lnTo>
                    <a:pt x="15291" y="16821"/>
                  </a:lnTo>
                  <a:lnTo>
                    <a:pt x="15446" y="16857"/>
                  </a:lnTo>
                  <a:cubicBezTo>
                    <a:pt x="17891" y="17485"/>
                    <a:pt x="20053" y="18967"/>
                    <a:pt x="21536" y="21032"/>
                  </a:cubicBezTo>
                  <a:cubicBezTo>
                    <a:pt x="22859" y="22876"/>
                    <a:pt x="23554" y="25048"/>
                    <a:pt x="23554" y="27324"/>
                  </a:cubicBezTo>
                  <a:cubicBezTo>
                    <a:pt x="23554" y="29938"/>
                    <a:pt x="22607" y="32461"/>
                    <a:pt x="20887" y="34433"/>
                  </a:cubicBezTo>
                  <a:lnTo>
                    <a:pt x="4624" y="34433"/>
                  </a:lnTo>
                  <a:cubicBezTo>
                    <a:pt x="2899" y="32461"/>
                    <a:pt x="1952" y="29938"/>
                    <a:pt x="1952" y="27324"/>
                  </a:cubicBezTo>
                  <a:cubicBezTo>
                    <a:pt x="1952" y="25048"/>
                    <a:pt x="2652" y="22869"/>
                    <a:pt x="3969" y="21032"/>
                  </a:cubicBezTo>
                  <a:cubicBezTo>
                    <a:pt x="5432" y="18993"/>
                    <a:pt x="7564" y="17520"/>
                    <a:pt x="9968" y="16883"/>
                  </a:cubicBezTo>
                  <a:lnTo>
                    <a:pt x="10123" y="16841"/>
                  </a:lnTo>
                  <a:lnTo>
                    <a:pt x="10123" y="14025"/>
                  </a:lnTo>
                  <a:lnTo>
                    <a:pt x="2220" y="6844"/>
                  </a:lnTo>
                  <a:lnTo>
                    <a:pt x="1849" y="7250"/>
                  </a:lnTo>
                  <a:cubicBezTo>
                    <a:pt x="1685" y="7431"/>
                    <a:pt x="1459" y="7523"/>
                    <a:pt x="1234" y="7523"/>
                  </a:cubicBezTo>
                  <a:cubicBezTo>
                    <a:pt x="1035" y="7523"/>
                    <a:pt x="837" y="7452"/>
                    <a:pt x="680" y="7307"/>
                  </a:cubicBezTo>
                  <a:cubicBezTo>
                    <a:pt x="510" y="7153"/>
                    <a:pt x="412" y="6930"/>
                    <a:pt x="412" y="6694"/>
                  </a:cubicBezTo>
                  <a:cubicBezTo>
                    <a:pt x="412" y="6488"/>
                    <a:pt x="485" y="6293"/>
                    <a:pt x="623" y="6138"/>
                  </a:cubicBezTo>
                  <a:lnTo>
                    <a:pt x="4140" y="2272"/>
                  </a:lnTo>
                  <a:cubicBezTo>
                    <a:pt x="4289" y="2111"/>
                    <a:pt x="4490" y="2014"/>
                    <a:pt x="4711" y="2004"/>
                  </a:cubicBezTo>
                  <a:cubicBezTo>
                    <a:pt x="4718" y="2004"/>
                    <a:pt x="4725" y="2004"/>
                    <a:pt x="4732" y="2004"/>
                  </a:cubicBezTo>
                  <a:cubicBezTo>
                    <a:pt x="4947" y="2004"/>
                    <a:pt x="5149" y="2075"/>
                    <a:pt x="5309" y="2220"/>
                  </a:cubicBezTo>
                  <a:cubicBezTo>
                    <a:pt x="5478" y="2370"/>
                    <a:pt x="5576" y="2596"/>
                    <a:pt x="5576" y="2833"/>
                  </a:cubicBezTo>
                  <a:cubicBezTo>
                    <a:pt x="5576" y="3038"/>
                    <a:pt x="5504" y="3235"/>
                    <a:pt x="5366" y="3389"/>
                  </a:cubicBezTo>
                  <a:lnTo>
                    <a:pt x="4989" y="3795"/>
                  </a:lnTo>
                  <a:lnTo>
                    <a:pt x="10123" y="8470"/>
                  </a:lnTo>
                  <a:lnTo>
                    <a:pt x="10123" y="2071"/>
                  </a:lnTo>
                  <a:lnTo>
                    <a:pt x="9617" y="2071"/>
                  </a:lnTo>
                  <a:cubicBezTo>
                    <a:pt x="9159" y="2071"/>
                    <a:pt x="8783" y="1695"/>
                    <a:pt x="8783" y="1237"/>
                  </a:cubicBezTo>
                  <a:cubicBezTo>
                    <a:pt x="8783" y="1015"/>
                    <a:pt x="8871" y="809"/>
                    <a:pt x="9030" y="655"/>
                  </a:cubicBezTo>
                  <a:cubicBezTo>
                    <a:pt x="9185" y="500"/>
                    <a:pt x="9396" y="412"/>
                    <a:pt x="9617" y="412"/>
                  </a:cubicBezTo>
                  <a:close/>
                  <a:moveTo>
                    <a:pt x="9617" y="1"/>
                  </a:moveTo>
                  <a:cubicBezTo>
                    <a:pt x="9289" y="1"/>
                    <a:pt x="8974" y="129"/>
                    <a:pt x="8743" y="367"/>
                  </a:cubicBezTo>
                  <a:cubicBezTo>
                    <a:pt x="8510" y="593"/>
                    <a:pt x="8377" y="913"/>
                    <a:pt x="8377" y="1237"/>
                  </a:cubicBezTo>
                  <a:cubicBezTo>
                    <a:pt x="8377" y="1921"/>
                    <a:pt x="8933" y="2482"/>
                    <a:pt x="9617" y="2482"/>
                  </a:cubicBezTo>
                  <a:lnTo>
                    <a:pt x="9710" y="2482"/>
                  </a:lnTo>
                  <a:lnTo>
                    <a:pt x="9710" y="7538"/>
                  </a:lnTo>
                  <a:lnTo>
                    <a:pt x="5571" y="3770"/>
                  </a:lnTo>
                  <a:lnTo>
                    <a:pt x="5668" y="3667"/>
                  </a:lnTo>
                  <a:cubicBezTo>
                    <a:pt x="5875" y="3440"/>
                    <a:pt x="5988" y="3142"/>
                    <a:pt x="5988" y="2833"/>
                  </a:cubicBezTo>
                  <a:cubicBezTo>
                    <a:pt x="5988" y="2477"/>
                    <a:pt x="5844" y="2142"/>
                    <a:pt x="5587" y="1916"/>
                  </a:cubicBezTo>
                  <a:cubicBezTo>
                    <a:pt x="5358" y="1707"/>
                    <a:pt x="5073" y="1590"/>
                    <a:pt x="4767" y="1590"/>
                  </a:cubicBezTo>
                  <a:cubicBezTo>
                    <a:pt x="4742" y="1590"/>
                    <a:pt x="4716" y="1591"/>
                    <a:pt x="4691" y="1592"/>
                  </a:cubicBezTo>
                  <a:cubicBezTo>
                    <a:pt x="4361" y="1607"/>
                    <a:pt x="4057" y="1752"/>
                    <a:pt x="3836" y="1999"/>
                  </a:cubicBezTo>
                  <a:lnTo>
                    <a:pt x="319" y="5860"/>
                  </a:lnTo>
                  <a:cubicBezTo>
                    <a:pt x="114" y="6086"/>
                    <a:pt x="1" y="6385"/>
                    <a:pt x="1" y="6694"/>
                  </a:cubicBezTo>
                  <a:cubicBezTo>
                    <a:pt x="1" y="7044"/>
                    <a:pt x="145" y="7379"/>
                    <a:pt x="402" y="7610"/>
                  </a:cubicBezTo>
                  <a:cubicBezTo>
                    <a:pt x="639" y="7827"/>
                    <a:pt x="939" y="7935"/>
                    <a:pt x="1237" y="7935"/>
                  </a:cubicBezTo>
                  <a:cubicBezTo>
                    <a:pt x="1574" y="7935"/>
                    <a:pt x="1910" y="7798"/>
                    <a:pt x="2153" y="7528"/>
                  </a:cubicBezTo>
                  <a:lnTo>
                    <a:pt x="2251" y="7424"/>
                  </a:lnTo>
                  <a:lnTo>
                    <a:pt x="9710" y="14210"/>
                  </a:lnTo>
                  <a:lnTo>
                    <a:pt x="9710" y="16527"/>
                  </a:lnTo>
                  <a:cubicBezTo>
                    <a:pt x="7275" y="17207"/>
                    <a:pt x="5123" y="18720"/>
                    <a:pt x="3636" y="20790"/>
                  </a:cubicBezTo>
                  <a:cubicBezTo>
                    <a:pt x="2266" y="22700"/>
                    <a:pt x="1540" y="24960"/>
                    <a:pt x="1540" y="27324"/>
                  </a:cubicBezTo>
                  <a:cubicBezTo>
                    <a:pt x="1540" y="30073"/>
                    <a:pt x="2548" y="32718"/>
                    <a:pt x="4377" y="34773"/>
                  </a:cubicBezTo>
                  <a:lnTo>
                    <a:pt x="4439" y="34840"/>
                  </a:lnTo>
                  <a:lnTo>
                    <a:pt x="21073" y="34840"/>
                  </a:lnTo>
                  <a:lnTo>
                    <a:pt x="21129" y="34773"/>
                  </a:lnTo>
                  <a:cubicBezTo>
                    <a:pt x="22962" y="32718"/>
                    <a:pt x="23966" y="30073"/>
                    <a:pt x="23966" y="27324"/>
                  </a:cubicBezTo>
                  <a:cubicBezTo>
                    <a:pt x="23966" y="24965"/>
                    <a:pt x="23240" y="22705"/>
                    <a:pt x="21871" y="20790"/>
                  </a:cubicBezTo>
                  <a:cubicBezTo>
                    <a:pt x="20362" y="18689"/>
                    <a:pt x="18179" y="17171"/>
                    <a:pt x="15703" y="16501"/>
                  </a:cubicBezTo>
                  <a:lnTo>
                    <a:pt x="15703" y="2482"/>
                  </a:lnTo>
                  <a:lnTo>
                    <a:pt x="15750" y="2482"/>
                  </a:lnTo>
                  <a:cubicBezTo>
                    <a:pt x="16084" y="2482"/>
                    <a:pt x="16393" y="2354"/>
                    <a:pt x="16629" y="2118"/>
                  </a:cubicBezTo>
                  <a:cubicBezTo>
                    <a:pt x="16862" y="1890"/>
                    <a:pt x="16995" y="1571"/>
                    <a:pt x="16995" y="1237"/>
                  </a:cubicBezTo>
                  <a:cubicBezTo>
                    <a:pt x="16995" y="557"/>
                    <a:pt x="16434" y="1"/>
                    <a:pt x="15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903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05AF3E97-C8DE-A0BA-53DB-151C6899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908" y="403827"/>
            <a:ext cx="6490780" cy="428063"/>
          </a:xfrm>
        </p:spPr>
        <p:txBody>
          <a:bodyPr/>
          <a:lstStyle/>
          <a:p>
            <a:r>
              <a:rPr lang="pt-BR" sz="3200">
                <a:solidFill>
                  <a:schemeClr val="accent2">
                    <a:lumMod val="90000"/>
                  </a:schemeClr>
                </a:solidFill>
              </a:rPr>
              <a:t>Utilização no dia a dia 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DF22A36-11E4-8F30-A446-C76C2636EE51}"/>
              </a:ext>
            </a:extLst>
          </p:cNvPr>
          <p:cNvSpPr txBox="1"/>
          <p:nvPr/>
        </p:nvSpPr>
        <p:spPr>
          <a:xfrm>
            <a:off x="1158433" y="1566758"/>
            <a:ext cx="35973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>
                <a:effectLst/>
              </a:rPr>
              <a:t>Flúor</a:t>
            </a:r>
            <a:r>
              <a:rPr lang="pt-BR" sz="1800">
                <a:effectLst/>
              </a:rPr>
              <a:t> e seus compostos são usados na produção de urânio e dezenas de outros produtos como, por exemplo, plásticos resistentes ao calor. Ácido fluorídrico é </a:t>
            </a:r>
            <a:r>
              <a:rPr lang="pt-BR" sz="1800"/>
              <a:t>usado</a:t>
            </a:r>
            <a:r>
              <a:rPr lang="pt-BR" sz="1800">
                <a:effectLst/>
              </a:rPr>
              <a:t> para gravações e outros efeitos em vidros. Além de muito usado em produtos para dentição e limpeza de água.</a:t>
            </a:r>
            <a:endParaRPr lang="pt-BR" sz="1800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767BFDF-6C9B-82C3-287E-68CED9CCF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48" y="919481"/>
            <a:ext cx="2143125" cy="2143125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F88DCC39-1207-B53C-AEDA-B584CC37B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794" y="257175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4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0"/>
          <p:cNvSpPr txBox="1">
            <a:spLocks noGrp="1"/>
          </p:cNvSpPr>
          <p:nvPr>
            <p:ph type="title"/>
          </p:nvPr>
        </p:nvSpPr>
        <p:spPr>
          <a:xfrm>
            <a:off x="720000" y="88904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Curiosidades sobre o flúor </a:t>
            </a:r>
            <a:endParaRPr/>
          </a:p>
        </p:txBody>
      </p:sp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>
            <a:off x="1827450" y="1922775"/>
            <a:ext cx="5489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flúor é um mineral encontrado naturalmente em todas as fontes de água, inclusive nos oceanos, e em muitos solos. Ele está presente também em alimentos como verduras, carnes, peixes e frutos do mar, arroz e feijão. Pode ainda ser encontrado na água potável de municípios que adotam a fluoração e em cremes dentais fluoretados e enxaguantes bucais de uso diário</a:t>
            </a:r>
            <a:endParaRPr/>
          </a:p>
        </p:txBody>
      </p:sp>
      <p:grpSp>
        <p:nvGrpSpPr>
          <p:cNvPr id="1663" name="Google Shape;1663;p40"/>
          <p:cNvGrpSpPr/>
          <p:nvPr/>
        </p:nvGrpSpPr>
        <p:grpSpPr>
          <a:xfrm>
            <a:off x="2280422" y="3717825"/>
            <a:ext cx="4583156" cy="841800"/>
            <a:chOff x="2132000" y="3717825"/>
            <a:chExt cx="4583156" cy="841800"/>
          </a:xfrm>
        </p:grpSpPr>
        <p:sp>
          <p:nvSpPr>
            <p:cNvPr id="1664" name="Google Shape;1664;p40"/>
            <p:cNvSpPr/>
            <p:nvPr/>
          </p:nvSpPr>
          <p:spPr>
            <a:xfrm>
              <a:off x="6330068" y="3731573"/>
              <a:ext cx="371339" cy="814169"/>
            </a:xfrm>
            <a:custGeom>
              <a:avLst/>
              <a:gdLst/>
              <a:ahLst/>
              <a:cxnLst/>
              <a:rect l="l" t="t" r="r" b="b"/>
              <a:pathLst>
                <a:path w="5537" h="12140" extrusionOk="0">
                  <a:moveTo>
                    <a:pt x="3945" y="0"/>
                  </a:moveTo>
                  <a:cubicBezTo>
                    <a:pt x="1870" y="0"/>
                    <a:pt x="1607" y="9252"/>
                    <a:pt x="1" y="11600"/>
                  </a:cubicBezTo>
                  <a:cubicBezTo>
                    <a:pt x="233" y="11945"/>
                    <a:pt x="495" y="12140"/>
                    <a:pt x="794" y="12140"/>
                  </a:cubicBezTo>
                  <a:cubicBezTo>
                    <a:pt x="3168" y="12140"/>
                    <a:pt x="3168" y="0"/>
                    <a:pt x="5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6012113" y="3731573"/>
              <a:ext cx="318022" cy="814169"/>
            </a:xfrm>
            <a:custGeom>
              <a:avLst/>
              <a:gdLst/>
              <a:ahLst/>
              <a:cxnLst/>
              <a:rect l="l" t="t" r="r" b="b"/>
              <a:pathLst>
                <a:path w="4742" h="12140" extrusionOk="0">
                  <a:moveTo>
                    <a:pt x="794" y="0"/>
                  </a:moveTo>
                  <a:cubicBezTo>
                    <a:pt x="495" y="0"/>
                    <a:pt x="232" y="202"/>
                    <a:pt x="1" y="541"/>
                  </a:cubicBezTo>
                  <a:cubicBezTo>
                    <a:pt x="1607" y="2889"/>
                    <a:pt x="1875" y="12140"/>
                    <a:pt x="3945" y="12140"/>
                  </a:cubicBezTo>
                  <a:cubicBezTo>
                    <a:pt x="4243" y="12140"/>
                    <a:pt x="4511" y="11945"/>
                    <a:pt x="4742" y="11600"/>
                  </a:cubicBezTo>
                  <a:cubicBezTo>
                    <a:pt x="3131" y="9252"/>
                    <a:pt x="2869" y="0"/>
                    <a:pt x="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5694091" y="3731573"/>
              <a:ext cx="318089" cy="814169"/>
            </a:xfrm>
            <a:custGeom>
              <a:avLst/>
              <a:gdLst/>
              <a:ahLst/>
              <a:cxnLst/>
              <a:rect l="l" t="t" r="r" b="b"/>
              <a:pathLst>
                <a:path w="4743" h="12140" extrusionOk="0">
                  <a:moveTo>
                    <a:pt x="3945" y="0"/>
                  </a:moveTo>
                  <a:cubicBezTo>
                    <a:pt x="1875" y="0"/>
                    <a:pt x="1613" y="9247"/>
                    <a:pt x="1" y="11600"/>
                  </a:cubicBezTo>
                  <a:cubicBezTo>
                    <a:pt x="238" y="11945"/>
                    <a:pt x="501" y="12140"/>
                    <a:pt x="799" y="12140"/>
                  </a:cubicBezTo>
                  <a:cubicBezTo>
                    <a:pt x="2869" y="12140"/>
                    <a:pt x="3132" y="2889"/>
                    <a:pt x="4743" y="541"/>
                  </a:cubicBezTo>
                  <a:cubicBezTo>
                    <a:pt x="4511" y="202"/>
                    <a:pt x="4249" y="0"/>
                    <a:pt x="3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5376471" y="3731573"/>
              <a:ext cx="317687" cy="814169"/>
            </a:xfrm>
            <a:custGeom>
              <a:avLst/>
              <a:gdLst/>
              <a:ahLst/>
              <a:cxnLst/>
              <a:rect l="l" t="t" r="r" b="b"/>
              <a:pathLst>
                <a:path w="4737" h="12140" extrusionOk="0">
                  <a:moveTo>
                    <a:pt x="794" y="0"/>
                  </a:moveTo>
                  <a:cubicBezTo>
                    <a:pt x="495" y="0"/>
                    <a:pt x="233" y="202"/>
                    <a:pt x="1" y="541"/>
                  </a:cubicBezTo>
                  <a:cubicBezTo>
                    <a:pt x="1607" y="2889"/>
                    <a:pt x="1875" y="12140"/>
                    <a:pt x="3940" y="12140"/>
                  </a:cubicBezTo>
                  <a:cubicBezTo>
                    <a:pt x="4243" y="12140"/>
                    <a:pt x="4506" y="11945"/>
                    <a:pt x="4737" y="11600"/>
                  </a:cubicBezTo>
                  <a:cubicBezTo>
                    <a:pt x="3131" y="9247"/>
                    <a:pt x="2864" y="0"/>
                    <a:pt x="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5058851" y="3731573"/>
              <a:ext cx="317687" cy="814169"/>
            </a:xfrm>
            <a:custGeom>
              <a:avLst/>
              <a:gdLst/>
              <a:ahLst/>
              <a:cxnLst/>
              <a:rect l="l" t="t" r="r" b="b"/>
              <a:pathLst>
                <a:path w="4737" h="12140" extrusionOk="0">
                  <a:moveTo>
                    <a:pt x="3939" y="0"/>
                  </a:moveTo>
                  <a:cubicBezTo>
                    <a:pt x="1869" y="0"/>
                    <a:pt x="1607" y="9252"/>
                    <a:pt x="1" y="11600"/>
                  </a:cubicBezTo>
                  <a:cubicBezTo>
                    <a:pt x="232" y="11945"/>
                    <a:pt x="495" y="12140"/>
                    <a:pt x="793" y="12140"/>
                  </a:cubicBezTo>
                  <a:cubicBezTo>
                    <a:pt x="2862" y="12140"/>
                    <a:pt x="3126" y="2889"/>
                    <a:pt x="4737" y="541"/>
                  </a:cubicBezTo>
                  <a:cubicBezTo>
                    <a:pt x="4506" y="202"/>
                    <a:pt x="424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4740829" y="3731573"/>
              <a:ext cx="318089" cy="814169"/>
            </a:xfrm>
            <a:custGeom>
              <a:avLst/>
              <a:gdLst/>
              <a:ahLst/>
              <a:cxnLst/>
              <a:rect l="l" t="t" r="r" b="b"/>
              <a:pathLst>
                <a:path w="4743" h="12140" extrusionOk="0">
                  <a:moveTo>
                    <a:pt x="799" y="0"/>
                  </a:moveTo>
                  <a:cubicBezTo>
                    <a:pt x="500" y="0"/>
                    <a:pt x="238" y="202"/>
                    <a:pt x="0" y="546"/>
                  </a:cubicBezTo>
                  <a:cubicBezTo>
                    <a:pt x="1607" y="2894"/>
                    <a:pt x="1875" y="12140"/>
                    <a:pt x="3940" y="12140"/>
                  </a:cubicBezTo>
                  <a:cubicBezTo>
                    <a:pt x="4244" y="12140"/>
                    <a:pt x="4505" y="11945"/>
                    <a:pt x="4743" y="11600"/>
                  </a:cubicBezTo>
                  <a:cubicBezTo>
                    <a:pt x="3131" y="9252"/>
                    <a:pt x="2868" y="0"/>
                    <a:pt x="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4423544" y="3731573"/>
              <a:ext cx="317352" cy="814169"/>
            </a:xfrm>
            <a:custGeom>
              <a:avLst/>
              <a:gdLst/>
              <a:ahLst/>
              <a:cxnLst/>
              <a:rect l="l" t="t" r="r" b="b"/>
              <a:pathLst>
                <a:path w="4732" h="12140" extrusionOk="0">
                  <a:moveTo>
                    <a:pt x="3933" y="0"/>
                  </a:moveTo>
                  <a:cubicBezTo>
                    <a:pt x="1864" y="0"/>
                    <a:pt x="1602" y="9252"/>
                    <a:pt x="0" y="11600"/>
                  </a:cubicBezTo>
                  <a:cubicBezTo>
                    <a:pt x="233" y="11945"/>
                    <a:pt x="495" y="12140"/>
                    <a:pt x="794" y="12140"/>
                  </a:cubicBezTo>
                  <a:cubicBezTo>
                    <a:pt x="2863" y="12140"/>
                    <a:pt x="3125" y="2894"/>
                    <a:pt x="4731" y="546"/>
                  </a:cubicBezTo>
                  <a:cubicBezTo>
                    <a:pt x="4500" y="202"/>
                    <a:pt x="4232" y="0"/>
                    <a:pt x="3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4105589" y="3731573"/>
              <a:ext cx="318022" cy="814169"/>
            </a:xfrm>
            <a:custGeom>
              <a:avLst/>
              <a:gdLst/>
              <a:ahLst/>
              <a:cxnLst/>
              <a:rect l="l" t="t" r="r" b="b"/>
              <a:pathLst>
                <a:path w="4742" h="12140" extrusionOk="0">
                  <a:moveTo>
                    <a:pt x="797" y="0"/>
                  </a:moveTo>
                  <a:cubicBezTo>
                    <a:pt x="500" y="0"/>
                    <a:pt x="231" y="202"/>
                    <a:pt x="0" y="546"/>
                  </a:cubicBezTo>
                  <a:cubicBezTo>
                    <a:pt x="1607" y="2894"/>
                    <a:pt x="1874" y="12140"/>
                    <a:pt x="3943" y="12140"/>
                  </a:cubicBezTo>
                  <a:cubicBezTo>
                    <a:pt x="4242" y="12140"/>
                    <a:pt x="4504" y="11945"/>
                    <a:pt x="4741" y="11600"/>
                  </a:cubicBezTo>
                  <a:cubicBezTo>
                    <a:pt x="3130" y="9252"/>
                    <a:pt x="2867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3787902" y="3731573"/>
              <a:ext cx="317754" cy="814169"/>
            </a:xfrm>
            <a:custGeom>
              <a:avLst/>
              <a:gdLst/>
              <a:ahLst/>
              <a:cxnLst/>
              <a:rect l="l" t="t" r="r" b="b"/>
              <a:pathLst>
                <a:path w="4738" h="12140" extrusionOk="0">
                  <a:moveTo>
                    <a:pt x="3939" y="0"/>
                  </a:moveTo>
                  <a:cubicBezTo>
                    <a:pt x="1870" y="0"/>
                    <a:pt x="1606" y="9247"/>
                    <a:pt x="0" y="11600"/>
                  </a:cubicBezTo>
                  <a:cubicBezTo>
                    <a:pt x="232" y="11945"/>
                    <a:pt x="494" y="12140"/>
                    <a:pt x="798" y="12140"/>
                  </a:cubicBezTo>
                  <a:cubicBezTo>
                    <a:pt x="2868" y="12140"/>
                    <a:pt x="3131" y="2894"/>
                    <a:pt x="4737" y="546"/>
                  </a:cubicBezTo>
                  <a:cubicBezTo>
                    <a:pt x="4500" y="202"/>
                    <a:pt x="4237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3470282" y="3731573"/>
              <a:ext cx="317687" cy="814169"/>
            </a:xfrm>
            <a:custGeom>
              <a:avLst/>
              <a:gdLst/>
              <a:ahLst/>
              <a:cxnLst/>
              <a:rect l="l" t="t" r="r" b="b"/>
              <a:pathLst>
                <a:path w="4737" h="12140" extrusionOk="0">
                  <a:moveTo>
                    <a:pt x="798" y="0"/>
                  </a:moveTo>
                  <a:cubicBezTo>
                    <a:pt x="494" y="0"/>
                    <a:pt x="231" y="202"/>
                    <a:pt x="0" y="541"/>
                  </a:cubicBezTo>
                  <a:cubicBezTo>
                    <a:pt x="1606" y="2889"/>
                    <a:pt x="1868" y="12140"/>
                    <a:pt x="3938" y="12140"/>
                  </a:cubicBezTo>
                  <a:cubicBezTo>
                    <a:pt x="4237" y="12140"/>
                    <a:pt x="4500" y="11945"/>
                    <a:pt x="4736" y="11600"/>
                  </a:cubicBezTo>
                  <a:cubicBezTo>
                    <a:pt x="3130" y="9247"/>
                    <a:pt x="2863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3152662" y="3731573"/>
              <a:ext cx="317687" cy="814169"/>
            </a:xfrm>
            <a:custGeom>
              <a:avLst/>
              <a:gdLst/>
              <a:ahLst/>
              <a:cxnLst/>
              <a:rect l="l" t="t" r="r" b="b"/>
              <a:pathLst>
                <a:path w="4737" h="12140" extrusionOk="0">
                  <a:moveTo>
                    <a:pt x="3938" y="0"/>
                  </a:moveTo>
                  <a:cubicBezTo>
                    <a:pt x="1868" y="0"/>
                    <a:pt x="1606" y="9252"/>
                    <a:pt x="0" y="11600"/>
                  </a:cubicBezTo>
                  <a:cubicBezTo>
                    <a:pt x="226" y="11945"/>
                    <a:pt x="488" y="12140"/>
                    <a:pt x="792" y="12140"/>
                  </a:cubicBezTo>
                  <a:cubicBezTo>
                    <a:pt x="2862" y="12140"/>
                    <a:pt x="3125" y="2889"/>
                    <a:pt x="4736" y="541"/>
                  </a:cubicBezTo>
                  <a:cubicBezTo>
                    <a:pt x="4499" y="202"/>
                    <a:pt x="4237" y="0"/>
                    <a:pt x="39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2834908" y="3731573"/>
              <a:ext cx="317821" cy="814169"/>
            </a:xfrm>
            <a:custGeom>
              <a:avLst/>
              <a:gdLst/>
              <a:ahLst/>
              <a:cxnLst/>
              <a:rect l="l" t="t" r="r" b="b"/>
              <a:pathLst>
                <a:path w="4739" h="12140" extrusionOk="0">
                  <a:moveTo>
                    <a:pt x="794" y="0"/>
                  </a:moveTo>
                  <a:cubicBezTo>
                    <a:pt x="490" y="0"/>
                    <a:pt x="228" y="202"/>
                    <a:pt x="1" y="541"/>
                  </a:cubicBezTo>
                  <a:cubicBezTo>
                    <a:pt x="1607" y="2889"/>
                    <a:pt x="1870" y="12140"/>
                    <a:pt x="3940" y="12140"/>
                  </a:cubicBezTo>
                  <a:cubicBezTo>
                    <a:pt x="4238" y="12140"/>
                    <a:pt x="4501" y="11945"/>
                    <a:pt x="4738" y="11600"/>
                  </a:cubicBezTo>
                  <a:cubicBezTo>
                    <a:pt x="3126" y="9252"/>
                    <a:pt x="2859" y="0"/>
                    <a:pt x="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2516953" y="3731573"/>
              <a:ext cx="318022" cy="814169"/>
            </a:xfrm>
            <a:custGeom>
              <a:avLst/>
              <a:gdLst/>
              <a:ahLst/>
              <a:cxnLst/>
              <a:rect l="l" t="t" r="r" b="b"/>
              <a:pathLst>
                <a:path w="4742" h="12140" extrusionOk="0">
                  <a:moveTo>
                    <a:pt x="3944" y="0"/>
                  </a:moveTo>
                  <a:cubicBezTo>
                    <a:pt x="1874" y="0"/>
                    <a:pt x="1612" y="9252"/>
                    <a:pt x="1" y="11600"/>
                  </a:cubicBezTo>
                  <a:cubicBezTo>
                    <a:pt x="232" y="11945"/>
                    <a:pt x="495" y="12140"/>
                    <a:pt x="799" y="12140"/>
                  </a:cubicBezTo>
                  <a:cubicBezTo>
                    <a:pt x="2862" y="12140"/>
                    <a:pt x="3126" y="2889"/>
                    <a:pt x="4742" y="541"/>
                  </a:cubicBezTo>
                  <a:cubicBezTo>
                    <a:pt x="4506" y="202"/>
                    <a:pt x="4243" y="0"/>
                    <a:pt x="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2145815" y="3731573"/>
              <a:ext cx="371205" cy="814169"/>
            </a:xfrm>
            <a:custGeom>
              <a:avLst/>
              <a:gdLst/>
              <a:ahLst/>
              <a:cxnLst/>
              <a:rect l="l" t="t" r="r" b="b"/>
              <a:pathLst>
                <a:path w="5535" h="12140" extrusionOk="0">
                  <a:moveTo>
                    <a:pt x="1" y="0"/>
                  </a:moveTo>
                  <a:cubicBezTo>
                    <a:pt x="2368" y="0"/>
                    <a:pt x="2368" y="12140"/>
                    <a:pt x="4737" y="12140"/>
                  </a:cubicBezTo>
                  <a:cubicBezTo>
                    <a:pt x="5041" y="12140"/>
                    <a:pt x="5303" y="11945"/>
                    <a:pt x="5535" y="11600"/>
                  </a:cubicBezTo>
                  <a:cubicBezTo>
                    <a:pt x="3924" y="9252"/>
                    <a:pt x="3660" y="0"/>
                    <a:pt x="1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2501394" y="3717825"/>
              <a:ext cx="3844367" cy="841800"/>
            </a:xfrm>
            <a:custGeom>
              <a:avLst/>
              <a:gdLst/>
              <a:ahLst/>
              <a:cxnLst/>
              <a:rect l="l" t="t" r="r" b="b"/>
              <a:pathLst>
                <a:path w="57323" h="12552" extrusionOk="0">
                  <a:moveTo>
                    <a:pt x="4176" y="0"/>
                  </a:moveTo>
                  <a:cubicBezTo>
                    <a:pt x="2816" y="0"/>
                    <a:pt x="2230" y="3032"/>
                    <a:pt x="1602" y="6240"/>
                  </a:cubicBezTo>
                  <a:cubicBezTo>
                    <a:pt x="1174" y="8443"/>
                    <a:pt x="727" y="10724"/>
                    <a:pt x="62" y="11691"/>
                  </a:cubicBezTo>
                  <a:cubicBezTo>
                    <a:pt x="1" y="11784"/>
                    <a:pt x="26" y="11912"/>
                    <a:pt x="119" y="11974"/>
                  </a:cubicBezTo>
                  <a:cubicBezTo>
                    <a:pt x="155" y="12000"/>
                    <a:pt x="196" y="12012"/>
                    <a:pt x="236" y="12012"/>
                  </a:cubicBezTo>
                  <a:cubicBezTo>
                    <a:pt x="301" y="12012"/>
                    <a:pt x="364" y="11981"/>
                    <a:pt x="402" y="11924"/>
                  </a:cubicBezTo>
                  <a:cubicBezTo>
                    <a:pt x="1113" y="10883"/>
                    <a:pt x="1545" y="8664"/>
                    <a:pt x="2003" y="6316"/>
                  </a:cubicBezTo>
                  <a:cubicBezTo>
                    <a:pt x="2545" y="3552"/>
                    <a:pt x="3156" y="412"/>
                    <a:pt x="4176" y="412"/>
                  </a:cubicBezTo>
                  <a:cubicBezTo>
                    <a:pt x="4387" y="412"/>
                    <a:pt x="4598" y="566"/>
                    <a:pt x="4805" y="859"/>
                  </a:cubicBezTo>
                  <a:cubicBezTo>
                    <a:pt x="5463" y="1828"/>
                    <a:pt x="5912" y="4108"/>
                    <a:pt x="6338" y="6312"/>
                  </a:cubicBezTo>
                  <a:cubicBezTo>
                    <a:pt x="6967" y="9519"/>
                    <a:pt x="7559" y="12551"/>
                    <a:pt x="8913" y="12551"/>
                  </a:cubicBezTo>
                  <a:cubicBezTo>
                    <a:pt x="9267" y="12551"/>
                    <a:pt x="9592" y="12340"/>
                    <a:pt x="9880" y="11924"/>
                  </a:cubicBezTo>
                  <a:cubicBezTo>
                    <a:pt x="10591" y="10883"/>
                    <a:pt x="11023" y="8664"/>
                    <a:pt x="11482" y="6316"/>
                  </a:cubicBezTo>
                  <a:cubicBezTo>
                    <a:pt x="12022" y="3552"/>
                    <a:pt x="12634" y="412"/>
                    <a:pt x="13649" y="412"/>
                  </a:cubicBezTo>
                  <a:cubicBezTo>
                    <a:pt x="13860" y="412"/>
                    <a:pt x="14071" y="566"/>
                    <a:pt x="14277" y="859"/>
                  </a:cubicBezTo>
                  <a:cubicBezTo>
                    <a:pt x="14936" y="1828"/>
                    <a:pt x="15384" y="4108"/>
                    <a:pt x="15811" y="6312"/>
                  </a:cubicBezTo>
                  <a:cubicBezTo>
                    <a:pt x="16439" y="9519"/>
                    <a:pt x="17032" y="12551"/>
                    <a:pt x="18385" y="12551"/>
                  </a:cubicBezTo>
                  <a:cubicBezTo>
                    <a:pt x="18741" y="12551"/>
                    <a:pt x="19071" y="12340"/>
                    <a:pt x="19354" y="11917"/>
                  </a:cubicBezTo>
                  <a:cubicBezTo>
                    <a:pt x="20064" y="10878"/>
                    <a:pt x="20497" y="8664"/>
                    <a:pt x="20955" y="6316"/>
                  </a:cubicBezTo>
                  <a:cubicBezTo>
                    <a:pt x="21495" y="3546"/>
                    <a:pt x="22108" y="412"/>
                    <a:pt x="23122" y="412"/>
                  </a:cubicBezTo>
                  <a:cubicBezTo>
                    <a:pt x="23334" y="412"/>
                    <a:pt x="23544" y="566"/>
                    <a:pt x="23750" y="865"/>
                  </a:cubicBezTo>
                  <a:cubicBezTo>
                    <a:pt x="24415" y="1832"/>
                    <a:pt x="24857" y="4113"/>
                    <a:pt x="25289" y="6316"/>
                  </a:cubicBezTo>
                  <a:cubicBezTo>
                    <a:pt x="25917" y="9524"/>
                    <a:pt x="26509" y="12551"/>
                    <a:pt x="27863" y="12551"/>
                  </a:cubicBezTo>
                  <a:cubicBezTo>
                    <a:pt x="28219" y="12551"/>
                    <a:pt x="28543" y="12340"/>
                    <a:pt x="28832" y="11924"/>
                  </a:cubicBezTo>
                  <a:cubicBezTo>
                    <a:pt x="29536" y="10883"/>
                    <a:pt x="29969" y="8669"/>
                    <a:pt x="30427" y="6321"/>
                  </a:cubicBezTo>
                  <a:cubicBezTo>
                    <a:pt x="30968" y="3552"/>
                    <a:pt x="31581" y="412"/>
                    <a:pt x="32594" y="412"/>
                  </a:cubicBezTo>
                  <a:cubicBezTo>
                    <a:pt x="32806" y="412"/>
                    <a:pt x="33017" y="566"/>
                    <a:pt x="33223" y="865"/>
                  </a:cubicBezTo>
                  <a:cubicBezTo>
                    <a:pt x="33887" y="1832"/>
                    <a:pt x="34330" y="4113"/>
                    <a:pt x="34763" y="6316"/>
                  </a:cubicBezTo>
                  <a:cubicBezTo>
                    <a:pt x="35386" y="9524"/>
                    <a:pt x="35977" y="12551"/>
                    <a:pt x="37332" y="12551"/>
                  </a:cubicBezTo>
                  <a:cubicBezTo>
                    <a:pt x="37686" y="12551"/>
                    <a:pt x="38011" y="12340"/>
                    <a:pt x="38304" y="11924"/>
                  </a:cubicBezTo>
                  <a:cubicBezTo>
                    <a:pt x="39014" y="10883"/>
                    <a:pt x="39447" y="8664"/>
                    <a:pt x="39905" y="6316"/>
                  </a:cubicBezTo>
                  <a:cubicBezTo>
                    <a:pt x="40447" y="3552"/>
                    <a:pt x="41058" y="412"/>
                    <a:pt x="42073" y="412"/>
                  </a:cubicBezTo>
                  <a:cubicBezTo>
                    <a:pt x="42284" y="412"/>
                    <a:pt x="42495" y="566"/>
                    <a:pt x="42701" y="859"/>
                  </a:cubicBezTo>
                  <a:cubicBezTo>
                    <a:pt x="43365" y="1828"/>
                    <a:pt x="43807" y="4108"/>
                    <a:pt x="44240" y="6312"/>
                  </a:cubicBezTo>
                  <a:cubicBezTo>
                    <a:pt x="44864" y="9519"/>
                    <a:pt x="45456" y="12551"/>
                    <a:pt x="46810" y="12551"/>
                  </a:cubicBezTo>
                  <a:cubicBezTo>
                    <a:pt x="47169" y="12551"/>
                    <a:pt x="47494" y="12340"/>
                    <a:pt x="47777" y="11917"/>
                  </a:cubicBezTo>
                  <a:cubicBezTo>
                    <a:pt x="48488" y="10878"/>
                    <a:pt x="48920" y="8664"/>
                    <a:pt x="49384" y="6316"/>
                  </a:cubicBezTo>
                  <a:cubicBezTo>
                    <a:pt x="49924" y="3546"/>
                    <a:pt x="50536" y="412"/>
                    <a:pt x="51551" y="412"/>
                  </a:cubicBezTo>
                  <a:cubicBezTo>
                    <a:pt x="51767" y="412"/>
                    <a:pt x="51973" y="561"/>
                    <a:pt x="52178" y="859"/>
                  </a:cubicBezTo>
                  <a:cubicBezTo>
                    <a:pt x="52843" y="1828"/>
                    <a:pt x="53286" y="4108"/>
                    <a:pt x="53718" y="6307"/>
                  </a:cubicBezTo>
                  <a:cubicBezTo>
                    <a:pt x="54341" y="9519"/>
                    <a:pt x="54934" y="12551"/>
                    <a:pt x="56293" y="12551"/>
                  </a:cubicBezTo>
                  <a:cubicBezTo>
                    <a:pt x="56648" y="12551"/>
                    <a:pt x="56973" y="12340"/>
                    <a:pt x="57260" y="11924"/>
                  </a:cubicBezTo>
                  <a:cubicBezTo>
                    <a:pt x="57322" y="11831"/>
                    <a:pt x="57301" y="11701"/>
                    <a:pt x="57209" y="11634"/>
                  </a:cubicBezTo>
                  <a:cubicBezTo>
                    <a:pt x="57174" y="11612"/>
                    <a:pt x="57135" y="11601"/>
                    <a:pt x="57096" y="11601"/>
                  </a:cubicBezTo>
                  <a:cubicBezTo>
                    <a:pt x="57030" y="11601"/>
                    <a:pt x="56963" y="11633"/>
                    <a:pt x="56921" y="11691"/>
                  </a:cubicBezTo>
                  <a:cubicBezTo>
                    <a:pt x="56714" y="11995"/>
                    <a:pt x="56509" y="12140"/>
                    <a:pt x="56293" y="12140"/>
                  </a:cubicBezTo>
                  <a:cubicBezTo>
                    <a:pt x="55274" y="12140"/>
                    <a:pt x="54661" y="8999"/>
                    <a:pt x="54120" y="6229"/>
                  </a:cubicBezTo>
                  <a:cubicBezTo>
                    <a:pt x="53661" y="3881"/>
                    <a:pt x="53229" y="1668"/>
                    <a:pt x="52518" y="628"/>
                  </a:cubicBezTo>
                  <a:cubicBezTo>
                    <a:pt x="52230" y="210"/>
                    <a:pt x="51907" y="0"/>
                    <a:pt x="51551" y="0"/>
                  </a:cubicBezTo>
                  <a:cubicBezTo>
                    <a:pt x="50197" y="0"/>
                    <a:pt x="49605" y="3032"/>
                    <a:pt x="48977" y="6240"/>
                  </a:cubicBezTo>
                  <a:cubicBezTo>
                    <a:pt x="48550" y="8438"/>
                    <a:pt x="48101" y="10719"/>
                    <a:pt x="47438" y="11686"/>
                  </a:cubicBezTo>
                  <a:cubicBezTo>
                    <a:pt x="47236" y="11985"/>
                    <a:pt x="47026" y="12140"/>
                    <a:pt x="46810" y="12140"/>
                  </a:cubicBezTo>
                  <a:cubicBezTo>
                    <a:pt x="45795" y="12140"/>
                    <a:pt x="45183" y="9004"/>
                    <a:pt x="44641" y="6234"/>
                  </a:cubicBezTo>
                  <a:cubicBezTo>
                    <a:pt x="44184" y="3886"/>
                    <a:pt x="43752" y="1668"/>
                    <a:pt x="43041" y="628"/>
                  </a:cubicBezTo>
                  <a:cubicBezTo>
                    <a:pt x="42752" y="210"/>
                    <a:pt x="42428" y="0"/>
                    <a:pt x="42073" y="0"/>
                  </a:cubicBezTo>
                  <a:cubicBezTo>
                    <a:pt x="40718" y="0"/>
                    <a:pt x="40126" y="3032"/>
                    <a:pt x="39504" y="6240"/>
                  </a:cubicBezTo>
                  <a:cubicBezTo>
                    <a:pt x="39071" y="8443"/>
                    <a:pt x="38629" y="10724"/>
                    <a:pt x="37964" y="11686"/>
                  </a:cubicBezTo>
                  <a:cubicBezTo>
                    <a:pt x="37753" y="11990"/>
                    <a:pt x="37548" y="12140"/>
                    <a:pt x="37332" y="12140"/>
                  </a:cubicBezTo>
                  <a:cubicBezTo>
                    <a:pt x="36317" y="12140"/>
                    <a:pt x="35704" y="9004"/>
                    <a:pt x="35164" y="6234"/>
                  </a:cubicBezTo>
                  <a:cubicBezTo>
                    <a:pt x="34706" y="3892"/>
                    <a:pt x="34273" y="1673"/>
                    <a:pt x="33563" y="633"/>
                  </a:cubicBezTo>
                  <a:cubicBezTo>
                    <a:pt x="33280" y="216"/>
                    <a:pt x="32955" y="0"/>
                    <a:pt x="32594" y="0"/>
                  </a:cubicBezTo>
                  <a:cubicBezTo>
                    <a:pt x="31241" y="0"/>
                    <a:pt x="30648" y="3032"/>
                    <a:pt x="30025" y="6245"/>
                  </a:cubicBezTo>
                  <a:cubicBezTo>
                    <a:pt x="29593" y="8448"/>
                    <a:pt x="29151" y="10724"/>
                    <a:pt x="28492" y="11691"/>
                  </a:cubicBezTo>
                  <a:cubicBezTo>
                    <a:pt x="28286" y="11990"/>
                    <a:pt x="28074" y="12140"/>
                    <a:pt x="27863" y="12140"/>
                  </a:cubicBezTo>
                  <a:cubicBezTo>
                    <a:pt x="26849" y="12140"/>
                    <a:pt x="26231" y="9004"/>
                    <a:pt x="25691" y="6234"/>
                  </a:cubicBezTo>
                  <a:cubicBezTo>
                    <a:pt x="25233" y="3886"/>
                    <a:pt x="24800" y="1673"/>
                    <a:pt x="24090" y="633"/>
                  </a:cubicBezTo>
                  <a:cubicBezTo>
                    <a:pt x="23807" y="216"/>
                    <a:pt x="23477" y="0"/>
                    <a:pt x="23122" y="0"/>
                  </a:cubicBezTo>
                  <a:cubicBezTo>
                    <a:pt x="21768" y="0"/>
                    <a:pt x="21176" y="3032"/>
                    <a:pt x="20547" y="6234"/>
                  </a:cubicBezTo>
                  <a:cubicBezTo>
                    <a:pt x="20121" y="8438"/>
                    <a:pt x="19677" y="10719"/>
                    <a:pt x="19014" y="11686"/>
                  </a:cubicBezTo>
                  <a:cubicBezTo>
                    <a:pt x="18808" y="11985"/>
                    <a:pt x="18596" y="12140"/>
                    <a:pt x="18385" y="12140"/>
                  </a:cubicBezTo>
                  <a:cubicBezTo>
                    <a:pt x="17372" y="12140"/>
                    <a:pt x="16759" y="9004"/>
                    <a:pt x="16218" y="6234"/>
                  </a:cubicBezTo>
                  <a:cubicBezTo>
                    <a:pt x="15759" y="3886"/>
                    <a:pt x="15327" y="1668"/>
                    <a:pt x="14616" y="628"/>
                  </a:cubicBezTo>
                  <a:cubicBezTo>
                    <a:pt x="14328" y="210"/>
                    <a:pt x="14005" y="0"/>
                    <a:pt x="13649" y="0"/>
                  </a:cubicBezTo>
                  <a:cubicBezTo>
                    <a:pt x="12295" y="0"/>
                    <a:pt x="11703" y="3032"/>
                    <a:pt x="11075" y="6240"/>
                  </a:cubicBezTo>
                  <a:cubicBezTo>
                    <a:pt x="10648" y="8443"/>
                    <a:pt x="10199" y="10724"/>
                    <a:pt x="9541" y="11691"/>
                  </a:cubicBezTo>
                  <a:cubicBezTo>
                    <a:pt x="9334" y="11990"/>
                    <a:pt x="9124" y="12140"/>
                    <a:pt x="8913" y="12140"/>
                  </a:cubicBezTo>
                  <a:cubicBezTo>
                    <a:pt x="7893" y="12140"/>
                    <a:pt x="7281" y="9004"/>
                    <a:pt x="6746" y="6234"/>
                  </a:cubicBezTo>
                  <a:cubicBezTo>
                    <a:pt x="6287" y="3886"/>
                    <a:pt x="5855" y="1668"/>
                    <a:pt x="5139" y="628"/>
                  </a:cubicBezTo>
                  <a:cubicBezTo>
                    <a:pt x="4855" y="210"/>
                    <a:pt x="4531" y="0"/>
                    <a:pt x="4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6315582" y="3717825"/>
              <a:ext cx="399573" cy="841800"/>
            </a:xfrm>
            <a:custGeom>
              <a:avLst/>
              <a:gdLst/>
              <a:ahLst/>
              <a:cxnLst/>
              <a:rect l="l" t="t" r="r" b="b"/>
              <a:pathLst>
                <a:path w="5958" h="12552" extrusionOk="0">
                  <a:moveTo>
                    <a:pt x="4959" y="412"/>
                  </a:moveTo>
                  <a:cubicBezTo>
                    <a:pt x="4135" y="1343"/>
                    <a:pt x="3672" y="3738"/>
                    <a:pt x="3182" y="6234"/>
                  </a:cubicBezTo>
                  <a:cubicBezTo>
                    <a:pt x="2642" y="8999"/>
                    <a:pt x="2030" y="12140"/>
                    <a:pt x="1010" y="12140"/>
                  </a:cubicBezTo>
                  <a:cubicBezTo>
                    <a:pt x="825" y="12140"/>
                    <a:pt x="644" y="12026"/>
                    <a:pt x="464" y="11800"/>
                  </a:cubicBezTo>
                  <a:cubicBezTo>
                    <a:pt x="1129" y="10719"/>
                    <a:pt x="1545" y="8581"/>
                    <a:pt x="1989" y="6321"/>
                  </a:cubicBezTo>
                  <a:cubicBezTo>
                    <a:pt x="2529" y="3552"/>
                    <a:pt x="3142" y="412"/>
                    <a:pt x="4161" y="412"/>
                  </a:cubicBezTo>
                  <a:close/>
                  <a:moveTo>
                    <a:pt x="4161" y="0"/>
                  </a:moveTo>
                  <a:cubicBezTo>
                    <a:pt x="2802" y="0"/>
                    <a:pt x="2210" y="3032"/>
                    <a:pt x="1587" y="6245"/>
                  </a:cubicBezTo>
                  <a:cubicBezTo>
                    <a:pt x="1155" y="8448"/>
                    <a:pt x="711" y="10724"/>
                    <a:pt x="48" y="11691"/>
                  </a:cubicBezTo>
                  <a:cubicBezTo>
                    <a:pt x="1" y="11758"/>
                    <a:pt x="1" y="11851"/>
                    <a:pt x="48" y="11924"/>
                  </a:cubicBezTo>
                  <a:cubicBezTo>
                    <a:pt x="331" y="12340"/>
                    <a:pt x="656" y="12551"/>
                    <a:pt x="1010" y="12551"/>
                  </a:cubicBezTo>
                  <a:cubicBezTo>
                    <a:pt x="2369" y="12551"/>
                    <a:pt x="2961" y="9519"/>
                    <a:pt x="3584" y="6312"/>
                  </a:cubicBezTo>
                  <a:cubicBezTo>
                    <a:pt x="4125" y="3546"/>
                    <a:pt x="4738" y="412"/>
                    <a:pt x="5752" y="412"/>
                  </a:cubicBezTo>
                  <a:cubicBezTo>
                    <a:pt x="5865" y="412"/>
                    <a:pt x="5958" y="319"/>
                    <a:pt x="5958" y="205"/>
                  </a:cubicBezTo>
                  <a:cubicBezTo>
                    <a:pt x="5958" y="93"/>
                    <a:pt x="5865" y="0"/>
                    <a:pt x="5752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2501394" y="3717825"/>
              <a:ext cx="3844367" cy="841800"/>
            </a:xfrm>
            <a:custGeom>
              <a:avLst/>
              <a:gdLst/>
              <a:ahLst/>
              <a:cxnLst/>
              <a:rect l="l" t="t" r="r" b="b"/>
              <a:pathLst>
                <a:path w="57323" h="12552" extrusionOk="0">
                  <a:moveTo>
                    <a:pt x="5767" y="0"/>
                  </a:moveTo>
                  <a:cubicBezTo>
                    <a:pt x="5406" y="0"/>
                    <a:pt x="5083" y="210"/>
                    <a:pt x="4805" y="628"/>
                  </a:cubicBezTo>
                  <a:cubicBezTo>
                    <a:pt x="4089" y="1668"/>
                    <a:pt x="3657" y="3886"/>
                    <a:pt x="3198" y="6240"/>
                  </a:cubicBezTo>
                  <a:cubicBezTo>
                    <a:pt x="2657" y="9004"/>
                    <a:pt x="2044" y="12140"/>
                    <a:pt x="1031" y="12140"/>
                  </a:cubicBezTo>
                  <a:cubicBezTo>
                    <a:pt x="815" y="12140"/>
                    <a:pt x="603" y="11990"/>
                    <a:pt x="402" y="11691"/>
                  </a:cubicBezTo>
                  <a:cubicBezTo>
                    <a:pt x="363" y="11633"/>
                    <a:pt x="297" y="11601"/>
                    <a:pt x="231" y="11601"/>
                  </a:cubicBezTo>
                  <a:cubicBezTo>
                    <a:pt x="192" y="11601"/>
                    <a:pt x="153" y="11612"/>
                    <a:pt x="119" y="11634"/>
                  </a:cubicBezTo>
                  <a:cubicBezTo>
                    <a:pt x="26" y="11701"/>
                    <a:pt x="1" y="11825"/>
                    <a:pt x="62" y="11924"/>
                  </a:cubicBezTo>
                  <a:cubicBezTo>
                    <a:pt x="345" y="12340"/>
                    <a:pt x="670" y="12551"/>
                    <a:pt x="1031" y="12551"/>
                  </a:cubicBezTo>
                  <a:cubicBezTo>
                    <a:pt x="2379" y="12551"/>
                    <a:pt x="2971" y="9524"/>
                    <a:pt x="3600" y="6316"/>
                  </a:cubicBezTo>
                  <a:cubicBezTo>
                    <a:pt x="4032" y="4113"/>
                    <a:pt x="4475" y="1832"/>
                    <a:pt x="5144" y="859"/>
                  </a:cubicBezTo>
                  <a:cubicBezTo>
                    <a:pt x="5344" y="561"/>
                    <a:pt x="5551" y="412"/>
                    <a:pt x="5767" y="412"/>
                  </a:cubicBezTo>
                  <a:cubicBezTo>
                    <a:pt x="6781" y="412"/>
                    <a:pt x="7394" y="3546"/>
                    <a:pt x="7934" y="6312"/>
                  </a:cubicBezTo>
                  <a:cubicBezTo>
                    <a:pt x="8393" y="8664"/>
                    <a:pt x="8825" y="10883"/>
                    <a:pt x="9536" y="11924"/>
                  </a:cubicBezTo>
                  <a:cubicBezTo>
                    <a:pt x="9819" y="12340"/>
                    <a:pt x="10144" y="12551"/>
                    <a:pt x="10503" y="12551"/>
                  </a:cubicBezTo>
                  <a:cubicBezTo>
                    <a:pt x="11857" y="12551"/>
                    <a:pt x="12449" y="9524"/>
                    <a:pt x="13072" y="6316"/>
                  </a:cubicBezTo>
                  <a:cubicBezTo>
                    <a:pt x="13504" y="4113"/>
                    <a:pt x="13948" y="1832"/>
                    <a:pt x="14616" y="859"/>
                  </a:cubicBezTo>
                  <a:cubicBezTo>
                    <a:pt x="14823" y="561"/>
                    <a:pt x="15029" y="412"/>
                    <a:pt x="15245" y="412"/>
                  </a:cubicBezTo>
                  <a:cubicBezTo>
                    <a:pt x="16260" y="412"/>
                    <a:pt x="16871" y="3546"/>
                    <a:pt x="17413" y="6316"/>
                  </a:cubicBezTo>
                  <a:cubicBezTo>
                    <a:pt x="17871" y="8664"/>
                    <a:pt x="18303" y="10878"/>
                    <a:pt x="19014" y="11917"/>
                  </a:cubicBezTo>
                  <a:cubicBezTo>
                    <a:pt x="19297" y="12340"/>
                    <a:pt x="19621" y="12551"/>
                    <a:pt x="19981" y="12551"/>
                  </a:cubicBezTo>
                  <a:cubicBezTo>
                    <a:pt x="21336" y="12551"/>
                    <a:pt x="21927" y="9524"/>
                    <a:pt x="22550" y="6316"/>
                  </a:cubicBezTo>
                  <a:cubicBezTo>
                    <a:pt x="22983" y="4113"/>
                    <a:pt x="23426" y="1832"/>
                    <a:pt x="24090" y="865"/>
                  </a:cubicBezTo>
                  <a:cubicBezTo>
                    <a:pt x="24296" y="561"/>
                    <a:pt x="24501" y="412"/>
                    <a:pt x="24717" y="412"/>
                  </a:cubicBezTo>
                  <a:cubicBezTo>
                    <a:pt x="25732" y="412"/>
                    <a:pt x="26345" y="3546"/>
                    <a:pt x="26886" y="6312"/>
                  </a:cubicBezTo>
                  <a:cubicBezTo>
                    <a:pt x="27343" y="8664"/>
                    <a:pt x="27775" y="10883"/>
                    <a:pt x="28492" y="11924"/>
                  </a:cubicBezTo>
                  <a:cubicBezTo>
                    <a:pt x="28770" y="12340"/>
                    <a:pt x="29094" y="12551"/>
                    <a:pt x="29455" y="12551"/>
                  </a:cubicBezTo>
                  <a:cubicBezTo>
                    <a:pt x="30809" y="12551"/>
                    <a:pt x="31401" y="9524"/>
                    <a:pt x="32028" y="6316"/>
                  </a:cubicBezTo>
                  <a:cubicBezTo>
                    <a:pt x="32456" y="4113"/>
                    <a:pt x="32898" y="1832"/>
                    <a:pt x="33563" y="865"/>
                  </a:cubicBezTo>
                  <a:cubicBezTo>
                    <a:pt x="33768" y="566"/>
                    <a:pt x="33979" y="412"/>
                    <a:pt x="34191" y="412"/>
                  </a:cubicBezTo>
                  <a:cubicBezTo>
                    <a:pt x="35205" y="412"/>
                    <a:pt x="35818" y="3546"/>
                    <a:pt x="36358" y="6312"/>
                  </a:cubicBezTo>
                  <a:cubicBezTo>
                    <a:pt x="36816" y="8664"/>
                    <a:pt x="37254" y="10883"/>
                    <a:pt x="37964" y="11924"/>
                  </a:cubicBezTo>
                  <a:cubicBezTo>
                    <a:pt x="38247" y="12340"/>
                    <a:pt x="38572" y="12551"/>
                    <a:pt x="38927" y="12551"/>
                  </a:cubicBezTo>
                  <a:cubicBezTo>
                    <a:pt x="40281" y="12551"/>
                    <a:pt x="40873" y="9524"/>
                    <a:pt x="41502" y="6316"/>
                  </a:cubicBezTo>
                  <a:cubicBezTo>
                    <a:pt x="41929" y="4113"/>
                    <a:pt x="42377" y="1832"/>
                    <a:pt x="43041" y="859"/>
                  </a:cubicBezTo>
                  <a:cubicBezTo>
                    <a:pt x="43241" y="561"/>
                    <a:pt x="43453" y="412"/>
                    <a:pt x="43664" y="412"/>
                  </a:cubicBezTo>
                  <a:cubicBezTo>
                    <a:pt x="44683" y="412"/>
                    <a:pt x="45296" y="3546"/>
                    <a:pt x="45836" y="6316"/>
                  </a:cubicBezTo>
                  <a:cubicBezTo>
                    <a:pt x="46295" y="8664"/>
                    <a:pt x="46727" y="10878"/>
                    <a:pt x="47438" y="11917"/>
                  </a:cubicBezTo>
                  <a:cubicBezTo>
                    <a:pt x="47725" y="12340"/>
                    <a:pt x="48050" y="12551"/>
                    <a:pt x="48405" y="12551"/>
                  </a:cubicBezTo>
                  <a:cubicBezTo>
                    <a:pt x="49759" y="12551"/>
                    <a:pt x="50351" y="9524"/>
                    <a:pt x="50980" y="6316"/>
                  </a:cubicBezTo>
                  <a:cubicBezTo>
                    <a:pt x="51406" y="4113"/>
                    <a:pt x="51855" y="1832"/>
                    <a:pt x="52518" y="859"/>
                  </a:cubicBezTo>
                  <a:cubicBezTo>
                    <a:pt x="52720" y="561"/>
                    <a:pt x="52931" y="412"/>
                    <a:pt x="53142" y="412"/>
                  </a:cubicBezTo>
                  <a:cubicBezTo>
                    <a:pt x="54162" y="412"/>
                    <a:pt x="54773" y="3546"/>
                    <a:pt x="55314" y="6316"/>
                  </a:cubicBezTo>
                  <a:cubicBezTo>
                    <a:pt x="55773" y="8664"/>
                    <a:pt x="56210" y="10883"/>
                    <a:pt x="56921" y="11924"/>
                  </a:cubicBezTo>
                  <a:cubicBezTo>
                    <a:pt x="56962" y="11981"/>
                    <a:pt x="57026" y="12012"/>
                    <a:pt x="57092" y="12012"/>
                  </a:cubicBezTo>
                  <a:cubicBezTo>
                    <a:pt x="57132" y="12012"/>
                    <a:pt x="57173" y="12000"/>
                    <a:pt x="57209" y="11974"/>
                  </a:cubicBezTo>
                  <a:cubicBezTo>
                    <a:pt x="57301" y="11912"/>
                    <a:pt x="57322" y="11784"/>
                    <a:pt x="57260" y="11691"/>
                  </a:cubicBezTo>
                  <a:cubicBezTo>
                    <a:pt x="56596" y="10724"/>
                    <a:pt x="56148" y="8443"/>
                    <a:pt x="55721" y="6240"/>
                  </a:cubicBezTo>
                  <a:cubicBezTo>
                    <a:pt x="55093" y="3032"/>
                    <a:pt x="54501" y="0"/>
                    <a:pt x="53142" y="0"/>
                  </a:cubicBezTo>
                  <a:cubicBezTo>
                    <a:pt x="52786" y="0"/>
                    <a:pt x="52463" y="210"/>
                    <a:pt x="52178" y="628"/>
                  </a:cubicBezTo>
                  <a:cubicBezTo>
                    <a:pt x="51468" y="1668"/>
                    <a:pt x="51031" y="3886"/>
                    <a:pt x="50572" y="6240"/>
                  </a:cubicBezTo>
                  <a:cubicBezTo>
                    <a:pt x="50032" y="9004"/>
                    <a:pt x="49419" y="12140"/>
                    <a:pt x="48405" y="12140"/>
                  </a:cubicBezTo>
                  <a:cubicBezTo>
                    <a:pt x="48189" y="12140"/>
                    <a:pt x="47984" y="11990"/>
                    <a:pt x="47777" y="11686"/>
                  </a:cubicBezTo>
                  <a:cubicBezTo>
                    <a:pt x="47119" y="10719"/>
                    <a:pt x="46670" y="8438"/>
                    <a:pt x="46238" y="6240"/>
                  </a:cubicBezTo>
                  <a:cubicBezTo>
                    <a:pt x="45615" y="3032"/>
                    <a:pt x="45018" y="0"/>
                    <a:pt x="43664" y="0"/>
                  </a:cubicBezTo>
                  <a:cubicBezTo>
                    <a:pt x="43308" y="0"/>
                    <a:pt x="42984" y="210"/>
                    <a:pt x="42701" y="628"/>
                  </a:cubicBezTo>
                  <a:cubicBezTo>
                    <a:pt x="41991" y="1668"/>
                    <a:pt x="41552" y="3886"/>
                    <a:pt x="41095" y="6240"/>
                  </a:cubicBezTo>
                  <a:cubicBezTo>
                    <a:pt x="40554" y="9004"/>
                    <a:pt x="39941" y="12140"/>
                    <a:pt x="38927" y="12140"/>
                  </a:cubicBezTo>
                  <a:cubicBezTo>
                    <a:pt x="38717" y="12140"/>
                    <a:pt x="38505" y="11990"/>
                    <a:pt x="38304" y="11691"/>
                  </a:cubicBezTo>
                  <a:cubicBezTo>
                    <a:pt x="37640" y="10724"/>
                    <a:pt x="37192" y="8438"/>
                    <a:pt x="36759" y="6234"/>
                  </a:cubicBezTo>
                  <a:cubicBezTo>
                    <a:pt x="36137" y="3027"/>
                    <a:pt x="35545" y="0"/>
                    <a:pt x="34191" y="0"/>
                  </a:cubicBezTo>
                  <a:cubicBezTo>
                    <a:pt x="33836" y="0"/>
                    <a:pt x="33506" y="216"/>
                    <a:pt x="33223" y="633"/>
                  </a:cubicBezTo>
                  <a:cubicBezTo>
                    <a:pt x="32513" y="1673"/>
                    <a:pt x="32080" y="3892"/>
                    <a:pt x="31622" y="6234"/>
                  </a:cubicBezTo>
                  <a:cubicBezTo>
                    <a:pt x="31081" y="9004"/>
                    <a:pt x="30469" y="12140"/>
                    <a:pt x="29455" y="12140"/>
                  </a:cubicBezTo>
                  <a:cubicBezTo>
                    <a:pt x="29243" y="12140"/>
                    <a:pt x="29032" y="11990"/>
                    <a:pt x="28832" y="11691"/>
                  </a:cubicBezTo>
                  <a:cubicBezTo>
                    <a:pt x="28167" y="10724"/>
                    <a:pt x="27720" y="8438"/>
                    <a:pt x="27287" y="6234"/>
                  </a:cubicBezTo>
                  <a:cubicBezTo>
                    <a:pt x="26663" y="3027"/>
                    <a:pt x="26072" y="0"/>
                    <a:pt x="24717" y="0"/>
                  </a:cubicBezTo>
                  <a:cubicBezTo>
                    <a:pt x="24363" y="0"/>
                    <a:pt x="24033" y="216"/>
                    <a:pt x="23750" y="633"/>
                  </a:cubicBezTo>
                  <a:cubicBezTo>
                    <a:pt x="23039" y="1673"/>
                    <a:pt x="22607" y="3892"/>
                    <a:pt x="22149" y="6234"/>
                  </a:cubicBezTo>
                  <a:cubicBezTo>
                    <a:pt x="21609" y="9004"/>
                    <a:pt x="20996" y="12140"/>
                    <a:pt x="19981" y="12140"/>
                  </a:cubicBezTo>
                  <a:cubicBezTo>
                    <a:pt x="19765" y="12140"/>
                    <a:pt x="19559" y="11990"/>
                    <a:pt x="19354" y="11686"/>
                  </a:cubicBezTo>
                  <a:cubicBezTo>
                    <a:pt x="18689" y="10719"/>
                    <a:pt x="18247" y="8438"/>
                    <a:pt x="17814" y="6234"/>
                  </a:cubicBezTo>
                  <a:cubicBezTo>
                    <a:pt x="17191" y="3032"/>
                    <a:pt x="16600" y="0"/>
                    <a:pt x="15245" y="0"/>
                  </a:cubicBezTo>
                  <a:cubicBezTo>
                    <a:pt x="14889" y="0"/>
                    <a:pt x="14561" y="210"/>
                    <a:pt x="14277" y="628"/>
                  </a:cubicBezTo>
                  <a:cubicBezTo>
                    <a:pt x="13561" y="1668"/>
                    <a:pt x="13129" y="3886"/>
                    <a:pt x="12670" y="6240"/>
                  </a:cubicBezTo>
                  <a:cubicBezTo>
                    <a:pt x="12130" y="9004"/>
                    <a:pt x="11518" y="12140"/>
                    <a:pt x="10503" y="12140"/>
                  </a:cubicBezTo>
                  <a:cubicBezTo>
                    <a:pt x="10287" y="12140"/>
                    <a:pt x="10082" y="11990"/>
                    <a:pt x="9880" y="11691"/>
                  </a:cubicBezTo>
                  <a:cubicBezTo>
                    <a:pt x="9211" y="10724"/>
                    <a:pt x="8768" y="8438"/>
                    <a:pt x="8336" y="6234"/>
                  </a:cubicBezTo>
                  <a:cubicBezTo>
                    <a:pt x="7708" y="3027"/>
                    <a:pt x="7121" y="0"/>
                    <a:pt x="5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2132000" y="3717825"/>
              <a:ext cx="399842" cy="841800"/>
            </a:xfrm>
            <a:custGeom>
              <a:avLst/>
              <a:gdLst/>
              <a:ahLst/>
              <a:cxnLst/>
              <a:rect l="l" t="t" r="r" b="b"/>
              <a:pathLst>
                <a:path w="5962" h="12552" extrusionOk="0">
                  <a:moveTo>
                    <a:pt x="1797" y="412"/>
                  </a:moveTo>
                  <a:cubicBezTo>
                    <a:pt x="2816" y="412"/>
                    <a:pt x="3424" y="3546"/>
                    <a:pt x="3964" y="6312"/>
                  </a:cubicBezTo>
                  <a:cubicBezTo>
                    <a:pt x="4408" y="8571"/>
                    <a:pt x="4829" y="10713"/>
                    <a:pt x="5494" y="11800"/>
                  </a:cubicBezTo>
                  <a:cubicBezTo>
                    <a:pt x="5313" y="12026"/>
                    <a:pt x="5128" y="12140"/>
                    <a:pt x="4943" y="12140"/>
                  </a:cubicBezTo>
                  <a:cubicBezTo>
                    <a:pt x="3928" y="12140"/>
                    <a:pt x="3315" y="9004"/>
                    <a:pt x="2780" y="6234"/>
                  </a:cubicBezTo>
                  <a:cubicBezTo>
                    <a:pt x="2291" y="3738"/>
                    <a:pt x="1823" y="1343"/>
                    <a:pt x="999" y="412"/>
                  </a:cubicBezTo>
                  <a:close/>
                  <a:moveTo>
                    <a:pt x="207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9"/>
                    <a:pt x="93" y="412"/>
                    <a:pt x="207" y="412"/>
                  </a:cubicBezTo>
                  <a:cubicBezTo>
                    <a:pt x="1220" y="412"/>
                    <a:pt x="1833" y="3546"/>
                    <a:pt x="2374" y="6316"/>
                  </a:cubicBezTo>
                  <a:cubicBezTo>
                    <a:pt x="3001" y="9524"/>
                    <a:pt x="3593" y="12551"/>
                    <a:pt x="4943" y="12551"/>
                  </a:cubicBezTo>
                  <a:cubicBezTo>
                    <a:pt x="5303" y="12551"/>
                    <a:pt x="5627" y="12340"/>
                    <a:pt x="5910" y="11924"/>
                  </a:cubicBezTo>
                  <a:cubicBezTo>
                    <a:pt x="5962" y="11851"/>
                    <a:pt x="5962" y="11758"/>
                    <a:pt x="5910" y="11691"/>
                  </a:cubicBezTo>
                  <a:cubicBezTo>
                    <a:pt x="5247" y="10724"/>
                    <a:pt x="4803" y="8438"/>
                    <a:pt x="4371" y="6234"/>
                  </a:cubicBezTo>
                  <a:cubicBezTo>
                    <a:pt x="3743" y="3027"/>
                    <a:pt x="3151" y="0"/>
                    <a:pt x="1797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229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Malefícios do flúor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65" name="Google Shape;1965;p48"/>
          <p:cNvSpPr txBox="1">
            <a:spLocks noGrp="1"/>
          </p:cNvSpPr>
          <p:nvPr>
            <p:ph type="title"/>
          </p:nvPr>
        </p:nvSpPr>
        <p:spPr>
          <a:xfrm>
            <a:off x="3882887" y="1262057"/>
            <a:ext cx="4087840" cy="34284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bg2"/>
                </a:solidFill>
              </a:rPr>
              <a:t>O excesso de flúor pode levar a um quadro de intoxicação crônica chamado de fluorose. Em casos mais graves, a fluorose pode causar fraturas e até a queda dos dentes por completo. Outros locais do organismo também podem acabar afetados, como o estômago, por exemplo. </a:t>
            </a:r>
            <a:endParaRPr sz="2000">
              <a:solidFill>
                <a:schemeClr val="bg2"/>
              </a:solidFill>
            </a:endParaRPr>
          </a:p>
        </p:txBody>
      </p:sp>
      <p:cxnSp>
        <p:nvCxnSpPr>
          <p:cNvPr id="1967" name="Google Shape;1967;p48"/>
          <p:cNvCxnSpPr>
            <a:cxnSpLocks/>
            <a:stCxn id="1965" idx="1"/>
            <a:endCxn id="1968" idx="6"/>
          </p:cNvCxnSpPr>
          <p:nvPr/>
        </p:nvCxnSpPr>
        <p:spPr>
          <a:xfrm rot="10800000" flipV="1">
            <a:off x="2341373" y="2976305"/>
            <a:ext cx="1541515" cy="6822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969" name="Google Shape;1969;p48"/>
          <p:cNvGrpSpPr/>
          <p:nvPr/>
        </p:nvGrpSpPr>
        <p:grpSpPr>
          <a:xfrm>
            <a:off x="873032" y="1017726"/>
            <a:ext cx="1711141" cy="3692818"/>
            <a:chOff x="5448137" y="2266052"/>
            <a:chExt cx="499196" cy="1446229"/>
          </a:xfrm>
        </p:grpSpPr>
        <p:grpSp>
          <p:nvGrpSpPr>
            <p:cNvPr id="1970" name="Google Shape;1970;p48"/>
            <p:cNvGrpSpPr/>
            <p:nvPr/>
          </p:nvGrpSpPr>
          <p:grpSpPr>
            <a:xfrm>
              <a:off x="5448137" y="2266052"/>
              <a:ext cx="499196" cy="1446229"/>
              <a:chOff x="5992500" y="2370900"/>
              <a:chExt cx="563745" cy="1633234"/>
            </a:xfrm>
          </p:grpSpPr>
          <p:sp>
            <p:nvSpPr>
              <p:cNvPr id="1971" name="Google Shape;1971;p48"/>
              <p:cNvSpPr/>
              <p:nvPr/>
            </p:nvSpPr>
            <p:spPr>
              <a:xfrm>
                <a:off x="6103445" y="3187473"/>
                <a:ext cx="364703" cy="806237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5457" extrusionOk="0">
                    <a:moveTo>
                      <a:pt x="0" y="1"/>
                    </a:moveTo>
                    <a:lnTo>
                      <a:pt x="0" y="11955"/>
                    </a:lnTo>
                    <a:cubicBezTo>
                      <a:pt x="0" y="13881"/>
                      <a:pt x="1569" y="15457"/>
                      <a:pt x="3491" y="15457"/>
                    </a:cubicBezTo>
                    <a:cubicBezTo>
                      <a:pt x="5416" y="15457"/>
                      <a:pt x="6991" y="13881"/>
                      <a:pt x="6991" y="11955"/>
                    </a:cubicBezTo>
                    <a:lnTo>
                      <a:pt x="69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8"/>
              <p:cNvSpPr/>
              <p:nvPr/>
            </p:nvSpPr>
            <p:spPr>
              <a:xfrm>
                <a:off x="5992500" y="2370900"/>
                <a:ext cx="563745" cy="1633234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31312" extrusionOk="0">
                    <a:moveTo>
                      <a:pt x="1163" y="1"/>
                    </a:moveTo>
                    <a:cubicBezTo>
                      <a:pt x="861" y="1"/>
                      <a:pt x="567" y="124"/>
                      <a:pt x="341" y="341"/>
                    </a:cubicBezTo>
                    <a:cubicBezTo>
                      <a:pt x="124" y="562"/>
                      <a:pt x="1" y="850"/>
                      <a:pt x="1" y="1163"/>
                    </a:cubicBezTo>
                    <a:cubicBezTo>
                      <a:pt x="1" y="1802"/>
                      <a:pt x="526" y="2327"/>
                      <a:pt x="1163" y="2327"/>
                    </a:cubicBezTo>
                    <a:lnTo>
                      <a:pt x="1921" y="2327"/>
                    </a:lnTo>
                    <a:lnTo>
                      <a:pt x="1921" y="27610"/>
                    </a:lnTo>
                    <a:cubicBezTo>
                      <a:pt x="1921" y="29655"/>
                      <a:pt x="3579" y="31312"/>
                      <a:pt x="5618" y="31312"/>
                    </a:cubicBezTo>
                    <a:cubicBezTo>
                      <a:pt x="7661" y="31312"/>
                      <a:pt x="9325" y="29655"/>
                      <a:pt x="9325" y="27610"/>
                    </a:cubicBezTo>
                    <a:lnTo>
                      <a:pt x="9325" y="2327"/>
                    </a:lnTo>
                    <a:lnTo>
                      <a:pt x="9643" y="2327"/>
                    </a:lnTo>
                    <a:cubicBezTo>
                      <a:pt x="9952" y="2327"/>
                      <a:pt x="10251" y="2199"/>
                      <a:pt x="10468" y="1983"/>
                    </a:cubicBezTo>
                    <a:cubicBezTo>
                      <a:pt x="10684" y="1761"/>
                      <a:pt x="10807" y="1472"/>
                      <a:pt x="10807" y="1163"/>
                    </a:cubicBezTo>
                    <a:cubicBezTo>
                      <a:pt x="10807" y="520"/>
                      <a:pt x="10282" y="1"/>
                      <a:pt x="9643" y="1"/>
                    </a:cubicBezTo>
                    <a:lnTo>
                      <a:pt x="8959" y="1"/>
                    </a:lnTo>
                    <a:cubicBezTo>
                      <a:pt x="8845" y="1"/>
                      <a:pt x="8753" y="93"/>
                      <a:pt x="8753" y="206"/>
                    </a:cubicBezTo>
                    <a:cubicBezTo>
                      <a:pt x="8753" y="320"/>
                      <a:pt x="8845" y="412"/>
                      <a:pt x="8959" y="412"/>
                    </a:cubicBezTo>
                    <a:lnTo>
                      <a:pt x="9643" y="412"/>
                    </a:lnTo>
                    <a:cubicBezTo>
                      <a:pt x="10055" y="412"/>
                      <a:pt x="10395" y="747"/>
                      <a:pt x="10395" y="1163"/>
                    </a:cubicBezTo>
                    <a:cubicBezTo>
                      <a:pt x="10395" y="1360"/>
                      <a:pt x="10318" y="1550"/>
                      <a:pt x="10173" y="1693"/>
                    </a:cubicBezTo>
                    <a:cubicBezTo>
                      <a:pt x="10035" y="1833"/>
                      <a:pt x="9839" y="1916"/>
                      <a:pt x="9643" y="1916"/>
                    </a:cubicBezTo>
                    <a:lnTo>
                      <a:pt x="9118" y="1916"/>
                    </a:lnTo>
                    <a:cubicBezTo>
                      <a:pt x="9005" y="1916"/>
                      <a:pt x="8912" y="2009"/>
                      <a:pt x="8912" y="2121"/>
                    </a:cubicBezTo>
                    <a:lnTo>
                      <a:pt x="8912" y="27610"/>
                    </a:lnTo>
                    <a:cubicBezTo>
                      <a:pt x="8912" y="29428"/>
                      <a:pt x="7434" y="30905"/>
                      <a:pt x="5618" y="30905"/>
                    </a:cubicBezTo>
                    <a:cubicBezTo>
                      <a:pt x="3805" y="30905"/>
                      <a:pt x="2327" y="29428"/>
                      <a:pt x="2327" y="27610"/>
                    </a:cubicBezTo>
                    <a:lnTo>
                      <a:pt x="2327" y="2121"/>
                    </a:lnTo>
                    <a:cubicBezTo>
                      <a:pt x="2327" y="2009"/>
                      <a:pt x="2240" y="1916"/>
                      <a:pt x="2127" y="1916"/>
                    </a:cubicBezTo>
                    <a:lnTo>
                      <a:pt x="1163" y="1916"/>
                    </a:lnTo>
                    <a:cubicBezTo>
                      <a:pt x="752" y="1916"/>
                      <a:pt x="412" y="1576"/>
                      <a:pt x="412" y="1163"/>
                    </a:cubicBezTo>
                    <a:cubicBezTo>
                      <a:pt x="412" y="963"/>
                      <a:pt x="490" y="773"/>
                      <a:pt x="628" y="633"/>
                    </a:cubicBezTo>
                    <a:cubicBezTo>
                      <a:pt x="778" y="489"/>
                      <a:pt x="968" y="412"/>
                      <a:pt x="1163" y="412"/>
                    </a:cubicBezTo>
                    <a:lnTo>
                      <a:pt x="2287" y="412"/>
                    </a:lnTo>
                    <a:cubicBezTo>
                      <a:pt x="2399" y="412"/>
                      <a:pt x="2492" y="320"/>
                      <a:pt x="2492" y="206"/>
                    </a:cubicBezTo>
                    <a:cubicBezTo>
                      <a:pt x="2492" y="93"/>
                      <a:pt x="2399" y="1"/>
                      <a:pt x="2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8"/>
              <p:cNvSpPr/>
              <p:nvPr/>
            </p:nvSpPr>
            <p:spPr>
              <a:xfrm>
                <a:off x="6100994" y="2370900"/>
                <a:ext cx="369501" cy="2154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413" extrusionOk="0">
                    <a:moveTo>
                      <a:pt x="207" y="1"/>
                    </a:moveTo>
                    <a:cubicBezTo>
                      <a:pt x="93" y="1"/>
                      <a:pt x="0" y="93"/>
                      <a:pt x="0" y="206"/>
                    </a:cubicBezTo>
                    <a:cubicBezTo>
                      <a:pt x="0" y="320"/>
                      <a:pt x="93" y="412"/>
                      <a:pt x="207" y="412"/>
                    </a:cubicBezTo>
                    <a:lnTo>
                      <a:pt x="6879" y="412"/>
                    </a:lnTo>
                    <a:cubicBezTo>
                      <a:pt x="6991" y="412"/>
                      <a:pt x="7084" y="320"/>
                      <a:pt x="7084" y="206"/>
                    </a:cubicBezTo>
                    <a:cubicBezTo>
                      <a:pt x="7084" y="93"/>
                      <a:pt x="6991" y="1"/>
                      <a:pt x="68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8" name="Google Shape;1968;p48"/>
            <p:cNvSpPr/>
            <p:nvPr/>
          </p:nvSpPr>
          <p:spPr>
            <a:xfrm>
              <a:off x="5657200" y="3190650"/>
              <a:ext cx="219300" cy="21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Benefícios do flúor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56" name="Google Shape;1956;p48"/>
          <p:cNvSpPr txBox="1">
            <a:spLocks noGrp="1"/>
          </p:cNvSpPr>
          <p:nvPr>
            <p:ph type="title"/>
          </p:nvPr>
        </p:nvSpPr>
        <p:spPr>
          <a:xfrm>
            <a:off x="4015410" y="821636"/>
            <a:ext cx="4028660" cy="382593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flúor trabalha nos processos de desmineralização e remineralização. Além disso, possui efeito antienzimático e antimicrobiano, eliminando algumas bactérias e impedindo a multiplicação das mesmas.</a:t>
            </a:r>
            <a:endParaRPr sz="2000"/>
          </a:p>
        </p:txBody>
      </p:sp>
      <p:grpSp>
        <p:nvGrpSpPr>
          <p:cNvPr id="1958" name="Google Shape;1958;p48"/>
          <p:cNvGrpSpPr/>
          <p:nvPr/>
        </p:nvGrpSpPr>
        <p:grpSpPr>
          <a:xfrm>
            <a:off x="720000" y="1192696"/>
            <a:ext cx="2420765" cy="3454877"/>
            <a:chOff x="1372409" y="2266022"/>
            <a:chExt cx="1065301" cy="1489249"/>
          </a:xfrm>
        </p:grpSpPr>
        <p:grpSp>
          <p:nvGrpSpPr>
            <p:cNvPr id="1959" name="Google Shape;1959;p48"/>
            <p:cNvGrpSpPr/>
            <p:nvPr/>
          </p:nvGrpSpPr>
          <p:grpSpPr>
            <a:xfrm rot="418">
              <a:off x="1372409" y="2266087"/>
              <a:ext cx="1065301" cy="1489120"/>
              <a:chOff x="4489875" y="207200"/>
              <a:chExt cx="647875" cy="905350"/>
            </a:xfrm>
          </p:grpSpPr>
          <p:sp>
            <p:nvSpPr>
              <p:cNvPr id="1960" name="Google Shape;1960;p48"/>
              <p:cNvSpPr/>
              <p:nvPr/>
            </p:nvSpPr>
            <p:spPr>
              <a:xfrm>
                <a:off x="4623525" y="212350"/>
                <a:ext cx="369025" cy="625050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25002" extrusionOk="0">
                    <a:moveTo>
                      <a:pt x="4213" y="0"/>
                    </a:moveTo>
                    <a:cubicBezTo>
                      <a:pt x="3893" y="0"/>
                      <a:pt x="3631" y="258"/>
                      <a:pt x="3631" y="582"/>
                    </a:cubicBezTo>
                    <a:cubicBezTo>
                      <a:pt x="3631" y="902"/>
                      <a:pt x="3893" y="1159"/>
                      <a:pt x="4213" y="1159"/>
                    </a:cubicBezTo>
                    <a:lnTo>
                      <a:pt x="4588" y="1159"/>
                    </a:lnTo>
                    <a:lnTo>
                      <a:pt x="4588" y="16928"/>
                    </a:lnTo>
                    <a:lnTo>
                      <a:pt x="0" y="25001"/>
                    </a:lnTo>
                    <a:lnTo>
                      <a:pt x="14761" y="25001"/>
                    </a:lnTo>
                    <a:lnTo>
                      <a:pt x="9576" y="16799"/>
                    </a:lnTo>
                    <a:lnTo>
                      <a:pt x="9576" y="1159"/>
                    </a:lnTo>
                    <a:lnTo>
                      <a:pt x="9952" y="1159"/>
                    </a:lnTo>
                    <a:cubicBezTo>
                      <a:pt x="10272" y="1159"/>
                      <a:pt x="10534" y="902"/>
                      <a:pt x="10534" y="582"/>
                    </a:cubicBezTo>
                    <a:cubicBezTo>
                      <a:pt x="10534" y="258"/>
                      <a:pt x="10272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8"/>
              <p:cNvSpPr/>
              <p:nvPr/>
            </p:nvSpPr>
            <p:spPr>
              <a:xfrm>
                <a:off x="4489875" y="837375"/>
                <a:ext cx="647875" cy="270025"/>
              </a:xfrm>
              <a:custGeom>
                <a:avLst/>
                <a:gdLst/>
                <a:ahLst/>
                <a:cxnLst/>
                <a:rect l="l" t="t" r="r" b="b"/>
                <a:pathLst>
                  <a:path w="25915" h="10801" extrusionOk="0">
                    <a:moveTo>
                      <a:pt x="5346" y="0"/>
                    </a:moveTo>
                    <a:lnTo>
                      <a:pt x="636" y="8293"/>
                    </a:lnTo>
                    <a:cubicBezTo>
                      <a:pt x="0" y="9412"/>
                      <a:pt x="804" y="10800"/>
                      <a:pt x="2088" y="10800"/>
                    </a:cubicBezTo>
                    <a:cubicBezTo>
                      <a:pt x="2093" y="10800"/>
                      <a:pt x="2098" y="10800"/>
                      <a:pt x="2103" y="10800"/>
                    </a:cubicBezTo>
                    <a:lnTo>
                      <a:pt x="23804" y="10662"/>
                    </a:lnTo>
                    <a:cubicBezTo>
                      <a:pt x="25121" y="10652"/>
                      <a:pt x="25914" y="9200"/>
                      <a:pt x="25214" y="8088"/>
                    </a:cubicBezTo>
                    <a:lnTo>
                      <a:pt x="20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8"/>
              <p:cNvSpPr/>
              <p:nvPr/>
            </p:nvSpPr>
            <p:spPr>
              <a:xfrm>
                <a:off x="4490200" y="207200"/>
                <a:ext cx="647175" cy="905350"/>
              </a:xfrm>
              <a:custGeom>
                <a:avLst/>
                <a:gdLst/>
                <a:ahLst/>
                <a:cxnLst/>
                <a:rect l="l" t="t" r="r" b="b"/>
                <a:pathLst>
                  <a:path w="25887" h="36214" extrusionOk="0">
                    <a:moveTo>
                      <a:pt x="15285" y="412"/>
                    </a:moveTo>
                    <a:cubicBezTo>
                      <a:pt x="15496" y="412"/>
                      <a:pt x="15667" y="583"/>
                      <a:pt x="15667" y="788"/>
                    </a:cubicBezTo>
                    <a:cubicBezTo>
                      <a:pt x="15667" y="994"/>
                      <a:pt x="15496" y="1159"/>
                      <a:pt x="15285" y="1159"/>
                    </a:cubicBezTo>
                    <a:lnTo>
                      <a:pt x="14909" y="1159"/>
                    </a:lnTo>
                    <a:cubicBezTo>
                      <a:pt x="14797" y="1159"/>
                      <a:pt x="14704" y="1251"/>
                      <a:pt x="14704" y="1365"/>
                    </a:cubicBezTo>
                    <a:lnTo>
                      <a:pt x="14704" y="17005"/>
                    </a:lnTo>
                    <a:cubicBezTo>
                      <a:pt x="14704" y="17041"/>
                      <a:pt x="14719" y="17083"/>
                      <a:pt x="14740" y="17114"/>
                    </a:cubicBezTo>
                    <a:lnTo>
                      <a:pt x="25181" y="33650"/>
                    </a:lnTo>
                    <a:cubicBezTo>
                      <a:pt x="25438" y="34056"/>
                      <a:pt x="25454" y="34556"/>
                      <a:pt x="25222" y="34978"/>
                    </a:cubicBezTo>
                    <a:cubicBezTo>
                      <a:pt x="24990" y="35401"/>
                      <a:pt x="24563" y="35658"/>
                      <a:pt x="24079" y="35663"/>
                    </a:cubicBezTo>
                    <a:lnTo>
                      <a:pt x="1812" y="35802"/>
                    </a:lnTo>
                    <a:lnTo>
                      <a:pt x="1807" y="35802"/>
                    </a:lnTo>
                    <a:cubicBezTo>
                      <a:pt x="1334" y="35802"/>
                      <a:pt x="911" y="35560"/>
                      <a:pt x="674" y="35154"/>
                    </a:cubicBezTo>
                    <a:cubicBezTo>
                      <a:pt x="433" y="34747"/>
                      <a:pt x="433" y="34258"/>
                      <a:pt x="664" y="33840"/>
                    </a:cubicBezTo>
                    <a:lnTo>
                      <a:pt x="5514" y="25310"/>
                    </a:lnTo>
                    <a:lnTo>
                      <a:pt x="10095" y="17238"/>
                    </a:lnTo>
                    <a:cubicBezTo>
                      <a:pt x="10116" y="17207"/>
                      <a:pt x="10126" y="17171"/>
                      <a:pt x="10126" y="17134"/>
                    </a:cubicBezTo>
                    <a:lnTo>
                      <a:pt x="10126" y="1365"/>
                    </a:lnTo>
                    <a:cubicBezTo>
                      <a:pt x="10126" y="1251"/>
                      <a:pt x="10034" y="1159"/>
                      <a:pt x="9921" y="1159"/>
                    </a:cubicBezTo>
                    <a:lnTo>
                      <a:pt x="9546" y="1159"/>
                    </a:lnTo>
                    <a:cubicBezTo>
                      <a:pt x="9339" y="1159"/>
                      <a:pt x="9169" y="994"/>
                      <a:pt x="9169" y="788"/>
                    </a:cubicBezTo>
                    <a:cubicBezTo>
                      <a:pt x="9169" y="583"/>
                      <a:pt x="9339" y="412"/>
                      <a:pt x="9546" y="412"/>
                    </a:cubicBezTo>
                    <a:close/>
                    <a:moveTo>
                      <a:pt x="9546" y="1"/>
                    </a:moveTo>
                    <a:cubicBezTo>
                      <a:pt x="9107" y="1"/>
                      <a:pt x="8757" y="356"/>
                      <a:pt x="8757" y="788"/>
                    </a:cubicBezTo>
                    <a:cubicBezTo>
                      <a:pt x="8757" y="1221"/>
                      <a:pt x="9107" y="1571"/>
                      <a:pt x="9546" y="1571"/>
                    </a:cubicBezTo>
                    <a:lnTo>
                      <a:pt x="9715" y="1571"/>
                    </a:lnTo>
                    <a:lnTo>
                      <a:pt x="9715" y="17083"/>
                    </a:lnTo>
                    <a:lnTo>
                      <a:pt x="309" y="33640"/>
                    </a:lnTo>
                    <a:cubicBezTo>
                      <a:pt x="1" y="34180"/>
                      <a:pt x="6" y="34824"/>
                      <a:pt x="319" y="35365"/>
                    </a:cubicBezTo>
                    <a:cubicBezTo>
                      <a:pt x="633" y="35895"/>
                      <a:pt x="1189" y="36214"/>
                      <a:pt x="1807" y="36214"/>
                    </a:cubicBezTo>
                    <a:lnTo>
                      <a:pt x="1817" y="36214"/>
                    </a:lnTo>
                    <a:lnTo>
                      <a:pt x="24079" y="36075"/>
                    </a:lnTo>
                    <a:cubicBezTo>
                      <a:pt x="24717" y="36069"/>
                      <a:pt x="25278" y="35736"/>
                      <a:pt x="25582" y="35173"/>
                    </a:cubicBezTo>
                    <a:cubicBezTo>
                      <a:pt x="25886" y="34617"/>
                      <a:pt x="25865" y="33964"/>
                      <a:pt x="25525" y="33429"/>
                    </a:cubicBezTo>
                    <a:lnTo>
                      <a:pt x="15116" y="16943"/>
                    </a:lnTo>
                    <a:lnTo>
                      <a:pt x="15116" y="1571"/>
                    </a:lnTo>
                    <a:lnTo>
                      <a:pt x="15285" y="1571"/>
                    </a:lnTo>
                    <a:cubicBezTo>
                      <a:pt x="15724" y="1571"/>
                      <a:pt x="16073" y="1221"/>
                      <a:pt x="16073" y="788"/>
                    </a:cubicBezTo>
                    <a:cubicBezTo>
                      <a:pt x="16073" y="356"/>
                      <a:pt x="15724" y="1"/>
                      <a:pt x="15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3" name="Google Shape;1963;p48"/>
            <p:cNvSpPr/>
            <p:nvPr/>
          </p:nvSpPr>
          <p:spPr>
            <a:xfrm>
              <a:off x="1924400" y="3158525"/>
              <a:ext cx="219300" cy="21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4" name="Google Shape;1964;p48"/>
          <p:cNvCxnSpPr>
            <a:cxnSpLocks/>
            <a:stCxn id="1956" idx="1"/>
            <a:endCxn id="1963" idx="6"/>
          </p:cNvCxnSpPr>
          <p:nvPr/>
        </p:nvCxnSpPr>
        <p:spPr>
          <a:xfrm rot="10800000" flipV="1">
            <a:off x="2472664" y="2734604"/>
            <a:ext cx="1542747" cy="7829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176770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 txBox="1">
            <a:spLocks noGrp="1"/>
          </p:cNvSpPr>
          <p:nvPr>
            <p:ph type="title"/>
          </p:nvPr>
        </p:nvSpPr>
        <p:spPr>
          <a:xfrm>
            <a:off x="3801059" y="1356521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2"/>
                </a:solidFill>
              </a:rPr>
              <a:t>Cloro</a:t>
            </a:r>
            <a:r>
              <a:rPr lang="pt-BR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5" name="Google Shape;1615;p38"/>
          <p:cNvSpPr txBox="1">
            <a:spLocks noGrp="1"/>
          </p:cNvSpPr>
          <p:nvPr>
            <p:ph type="subTitle" idx="1"/>
          </p:nvPr>
        </p:nvSpPr>
        <p:spPr>
          <a:xfrm>
            <a:off x="4981374" y="1888421"/>
            <a:ext cx="3179884" cy="1940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cloro tem alta reatividade, sua extração é através da água do mar e na natureza seu depósito é o sal gema. No estado gasoso tem coloração verde-amarelado;</a:t>
            </a:r>
            <a:endParaRPr sz="200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E1FDC06C-ADDD-4509-482D-BD0B70FCA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9" y="1356521"/>
            <a:ext cx="4313614" cy="30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7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</a:t>
            </a:r>
            <a:r>
              <a:rPr lang="en"/>
              <a:t> </a:t>
            </a:r>
            <a:r>
              <a:rPr lang="pt-BR">
                <a:solidFill>
                  <a:schemeClr val="accent2"/>
                </a:solidFill>
              </a:rPr>
              <a:t>periodica 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979" name="Google Shape;1979;p49"/>
          <p:cNvGraphicFramePr/>
          <p:nvPr>
            <p:extLst>
              <p:ext uri="{D42A27DB-BD31-4B8C-83A1-F6EECF244321}">
                <p14:modId xmlns:p14="http://schemas.microsoft.com/office/powerpoint/2010/main" val="1139764795"/>
              </p:ext>
            </p:extLst>
          </p:nvPr>
        </p:nvGraphicFramePr>
        <p:xfrm>
          <a:off x="952425" y="1123095"/>
          <a:ext cx="7239150" cy="2649675"/>
        </p:xfrm>
        <a:graphic>
          <a:graphicData uri="http://schemas.openxmlformats.org/drawingml/2006/table">
            <a:tbl>
              <a:tblPr>
                <a:noFill/>
                <a:tableStyleId>{D5F8474C-447C-41A4-BAD2-D7023C03D677}</a:tableStyleId>
              </a:tblPr>
              <a:tblGrid>
                <a:gridCol w="40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</a:t>
                      </a:r>
                      <a:r>
                        <a:rPr lang="en" sz="1200"/>
                        <a:t>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</a:t>
                      </a:r>
                      <a:endParaRPr sz="1200"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</a:t>
                      </a:r>
                      <a:r>
                        <a:rPr lang="en" sz="1200"/>
                        <a:t>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ssistant"/>
                          <a:cs typeface="Assistant"/>
                          <a:sym typeface="Assistant"/>
                        </a:rPr>
                        <a:t>Li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</a:t>
                      </a:r>
                      <a:r>
                        <a:rPr lang="en" sz="1200"/>
                        <a:t>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</a:t>
                      </a:r>
                      <a:r>
                        <a:rPr lang="en" sz="1200"/>
                        <a:t>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</a:t>
                      </a:r>
                      <a:r>
                        <a:rPr lang="en" sz="1200"/>
                        <a:t>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</a:t>
                      </a:r>
                      <a:r>
                        <a:rPr lang="en" sz="1200"/>
                        <a:t>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</a:t>
                      </a:r>
                      <a:r>
                        <a:rPr lang="en" sz="1200"/>
                        <a:t>  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</a:t>
                      </a:r>
                      <a:r>
                        <a:rPr lang="en" sz="1200"/>
                        <a:t>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12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Mg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13 </a:t>
                      </a:r>
                      <a:r>
                        <a:rPr lang="en" sz="1200"/>
                        <a:t>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Al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14 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15 </a:t>
                      </a:r>
                      <a:r>
                        <a:rPr lang="en" sz="1200"/>
                        <a:t>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16</a:t>
                      </a:r>
                      <a:r>
                        <a:rPr lang="en" sz="1200"/>
                        <a:t>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17</a:t>
                      </a:r>
                      <a:r>
                        <a:rPr lang="en" sz="1200"/>
                        <a:t>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18</a:t>
                      </a:r>
                      <a:r>
                        <a:rPr lang="en" sz="1200"/>
                        <a:t>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Ar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19</a:t>
                      </a:r>
                      <a:r>
                        <a:rPr lang="en" sz="1200"/>
                        <a:t> 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K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20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21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Sc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22 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Ti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23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V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24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25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26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27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Co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28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Ni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29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Cu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30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Zn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31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32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33</a:t>
                      </a:r>
                      <a:r>
                        <a:rPr lang="en" sz="1200"/>
                        <a:t>  </a:t>
                      </a:r>
                      <a:endParaRPr lang="pt-BR"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34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35</a:t>
                      </a:r>
                      <a:r>
                        <a:rPr lang="en" sz="1200"/>
                        <a:t>   </a:t>
                      </a:r>
                      <a:endParaRPr lang="pt-BR"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Br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36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Kr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37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Rb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38</a:t>
                      </a:r>
                      <a:r>
                        <a:rPr lang="en" sz="1200"/>
                        <a:t>  </a:t>
                      </a:r>
                      <a:endParaRPr lang="pt-BR"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Sr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39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Y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40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Zr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41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Nb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</a:t>
                      </a:r>
                      <a:r>
                        <a:rPr lang="pt-BR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Mo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43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Tc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44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Ru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45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Rh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</a:t>
                      </a:r>
                      <a:r>
                        <a:rPr lang="pt-BR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47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accent2"/>
                          </a:solidFill>
                          <a:latin typeface="Encode Sans Condensed Thin"/>
                          <a:ea typeface="Assistant"/>
                          <a:cs typeface="Assistant"/>
                          <a:sym typeface="Encode Sans Condensed Thin"/>
                        </a:rPr>
                        <a:t>A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48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49</a:t>
                      </a:r>
                      <a:r>
                        <a:rPr lang="en" sz="1200"/>
                        <a:t> </a:t>
                      </a:r>
                      <a:endParaRPr lang="pt-BR"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50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51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Sb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52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53 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</a:t>
                      </a:r>
                      <a:endParaRPr lang="pt-BR"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54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Xe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55</a:t>
                      </a:r>
                      <a:r>
                        <a:rPr lang="en" sz="1200"/>
                        <a:t>  </a:t>
                      </a:r>
                      <a:endParaRPr lang="pt-BR"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56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71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Lu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72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Hf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73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Ta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74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W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75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76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77 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Ir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78 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79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Au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80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Hg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81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82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Pb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83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84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85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At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86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87</a:t>
                      </a:r>
                      <a:r>
                        <a:rPr lang="en" sz="1200"/>
                        <a:t>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Fr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88 </a:t>
                      </a:r>
                      <a:endParaRPr lang="pt-BR" sz="1200">
                        <a:solidFill>
                          <a:schemeClr val="dk1"/>
                        </a:solidFill>
                        <a:latin typeface="Assistant"/>
                        <a:ea typeface="Encode Sans Condensed Thin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103</a:t>
                      </a:r>
                      <a:endParaRPr lang="pt-BR" sz="1200">
                        <a:solidFill>
                          <a:schemeClr val="accent2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Lr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104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Rf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105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Db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106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Sg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107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Bh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108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109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110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111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Rg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112</a:t>
                      </a:r>
                      <a:r>
                        <a:rPr lang="en" sz="120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accent2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113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Nh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114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115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Mc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116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Lv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117</a:t>
                      </a:r>
                      <a:r>
                        <a:rPr lang="en" sz="1200"/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Ts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2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118</a:t>
                      </a:r>
                      <a:r>
                        <a:rPr lang="en" sz="1200"/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Og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80" name="Google Shape;1980;p49"/>
          <p:cNvGraphicFramePr/>
          <p:nvPr>
            <p:extLst>
              <p:ext uri="{D42A27DB-BD31-4B8C-83A1-F6EECF244321}">
                <p14:modId xmlns:p14="http://schemas.microsoft.com/office/powerpoint/2010/main" val="3908553629"/>
              </p:ext>
            </p:extLst>
          </p:nvPr>
        </p:nvGraphicFramePr>
        <p:xfrm>
          <a:off x="1756800" y="3848975"/>
          <a:ext cx="5630450" cy="762000"/>
        </p:xfrm>
        <a:graphic>
          <a:graphicData uri="http://schemas.openxmlformats.org/drawingml/2006/table">
            <a:tbl>
              <a:tblPr>
                <a:noFill/>
                <a:tableStyleId>{D5F8474C-447C-41A4-BAD2-D7023C03D677}</a:tableStyleId>
              </a:tblPr>
              <a:tblGrid>
                <a:gridCol w="40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57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58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59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60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</a:t>
                      </a:r>
                      <a:r>
                        <a:rPr lang="pt-BR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65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66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67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68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69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Tm</a:t>
                      </a:r>
                      <a:endParaRPr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70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Yb</a:t>
                      </a:r>
                      <a:endParaRPr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89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90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92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94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95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96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97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98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99</a:t>
                      </a:r>
                      <a:endParaRPr lang="pt-BR"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100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Md</a:t>
                      </a:r>
                      <a:endParaRPr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Condensed Thin"/>
                          <a:ea typeface="Encode Sans Condensed Thin"/>
                          <a:cs typeface="Encode Sans Condensed Thin"/>
                          <a:sym typeface="Encode Sans Condensed Thin"/>
                        </a:rPr>
                        <a:t>102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Encode Sans Condensed Thin"/>
                        <a:ea typeface="Encode Sans Condensed Thin"/>
                        <a:cs typeface="Encode Sans Condensed Thin"/>
                        <a:sym typeface="Encode Sans Condensed Thi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81" name="Google Shape;1981;p49"/>
          <p:cNvGrpSpPr/>
          <p:nvPr/>
        </p:nvGrpSpPr>
        <p:grpSpPr>
          <a:xfrm rot="326">
            <a:off x="7930074" y="3911373"/>
            <a:ext cx="683379" cy="955054"/>
            <a:chOff x="4489875" y="207200"/>
            <a:chExt cx="647875" cy="905350"/>
          </a:xfrm>
        </p:grpSpPr>
        <p:sp>
          <p:nvSpPr>
            <p:cNvPr id="1982" name="Google Shape;1982;p49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5FBE09FE-EEF8-1950-3396-F9132B253483}"/>
              </a:ext>
            </a:extLst>
          </p:cNvPr>
          <p:cNvCxnSpPr>
            <a:cxnSpLocks/>
          </p:cNvCxnSpPr>
          <p:nvPr/>
        </p:nvCxnSpPr>
        <p:spPr>
          <a:xfrm>
            <a:off x="7477360" y="840828"/>
            <a:ext cx="124977" cy="63876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07E4A8-463F-E8E0-CD02-2F7D61A46E16}"/>
              </a:ext>
            </a:extLst>
          </p:cNvPr>
          <p:cNvSpPr txBox="1"/>
          <p:nvPr/>
        </p:nvSpPr>
        <p:spPr>
          <a:xfrm>
            <a:off x="6959724" y="558776"/>
            <a:ext cx="222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>
                <a:latin typeface="Felix Titling" panose="02000000000000000000" pitchFamily="2" charset="0"/>
                <a:ea typeface="Felix Titling" panose="02000000000000000000" pitchFamily="2" charset="0"/>
              </a:rPr>
              <a:t>Grupo 7a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Cloro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02" name="Google Shape;1802;p44"/>
          <p:cNvSpPr txBox="1">
            <a:spLocks noGrp="1"/>
          </p:cNvSpPr>
          <p:nvPr>
            <p:ph type="title" idx="2"/>
          </p:nvPr>
        </p:nvSpPr>
        <p:spPr>
          <a:xfrm>
            <a:off x="870138" y="2352300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Raio atômico </a:t>
            </a:r>
            <a:endParaRPr/>
          </a:p>
        </p:txBody>
      </p:sp>
      <p:sp>
        <p:nvSpPr>
          <p:cNvPr id="1803" name="Google Shape;1803;p44"/>
          <p:cNvSpPr txBox="1">
            <a:spLocks noGrp="1"/>
          </p:cNvSpPr>
          <p:nvPr>
            <p:ph type="subTitle" idx="1"/>
          </p:nvPr>
        </p:nvSpPr>
        <p:spPr>
          <a:xfrm>
            <a:off x="93762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175 pm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N*17</a:t>
            </a:r>
            <a:endParaRPr/>
          </a:p>
        </p:txBody>
      </p:sp>
      <p:sp>
        <p:nvSpPr>
          <p:cNvPr id="1804" name="Google Shape;1804;p44"/>
          <p:cNvSpPr txBox="1">
            <a:spLocks noGrp="1"/>
          </p:cNvSpPr>
          <p:nvPr>
            <p:ph type="title" idx="3"/>
          </p:nvPr>
        </p:nvSpPr>
        <p:spPr>
          <a:xfrm>
            <a:off x="3484349" y="2374374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Temperatura de fusão e ebulição </a:t>
            </a:r>
            <a:endParaRPr/>
          </a:p>
        </p:txBody>
      </p:sp>
      <p:sp>
        <p:nvSpPr>
          <p:cNvPr id="1805" name="Google Shape;1805;p44"/>
          <p:cNvSpPr txBox="1">
            <a:spLocks noGrp="1"/>
          </p:cNvSpPr>
          <p:nvPr>
            <p:ph type="subTitle" idx="4"/>
          </p:nvPr>
        </p:nvSpPr>
        <p:spPr>
          <a:xfrm>
            <a:off x="3391495" y="2897139"/>
            <a:ext cx="2361009" cy="764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Ebulição- 34, 05° c negativos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Fusão- 101,5° c negativos</a:t>
            </a:r>
            <a:endParaRPr/>
          </a:p>
        </p:txBody>
      </p:sp>
      <p:sp>
        <p:nvSpPr>
          <p:cNvPr id="1806" name="Google Shape;1806;p44"/>
          <p:cNvSpPr txBox="1">
            <a:spLocks noGrp="1"/>
          </p:cNvSpPr>
          <p:nvPr>
            <p:ph type="title" idx="5"/>
          </p:nvPr>
        </p:nvSpPr>
        <p:spPr>
          <a:xfrm>
            <a:off x="5845356" y="2457739"/>
            <a:ext cx="2546727" cy="228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encontrado na natureza.</a:t>
            </a:r>
            <a:endParaRPr/>
          </a:p>
        </p:txBody>
      </p:sp>
      <p:sp>
        <p:nvSpPr>
          <p:cNvPr id="1807" name="Google Shape;1807;p44"/>
          <p:cNvSpPr txBox="1">
            <a:spLocks noGrp="1"/>
          </p:cNvSpPr>
          <p:nvPr>
            <p:ph type="subTitle" idx="6"/>
          </p:nvPr>
        </p:nvSpPr>
        <p:spPr>
          <a:xfrm>
            <a:off x="603107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Cloreto de sódio </a:t>
            </a:r>
            <a:endParaRPr/>
          </a:p>
        </p:txBody>
      </p:sp>
      <p:grpSp>
        <p:nvGrpSpPr>
          <p:cNvPr id="1808" name="Google Shape;1808;p44"/>
          <p:cNvGrpSpPr/>
          <p:nvPr/>
        </p:nvGrpSpPr>
        <p:grpSpPr>
          <a:xfrm flipH="1">
            <a:off x="513232" y="3834640"/>
            <a:ext cx="713813" cy="1037646"/>
            <a:chOff x="6616350" y="1690050"/>
            <a:chExt cx="1609863" cy="2340203"/>
          </a:xfrm>
        </p:grpSpPr>
        <p:sp>
          <p:nvSpPr>
            <p:cNvPr id="1809" name="Google Shape;1809;p44"/>
            <p:cNvSpPr/>
            <p:nvPr/>
          </p:nvSpPr>
          <p:spPr>
            <a:xfrm>
              <a:off x="6733561" y="3094760"/>
              <a:ext cx="1478748" cy="921975"/>
            </a:xfrm>
            <a:custGeom>
              <a:avLst/>
              <a:gdLst/>
              <a:ahLst/>
              <a:cxnLst/>
              <a:rect l="l" t="t" r="r" b="b"/>
              <a:pathLst>
                <a:path w="22015" h="13726" extrusionOk="0">
                  <a:moveTo>
                    <a:pt x="2055" y="0"/>
                  </a:moveTo>
                  <a:cubicBezTo>
                    <a:pt x="763" y="1802"/>
                    <a:pt x="0" y="4016"/>
                    <a:pt x="0" y="6411"/>
                  </a:cubicBezTo>
                  <a:cubicBezTo>
                    <a:pt x="0" y="9215"/>
                    <a:pt x="1057" y="11779"/>
                    <a:pt x="2787" y="13725"/>
                  </a:cubicBezTo>
                  <a:lnTo>
                    <a:pt x="19235" y="13725"/>
                  </a:lnTo>
                  <a:cubicBezTo>
                    <a:pt x="20965" y="11779"/>
                    <a:pt x="22015" y="9215"/>
                    <a:pt x="22015" y="6411"/>
                  </a:cubicBezTo>
                  <a:cubicBezTo>
                    <a:pt x="22015" y="4021"/>
                    <a:pt x="21253" y="1802"/>
                    <a:pt x="19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6616350" y="1690050"/>
              <a:ext cx="1609863" cy="2340203"/>
            </a:xfrm>
            <a:custGeom>
              <a:avLst/>
              <a:gdLst/>
              <a:ahLst/>
              <a:cxnLst/>
              <a:rect l="l" t="t" r="r" b="b"/>
              <a:pathLst>
                <a:path w="23967" h="34840" extrusionOk="0">
                  <a:moveTo>
                    <a:pt x="15750" y="412"/>
                  </a:moveTo>
                  <a:cubicBezTo>
                    <a:pt x="16208" y="412"/>
                    <a:pt x="16584" y="783"/>
                    <a:pt x="16584" y="1237"/>
                  </a:cubicBezTo>
                  <a:cubicBezTo>
                    <a:pt x="16584" y="1458"/>
                    <a:pt x="16496" y="1674"/>
                    <a:pt x="16336" y="1823"/>
                  </a:cubicBezTo>
                  <a:cubicBezTo>
                    <a:pt x="16182" y="1983"/>
                    <a:pt x="15971" y="2071"/>
                    <a:pt x="15750" y="2071"/>
                  </a:cubicBezTo>
                  <a:lnTo>
                    <a:pt x="15291" y="2071"/>
                  </a:lnTo>
                  <a:lnTo>
                    <a:pt x="15291" y="16821"/>
                  </a:lnTo>
                  <a:lnTo>
                    <a:pt x="15446" y="16857"/>
                  </a:lnTo>
                  <a:cubicBezTo>
                    <a:pt x="17891" y="17485"/>
                    <a:pt x="20053" y="18967"/>
                    <a:pt x="21536" y="21032"/>
                  </a:cubicBezTo>
                  <a:cubicBezTo>
                    <a:pt x="22859" y="22876"/>
                    <a:pt x="23554" y="25048"/>
                    <a:pt x="23554" y="27324"/>
                  </a:cubicBezTo>
                  <a:cubicBezTo>
                    <a:pt x="23554" y="29938"/>
                    <a:pt x="22607" y="32461"/>
                    <a:pt x="20887" y="34433"/>
                  </a:cubicBezTo>
                  <a:lnTo>
                    <a:pt x="4624" y="34433"/>
                  </a:lnTo>
                  <a:cubicBezTo>
                    <a:pt x="2899" y="32461"/>
                    <a:pt x="1952" y="29938"/>
                    <a:pt x="1952" y="27324"/>
                  </a:cubicBezTo>
                  <a:cubicBezTo>
                    <a:pt x="1952" y="25048"/>
                    <a:pt x="2652" y="22869"/>
                    <a:pt x="3969" y="21032"/>
                  </a:cubicBezTo>
                  <a:cubicBezTo>
                    <a:pt x="5432" y="18993"/>
                    <a:pt x="7564" y="17520"/>
                    <a:pt x="9968" y="16883"/>
                  </a:cubicBezTo>
                  <a:lnTo>
                    <a:pt x="10123" y="16841"/>
                  </a:lnTo>
                  <a:lnTo>
                    <a:pt x="10123" y="14025"/>
                  </a:lnTo>
                  <a:lnTo>
                    <a:pt x="2220" y="6844"/>
                  </a:lnTo>
                  <a:lnTo>
                    <a:pt x="1849" y="7250"/>
                  </a:lnTo>
                  <a:cubicBezTo>
                    <a:pt x="1685" y="7431"/>
                    <a:pt x="1459" y="7523"/>
                    <a:pt x="1234" y="7523"/>
                  </a:cubicBezTo>
                  <a:cubicBezTo>
                    <a:pt x="1035" y="7523"/>
                    <a:pt x="837" y="7452"/>
                    <a:pt x="680" y="7307"/>
                  </a:cubicBezTo>
                  <a:cubicBezTo>
                    <a:pt x="510" y="7153"/>
                    <a:pt x="412" y="6930"/>
                    <a:pt x="412" y="6694"/>
                  </a:cubicBezTo>
                  <a:cubicBezTo>
                    <a:pt x="412" y="6488"/>
                    <a:pt x="485" y="6293"/>
                    <a:pt x="623" y="6138"/>
                  </a:cubicBezTo>
                  <a:lnTo>
                    <a:pt x="4140" y="2272"/>
                  </a:lnTo>
                  <a:cubicBezTo>
                    <a:pt x="4289" y="2111"/>
                    <a:pt x="4490" y="2014"/>
                    <a:pt x="4711" y="2004"/>
                  </a:cubicBezTo>
                  <a:cubicBezTo>
                    <a:pt x="4718" y="2004"/>
                    <a:pt x="4725" y="2004"/>
                    <a:pt x="4732" y="2004"/>
                  </a:cubicBezTo>
                  <a:cubicBezTo>
                    <a:pt x="4947" y="2004"/>
                    <a:pt x="5149" y="2075"/>
                    <a:pt x="5309" y="2220"/>
                  </a:cubicBezTo>
                  <a:cubicBezTo>
                    <a:pt x="5478" y="2370"/>
                    <a:pt x="5576" y="2596"/>
                    <a:pt x="5576" y="2833"/>
                  </a:cubicBezTo>
                  <a:cubicBezTo>
                    <a:pt x="5576" y="3038"/>
                    <a:pt x="5504" y="3235"/>
                    <a:pt x="5366" y="3389"/>
                  </a:cubicBezTo>
                  <a:lnTo>
                    <a:pt x="4989" y="3795"/>
                  </a:lnTo>
                  <a:lnTo>
                    <a:pt x="10123" y="8470"/>
                  </a:lnTo>
                  <a:lnTo>
                    <a:pt x="10123" y="2071"/>
                  </a:lnTo>
                  <a:lnTo>
                    <a:pt x="9617" y="2071"/>
                  </a:lnTo>
                  <a:cubicBezTo>
                    <a:pt x="9159" y="2071"/>
                    <a:pt x="8783" y="1695"/>
                    <a:pt x="8783" y="1237"/>
                  </a:cubicBezTo>
                  <a:cubicBezTo>
                    <a:pt x="8783" y="1015"/>
                    <a:pt x="8871" y="809"/>
                    <a:pt x="9030" y="655"/>
                  </a:cubicBezTo>
                  <a:cubicBezTo>
                    <a:pt x="9185" y="500"/>
                    <a:pt x="9396" y="412"/>
                    <a:pt x="9617" y="412"/>
                  </a:cubicBezTo>
                  <a:close/>
                  <a:moveTo>
                    <a:pt x="9617" y="1"/>
                  </a:moveTo>
                  <a:cubicBezTo>
                    <a:pt x="9289" y="1"/>
                    <a:pt x="8974" y="129"/>
                    <a:pt x="8743" y="367"/>
                  </a:cubicBezTo>
                  <a:cubicBezTo>
                    <a:pt x="8510" y="593"/>
                    <a:pt x="8377" y="913"/>
                    <a:pt x="8377" y="1237"/>
                  </a:cubicBezTo>
                  <a:cubicBezTo>
                    <a:pt x="8377" y="1921"/>
                    <a:pt x="8933" y="2482"/>
                    <a:pt x="9617" y="2482"/>
                  </a:cubicBezTo>
                  <a:lnTo>
                    <a:pt x="9710" y="2482"/>
                  </a:lnTo>
                  <a:lnTo>
                    <a:pt x="9710" y="7538"/>
                  </a:lnTo>
                  <a:lnTo>
                    <a:pt x="5571" y="3770"/>
                  </a:lnTo>
                  <a:lnTo>
                    <a:pt x="5668" y="3667"/>
                  </a:lnTo>
                  <a:cubicBezTo>
                    <a:pt x="5875" y="3440"/>
                    <a:pt x="5988" y="3142"/>
                    <a:pt x="5988" y="2833"/>
                  </a:cubicBezTo>
                  <a:cubicBezTo>
                    <a:pt x="5988" y="2477"/>
                    <a:pt x="5844" y="2142"/>
                    <a:pt x="5587" y="1916"/>
                  </a:cubicBezTo>
                  <a:cubicBezTo>
                    <a:pt x="5358" y="1707"/>
                    <a:pt x="5073" y="1590"/>
                    <a:pt x="4767" y="1590"/>
                  </a:cubicBezTo>
                  <a:cubicBezTo>
                    <a:pt x="4742" y="1590"/>
                    <a:pt x="4716" y="1591"/>
                    <a:pt x="4691" y="1592"/>
                  </a:cubicBezTo>
                  <a:cubicBezTo>
                    <a:pt x="4361" y="1607"/>
                    <a:pt x="4057" y="1752"/>
                    <a:pt x="3836" y="1999"/>
                  </a:cubicBezTo>
                  <a:lnTo>
                    <a:pt x="319" y="5860"/>
                  </a:lnTo>
                  <a:cubicBezTo>
                    <a:pt x="114" y="6086"/>
                    <a:pt x="1" y="6385"/>
                    <a:pt x="1" y="6694"/>
                  </a:cubicBezTo>
                  <a:cubicBezTo>
                    <a:pt x="1" y="7044"/>
                    <a:pt x="145" y="7379"/>
                    <a:pt x="402" y="7610"/>
                  </a:cubicBezTo>
                  <a:cubicBezTo>
                    <a:pt x="639" y="7827"/>
                    <a:pt x="939" y="7935"/>
                    <a:pt x="1237" y="7935"/>
                  </a:cubicBezTo>
                  <a:cubicBezTo>
                    <a:pt x="1574" y="7935"/>
                    <a:pt x="1910" y="7798"/>
                    <a:pt x="2153" y="7528"/>
                  </a:cubicBezTo>
                  <a:lnTo>
                    <a:pt x="2251" y="7424"/>
                  </a:lnTo>
                  <a:lnTo>
                    <a:pt x="9710" y="14210"/>
                  </a:lnTo>
                  <a:lnTo>
                    <a:pt x="9710" y="16527"/>
                  </a:lnTo>
                  <a:cubicBezTo>
                    <a:pt x="7275" y="17207"/>
                    <a:pt x="5123" y="18720"/>
                    <a:pt x="3636" y="20790"/>
                  </a:cubicBezTo>
                  <a:cubicBezTo>
                    <a:pt x="2266" y="22700"/>
                    <a:pt x="1540" y="24960"/>
                    <a:pt x="1540" y="27324"/>
                  </a:cubicBezTo>
                  <a:cubicBezTo>
                    <a:pt x="1540" y="30073"/>
                    <a:pt x="2548" y="32718"/>
                    <a:pt x="4377" y="34773"/>
                  </a:cubicBezTo>
                  <a:lnTo>
                    <a:pt x="4439" y="34840"/>
                  </a:lnTo>
                  <a:lnTo>
                    <a:pt x="21073" y="34840"/>
                  </a:lnTo>
                  <a:lnTo>
                    <a:pt x="21129" y="34773"/>
                  </a:lnTo>
                  <a:cubicBezTo>
                    <a:pt x="22962" y="32718"/>
                    <a:pt x="23966" y="30073"/>
                    <a:pt x="23966" y="27324"/>
                  </a:cubicBezTo>
                  <a:cubicBezTo>
                    <a:pt x="23966" y="24965"/>
                    <a:pt x="23240" y="22705"/>
                    <a:pt x="21871" y="20790"/>
                  </a:cubicBezTo>
                  <a:cubicBezTo>
                    <a:pt x="20362" y="18689"/>
                    <a:pt x="18179" y="17171"/>
                    <a:pt x="15703" y="16501"/>
                  </a:cubicBezTo>
                  <a:lnTo>
                    <a:pt x="15703" y="2482"/>
                  </a:lnTo>
                  <a:lnTo>
                    <a:pt x="15750" y="2482"/>
                  </a:lnTo>
                  <a:cubicBezTo>
                    <a:pt x="16084" y="2482"/>
                    <a:pt x="16393" y="2354"/>
                    <a:pt x="16629" y="2118"/>
                  </a:cubicBezTo>
                  <a:cubicBezTo>
                    <a:pt x="16862" y="1890"/>
                    <a:pt x="16995" y="1571"/>
                    <a:pt x="16995" y="1237"/>
                  </a:cubicBezTo>
                  <a:cubicBezTo>
                    <a:pt x="16995" y="557"/>
                    <a:pt x="16434" y="1"/>
                    <a:pt x="15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021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05AF3E97-C8DE-A0BA-53DB-151C6899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908" y="403827"/>
            <a:ext cx="6490780" cy="428063"/>
          </a:xfrm>
        </p:spPr>
        <p:txBody>
          <a:bodyPr/>
          <a:lstStyle/>
          <a:p>
            <a:r>
              <a:rPr lang="pt-BR" sz="3200">
                <a:solidFill>
                  <a:schemeClr val="accent2">
                    <a:lumMod val="90000"/>
                  </a:schemeClr>
                </a:solidFill>
              </a:rPr>
              <a:t>Utilização no dia a dia 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724FA4CD-5F48-4879-F2D7-36CB8DC0E351}"/>
              </a:ext>
            </a:extLst>
          </p:cNvPr>
          <p:cNvSpPr txBox="1"/>
          <p:nvPr/>
        </p:nvSpPr>
        <p:spPr>
          <a:xfrm>
            <a:off x="1216070" y="1252789"/>
            <a:ext cx="35709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effectLst/>
              </a:rPr>
              <a:t>Ele é </a:t>
            </a:r>
            <a:r>
              <a:rPr lang="pt-BR" sz="1800" b="1">
                <a:effectLst/>
              </a:rPr>
              <a:t>usado</a:t>
            </a:r>
            <a:r>
              <a:rPr lang="pt-BR" sz="1800">
                <a:effectLst/>
              </a:rPr>
              <a:t> há muito tempo com fins sanitários - e é indispensável para o tratamento da água; utiliza-se </a:t>
            </a:r>
            <a:r>
              <a:rPr lang="pt-BR" sz="1800" b="1">
                <a:effectLst/>
              </a:rPr>
              <a:t>cloro</a:t>
            </a:r>
            <a:r>
              <a:rPr lang="pt-BR" sz="1800">
                <a:effectLst/>
              </a:rPr>
              <a:t> também na desinfecção de resíduos industriais e de piscinas. Em virtude das suas propriedades descorantes, ele é </a:t>
            </a:r>
            <a:r>
              <a:rPr lang="pt-BR" sz="1800" b="1">
                <a:effectLst/>
              </a:rPr>
              <a:t>usado</a:t>
            </a:r>
            <a:r>
              <a:rPr lang="pt-BR" sz="1800">
                <a:effectLst/>
              </a:rPr>
              <a:t> no branqueamento de fibras vegetais, como algodão, linho, etc.</a:t>
            </a:r>
            <a:endParaRPr lang="pt-BR" sz="1800"/>
          </a:p>
        </p:txBody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1E1CD8FA-D394-735A-8B2F-3F2C0AE3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46" y="734534"/>
            <a:ext cx="2143125" cy="2143125"/>
          </a:xfrm>
          <a:prstGeom prst="rect">
            <a:avLst/>
          </a:prstGeom>
        </p:spPr>
      </p:pic>
      <p:pic>
        <p:nvPicPr>
          <p:cNvPr id="9" name="Imagem 9">
            <a:extLst>
              <a:ext uri="{FF2B5EF4-FFF2-40B4-BE49-F238E27FC236}">
                <a16:creationId xmlns:a16="http://schemas.microsoft.com/office/drawing/2014/main" id="{88D63B87-184D-E503-4F92-9FBED699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888" y="2182547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40"/>
          <p:cNvSpPr txBox="1">
            <a:spLocks noGrp="1"/>
          </p:cNvSpPr>
          <p:nvPr>
            <p:ph type="title"/>
          </p:nvPr>
        </p:nvSpPr>
        <p:spPr>
          <a:xfrm>
            <a:off x="720000" y="88904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Curiosidades sobre o cloro</a:t>
            </a:r>
            <a:endParaRPr/>
          </a:p>
        </p:txBody>
      </p:sp>
      <p:sp>
        <p:nvSpPr>
          <p:cNvPr id="1662" name="Google Shape;1662;p40"/>
          <p:cNvSpPr txBox="1">
            <a:spLocks noGrp="1"/>
          </p:cNvSpPr>
          <p:nvPr>
            <p:ph type="subTitle" idx="1"/>
          </p:nvPr>
        </p:nvSpPr>
        <p:spPr>
          <a:xfrm>
            <a:off x="1827450" y="1922775"/>
            <a:ext cx="5489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cloro (CI) é o 17° elemento químico da Tabela Periódica. Compostos clorados ocorrem naturalmente no organismo humano e são encontrados no sangue, na pele e nos dentes. Os glóbulos brancos precisam de cloro para capacitá-los a lutar contra infecções. Na natureza, ele é mais abundante do que o carbono.</a:t>
            </a:r>
            <a:endParaRPr/>
          </a:p>
        </p:txBody>
      </p:sp>
      <p:grpSp>
        <p:nvGrpSpPr>
          <p:cNvPr id="1663" name="Google Shape;1663;p40"/>
          <p:cNvGrpSpPr/>
          <p:nvPr/>
        </p:nvGrpSpPr>
        <p:grpSpPr>
          <a:xfrm>
            <a:off x="2280422" y="3717825"/>
            <a:ext cx="4583156" cy="841800"/>
            <a:chOff x="2132000" y="3717825"/>
            <a:chExt cx="4583156" cy="841800"/>
          </a:xfrm>
        </p:grpSpPr>
        <p:sp>
          <p:nvSpPr>
            <p:cNvPr id="1664" name="Google Shape;1664;p40"/>
            <p:cNvSpPr/>
            <p:nvPr/>
          </p:nvSpPr>
          <p:spPr>
            <a:xfrm>
              <a:off x="6330068" y="3731573"/>
              <a:ext cx="371339" cy="814169"/>
            </a:xfrm>
            <a:custGeom>
              <a:avLst/>
              <a:gdLst/>
              <a:ahLst/>
              <a:cxnLst/>
              <a:rect l="l" t="t" r="r" b="b"/>
              <a:pathLst>
                <a:path w="5537" h="12140" extrusionOk="0">
                  <a:moveTo>
                    <a:pt x="3945" y="0"/>
                  </a:moveTo>
                  <a:cubicBezTo>
                    <a:pt x="1870" y="0"/>
                    <a:pt x="1607" y="9252"/>
                    <a:pt x="1" y="11600"/>
                  </a:cubicBezTo>
                  <a:cubicBezTo>
                    <a:pt x="233" y="11945"/>
                    <a:pt x="495" y="12140"/>
                    <a:pt x="794" y="12140"/>
                  </a:cubicBezTo>
                  <a:cubicBezTo>
                    <a:pt x="3168" y="12140"/>
                    <a:pt x="3168" y="0"/>
                    <a:pt x="5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0"/>
            <p:cNvSpPr/>
            <p:nvPr/>
          </p:nvSpPr>
          <p:spPr>
            <a:xfrm>
              <a:off x="6012113" y="3731573"/>
              <a:ext cx="318022" cy="814169"/>
            </a:xfrm>
            <a:custGeom>
              <a:avLst/>
              <a:gdLst/>
              <a:ahLst/>
              <a:cxnLst/>
              <a:rect l="l" t="t" r="r" b="b"/>
              <a:pathLst>
                <a:path w="4742" h="12140" extrusionOk="0">
                  <a:moveTo>
                    <a:pt x="794" y="0"/>
                  </a:moveTo>
                  <a:cubicBezTo>
                    <a:pt x="495" y="0"/>
                    <a:pt x="232" y="202"/>
                    <a:pt x="1" y="541"/>
                  </a:cubicBezTo>
                  <a:cubicBezTo>
                    <a:pt x="1607" y="2889"/>
                    <a:pt x="1875" y="12140"/>
                    <a:pt x="3945" y="12140"/>
                  </a:cubicBezTo>
                  <a:cubicBezTo>
                    <a:pt x="4243" y="12140"/>
                    <a:pt x="4511" y="11945"/>
                    <a:pt x="4742" y="11600"/>
                  </a:cubicBezTo>
                  <a:cubicBezTo>
                    <a:pt x="3131" y="9252"/>
                    <a:pt x="2869" y="0"/>
                    <a:pt x="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0"/>
            <p:cNvSpPr/>
            <p:nvPr/>
          </p:nvSpPr>
          <p:spPr>
            <a:xfrm>
              <a:off x="5694091" y="3731573"/>
              <a:ext cx="318089" cy="814169"/>
            </a:xfrm>
            <a:custGeom>
              <a:avLst/>
              <a:gdLst/>
              <a:ahLst/>
              <a:cxnLst/>
              <a:rect l="l" t="t" r="r" b="b"/>
              <a:pathLst>
                <a:path w="4743" h="12140" extrusionOk="0">
                  <a:moveTo>
                    <a:pt x="3945" y="0"/>
                  </a:moveTo>
                  <a:cubicBezTo>
                    <a:pt x="1875" y="0"/>
                    <a:pt x="1613" y="9247"/>
                    <a:pt x="1" y="11600"/>
                  </a:cubicBezTo>
                  <a:cubicBezTo>
                    <a:pt x="238" y="11945"/>
                    <a:pt x="501" y="12140"/>
                    <a:pt x="799" y="12140"/>
                  </a:cubicBezTo>
                  <a:cubicBezTo>
                    <a:pt x="2869" y="12140"/>
                    <a:pt x="3132" y="2889"/>
                    <a:pt x="4743" y="541"/>
                  </a:cubicBezTo>
                  <a:cubicBezTo>
                    <a:pt x="4511" y="202"/>
                    <a:pt x="4249" y="0"/>
                    <a:pt x="39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0"/>
            <p:cNvSpPr/>
            <p:nvPr/>
          </p:nvSpPr>
          <p:spPr>
            <a:xfrm>
              <a:off x="5376471" y="3731573"/>
              <a:ext cx="317687" cy="814169"/>
            </a:xfrm>
            <a:custGeom>
              <a:avLst/>
              <a:gdLst/>
              <a:ahLst/>
              <a:cxnLst/>
              <a:rect l="l" t="t" r="r" b="b"/>
              <a:pathLst>
                <a:path w="4737" h="12140" extrusionOk="0">
                  <a:moveTo>
                    <a:pt x="794" y="0"/>
                  </a:moveTo>
                  <a:cubicBezTo>
                    <a:pt x="495" y="0"/>
                    <a:pt x="233" y="202"/>
                    <a:pt x="1" y="541"/>
                  </a:cubicBezTo>
                  <a:cubicBezTo>
                    <a:pt x="1607" y="2889"/>
                    <a:pt x="1875" y="12140"/>
                    <a:pt x="3940" y="12140"/>
                  </a:cubicBezTo>
                  <a:cubicBezTo>
                    <a:pt x="4243" y="12140"/>
                    <a:pt x="4506" y="11945"/>
                    <a:pt x="4737" y="11600"/>
                  </a:cubicBezTo>
                  <a:cubicBezTo>
                    <a:pt x="3131" y="9247"/>
                    <a:pt x="2864" y="0"/>
                    <a:pt x="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0"/>
            <p:cNvSpPr/>
            <p:nvPr/>
          </p:nvSpPr>
          <p:spPr>
            <a:xfrm>
              <a:off x="5058851" y="3731573"/>
              <a:ext cx="317687" cy="814169"/>
            </a:xfrm>
            <a:custGeom>
              <a:avLst/>
              <a:gdLst/>
              <a:ahLst/>
              <a:cxnLst/>
              <a:rect l="l" t="t" r="r" b="b"/>
              <a:pathLst>
                <a:path w="4737" h="12140" extrusionOk="0">
                  <a:moveTo>
                    <a:pt x="3939" y="0"/>
                  </a:moveTo>
                  <a:cubicBezTo>
                    <a:pt x="1869" y="0"/>
                    <a:pt x="1607" y="9252"/>
                    <a:pt x="1" y="11600"/>
                  </a:cubicBezTo>
                  <a:cubicBezTo>
                    <a:pt x="232" y="11945"/>
                    <a:pt x="495" y="12140"/>
                    <a:pt x="793" y="12140"/>
                  </a:cubicBezTo>
                  <a:cubicBezTo>
                    <a:pt x="2862" y="12140"/>
                    <a:pt x="3126" y="2889"/>
                    <a:pt x="4737" y="541"/>
                  </a:cubicBezTo>
                  <a:cubicBezTo>
                    <a:pt x="4506" y="202"/>
                    <a:pt x="4243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0"/>
            <p:cNvSpPr/>
            <p:nvPr/>
          </p:nvSpPr>
          <p:spPr>
            <a:xfrm>
              <a:off x="4740829" y="3731573"/>
              <a:ext cx="318089" cy="814169"/>
            </a:xfrm>
            <a:custGeom>
              <a:avLst/>
              <a:gdLst/>
              <a:ahLst/>
              <a:cxnLst/>
              <a:rect l="l" t="t" r="r" b="b"/>
              <a:pathLst>
                <a:path w="4743" h="12140" extrusionOk="0">
                  <a:moveTo>
                    <a:pt x="799" y="0"/>
                  </a:moveTo>
                  <a:cubicBezTo>
                    <a:pt x="500" y="0"/>
                    <a:pt x="238" y="202"/>
                    <a:pt x="0" y="546"/>
                  </a:cubicBezTo>
                  <a:cubicBezTo>
                    <a:pt x="1607" y="2894"/>
                    <a:pt x="1875" y="12140"/>
                    <a:pt x="3940" y="12140"/>
                  </a:cubicBezTo>
                  <a:cubicBezTo>
                    <a:pt x="4244" y="12140"/>
                    <a:pt x="4505" y="11945"/>
                    <a:pt x="4743" y="11600"/>
                  </a:cubicBezTo>
                  <a:cubicBezTo>
                    <a:pt x="3131" y="9252"/>
                    <a:pt x="2868" y="0"/>
                    <a:pt x="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0"/>
            <p:cNvSpPr/>
            <p:nvPr/>
          </p:nvSpPr>
          <p:spPr>
            <a:xfrm>
              <a:off x="4423544" y="3731573"/>
              <a:ext cx="317352" cy="814169"/>
            </a:xfrm>
            <a:custGeom>
              <a:avLst/>
              <a:gdLst/>
              <a:ahLst/>
              <a:cxnLst/>
              <a:rect l="l" t="t" r="r" b="b"/>
              <a:pathLst>
                <a:path w="4732" h="12140" extrusionOk="0">
                  <a:moveTo>
                    <a:pt x="3933" y="0"/>
                  </a:moveTo>
                  <a:cubicBezTo>
                    <a:pt x="1864" y="0"/>
                    <a:pt x="1602" y="9252"/>
                    <a:pt x="0" y="11600"/>
                  </a:cubicBezTo>
                  <a:cubicBezTo>
                    <a:pt x="233" y="11945"/>
                    <a:pt x="495" y="12140"/>
                    <a:pt x="794" y="12140"/>
                  </a:cubicBezTo>
                  <a:cubicBezTo>
                    <a:pt x="2863" y="12140"/>
                    <a:pt x="3125" y="2894"/>
                    <a:pt x="4731" y="546"/>
                  </a:cubicBezTo>
                  <a:cubicBezTo>
                    <a:pt x="4500" y="202"/>
                    <a:pt x="4232" y="0"/>
                    <a:pt x="3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0"/>
            <p:cNvSpPr/>
            <p:nvPr/>
          </p:nvSpPr>
          <p:spPr>
            <a:xfrm>
              <a:off x="4105589" y="3731573"/>
              <a:ext cx="318022" cy="814169"/>
            </a:xfrm>
            <a:custGeom>
              <a:avLst/>
              <a:gdLst/>
              <a:ahLst/>
              <a:cxnLst/>
              <a:rect l="l" t="t" r="r" b="b"/>
              <a:pathLst>
                <a:path w="4742" h="12140" extrusionOk="0">
                  <a:moveTo>
                    <a:pt x="797" y="0"/>
                  </a:moveTo>
                  <a:cubicBezTo>
                    <a:pt x="500" y="0"/>
                    <a:pt x="231" y="202"/>
                    <a:pt x="0" y="546"/>
                  </a:cubicBezTo>
                  <a:cubicBezTo>
                    <a:pt x="1607" y="2894"/>
                    <a:pt x="1874" y="12140"/>
                    <a:pt x="3943" y="12140"/>
                  </a:cubicBezTo>
                  <a:cubicBezTo>
                    <a:pt x="4242" y="12140"/>
                    <a:pt x="4504" y="11945"/>
                    <a:pt x="4741" y="11600"/>
                  </a:cubicBezTo>
                  <a:cubicBezTo>
                    <a:pt x="3130" y="9252"/>
                    <a:pt x="2867" y="0"/>
                    <a:pt x="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0"/>
            <p:cNvSpPr/>
            <p:nvPr/>
          </p:nvSpPr>
          <p:spPr>
            <a:xfrm>
              <a:off x="3787902" y="3731573"/>
              <a:ext cx="317754" cy="814169"/>
            </a:xfrm>
            <a:custGeom>
              <a:avLst/>
              <a:gdLst/>
              <a:ahLst/>
              <a:cxnLst/>
              <a:rect l="l" t="t" r="r" b="b"/>
              <a:pathLst>
                <a:path w="4738" h="12140" extrusionOk="0">
                  <a:moveTo>
                    <a:pt x="3939" y="0"/>
                  </a:moveTo>
                  <a:cubicBezTo>
                    <a:pt x="1870" y="0"/>
                    <a:pt x="1606" y="9247"/>
                    <a:pt x="0" y="11600"/>
                  </a:cubicBezTo>
                  <a:cubicBezTo>
                    <a:pt x="232" y="11945"/>
                    <a:pt x="494" y="12140"/>
                    <a:pt x="798" y="12140"/>
                  </a:cubicBezTo>
                  <a:cubicBezTo>
                    <a:pt x="2868" y="12140"/>
                    <a:pt x="3131" y="2894"/>
                    <a:pt x="4737" y="546"/>
                  </a:cubicBezTo>
                  <a:cubicBezTo>
                    <a:pt x="4500" y="202"/>
                    <a:pt x="4237" y="0"/>
                    <a:pt x="3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0"/>
            <p:cNvSpPr/>
            <p:nvPr/>
          </p:nvSpPr>
          <p:spPr>
            <a:xfrm>
              <a:off x="3470282" y="3731573"/>
              <a:ext cx="317687" cy="814169"/>
            </a:xfrm>
            <a:custGeom>
              <a:avLst/>
              <a:gdLst/>
              <a:ahLst/>
              <a:cxnLst/>
              <a:rect l="l" t="t" r="r" b="b"/>
              <a:pathLst>
                <a:path w="4737" h="12140" extrusionOk="0">
                  <a:moveTo>
                    <a:pt x="798" y="0"/>
                  </a:moveTo>
                  <a:cubicBezTo>
                    <a:pt x="494" y="0"/>
                    <a:pt x="231" y="202"/>
                    <a:pt x="0" y="541"/>
                  </a:cubicBezTo>
                  <a:cubicBezTo>
                    <a:pt x="1606" y="2889"/>
                    <a:pt x="1868" y="12140"/>
                    <a:pt x="3938" y="12140"/>
                  </a:cubicBezTo>
                  <a:cubicBezTo>
                    <a:pt x="4237" y="12140"/>
                    <a:pt x="4500" y="11945"/>
                    <a:pt x="4736" y="11600"/>
                  </a:cubicBezTo>
                  <a:cubicBezTo>
                    <a:pt x="3130" y="9247"/>
                    <a:pt x="2863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0"/>
            <p:cNvSpPr/>
            <p:nvPr/>
          </p:nvSpPr>
          <p:spPr>
            <a:xfrm>
              <a:off x="3152662" y="3731573"/>
              <a:ext cx="317687" cy="814169"/>
            </a:xfrm>
            <a:custGeom>
              <a:avLst/>
              <a:gdLst/>
              <a:ahLst/>
              <a:cxnLst/>
              <a:rect l="l" t="t" r="r" b="b"/>
              <a:pathLst>
                <a:path w="4737" h="12140" extrusionOk="0">
                  <a:moveTo>
                    <a:pt x="3938" y="0"/>
                  </a:moveTo>
                  <a:cubicBezTo>
                    <a:pt x="1868" y="0"/>
                    <a:pt x="1606" y="9252"/>
                    <a:pt x="0" y="11600"/>
                  </a:cubicBezTo>
                  <a:cubicBezTo>
                    <a:pt x="226" y="11945"/>
                    <a:pt x="488" y="12140"/>
                    <a:pt x="792" y="12140"/>
                  </a:cubicBezTo>
                  <a:cubicBezTo>
                    <a:pt x="2862" y="12140"/>
                    <a:pt x="3125" y="2889"/>
                    <a:pt x="4736" y="541"/>
                  </a:cubicBezTo>
                  <a:cubicBezTo>
                    <a:pt x="4499" y="202"/>
                    <a:pt x="4237" y="0"/>
                    <a:pt x="39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0"/>
            <p:cNvSpPr/>
            <p:nvPr/>
          </p:nvSpPr>
          <p:spPr>
            <a:xfrm>
              <a:off x="2834908" y="3731573"/>
              <a:ext cx="317821" cy="814169"/>
            </a:xfrm>
            <a:custGeom>
              <a:avLst/>
              <a:gdLst/>
              <a:ahLst/>
              <a:cxnLst/>
              <a:rect l="l" t="t" r="r" b="b"/>
              <a:pathLst>
                <a:path w="4739" h="12140" extrusionOk="0">
                  <a:moveTo>
                    <a:pt x="794" y="0"/>
                  </a:moveTo>
                  <a:cubicBezTo>
                    <a:pt x="490" y="0"/>
                    <a:pt x="228" y="202"/>
                    <a:pt x="1" y="541"/>
                  </a:cubicBezTo>
                  <a:cubicBezTo>
                    <a:pt x="1607" y="2889"/>
                    <a:pt x="1870" y="12140"/>
                    <a:pt x="3940" y="12140"/>
                  </a:cubicBezTo>
                  <a:cubicBezTo>
                    <a:pt x="4238" y="12140"/>
                    <a:pt x="4501" y="11945"/>
                    <a:pt x="4738" y="11600"/>
                  </a:cubicBezTo>
                  <a:cubicBezTo>
                    <a:pt x="3126" y="9252"/>
                    <a:pt x="2859" y="0"/>
                    <a:pt x="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0"/>
            <p:cNvSpPr/>
            <p:nvPr/>
          </p:nvSpPr>
          <p:spPr>
            <a:xfrm>
              <a:off x="2516953" y="3731573"/>
              <a:ext cx="318022" cy="814169"/>
            </a:xfrm>
            <a:custGeom>
              <a:avLst/>
              <a:gdLst/>
              <a:ahLst/>
              <a:cxnLst/>
              <a:rect l="l" t="t" r="r" b="b"/>
              <a:pathLst>
                <a:path w="4742" h="12140" extrusionOk="0">
                  <a:moveTo>
                    <a:pt x="3944" y="0"/>
                  </a:moveTo>
                  <a:cubicBezTo>
                    <a:pt x="1874" y="0"/>
                    <a:pt x="1612" y="9252"/>
                    <a:pt x="1" y="11600"/>
                  </a:cubicBezTo>
                  <a:cubicBezTo>
                    <a:pt x="232" y="11945"/>
                    <a:pt x="495" y="12140"/>
                    <a:pt x="799" y="12140"/>
                  </a:cubicBezTo>
                  <a:cubicBezTo>
                    <a:pt x="2862" y="12140"/>
                    <a:pt x="3126" y="2889"/>
                    <a:pt x="4742" y="541"/>
                  </a:cubicBezTo>
                  <a:cubicBezTo>
                    <a:pt x="4506" y="202"/>
                    <a:pt x="4243" y="0"/>
                    <a:pt x="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0"/>
            <p:cNvSpPr/>
            <p:nvPr/>
          </p:nvSpPr>
          <p:spPr>
            <a:xfrm>
              <a:off x="2145815" y="3731573"/>
              <a:ext cx="371205" cy="814169"/>
            </a:xfrm>
            <a:custGeom>
              <a:avLst/>
              <a:gdLst/>
              <a:ahLst/>
              <a:cxnLst/>
              <a:rect l="l" t="t" r="r" b="b"/>
              <a:pathLst>
                <a:path w="5535" h="12140" extrusionOk="0">
                  <a:moveTo>
                    <a:pt x="1" y="0"/>
                  </a:moveTo>
                  <a:cubicBezTo>
                    <a:pt x="2368" y="0"/>
                    <a:pt x="2368" y="12140"/>
                    <a:pt x="4737" y="12140"/>
                  </a:cubicBezTo>
                  <a:cubicBezTo>
                    <a:pt x="5041" y="12140"/>
                    <a:pt x="5303" y="11945"/>
                    <a:pt x="5535" y="11600"/>
                  </a:cubicBezTo>
                  <a:cubicBezTo>
                    <a:pt x="3924" y="9252"/>
                    <a:pt x="3660" y="0"/>
                    <a:pt x="1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0"/>
            <p:cNvSpPr/>
            <p:nvPr/>
          </p:nvSpPr>
          <p:spPr>
            <a:xfrm>
              <a:off x="2501394" y="3717825"/>
              <a:ext cx="3844367" cy="841800"/>
            </a:xfrm>
            <a:custGeom>
              <a:avLst/>
              <a:gdLst/>
              <a:ahLst/>
              <a:cxnLst/>
              <a:rect l="l" t="t" r="r" b="b"/>
              <a:pathLst>
                <a:path w="57323" h="12552" extrusionOk="0">
                  <a:moveTo>
                    <a:pt x="4176" y="0"/>
                  </a:moveTo>
                  <a:cubicBezTo>
                    <a:pt x="2816" y="0"/>
                    <a:pt x="2230" y="3032"/>
                    <a:pt x="1602" y="6240"/>
                  </a:cubicBezTo>
                  <a:cubicBezTo>
                    <a:pt x="1174" y="8443"/>
                    <a:pt x="727" y="10724"/>
                    <a:pt x="62" y="11691"/>
                  </a:cubicBezTo>
                  <a:cubicBezTo>
                    <a:pt x="1" y="11784"/>
                    <a:pt x="26" y="11912"/>
                    <a:pt x="119" y="11974"/>
                  </a:cubicBezTo>
                  <a:cubicBezTo>
                    <a:pt x="155" y="12000"/>
                    <a:pt x="196" y="12012"/>
                    <a:pt x="236" y="12012"/>
                  </a:cubicBezTo>
                  <a:cubicBezTo>
                    <a:pt x="301" y="12012"/>
                    <a:pt x="364" y="11981"/>
                    <a:pt x="402" y="11924"/>
                  </a:cubicBezTo>
                  <a:cubicBezTo>
                    <a:pt x="1113" y="10883"/>
                    <a:pt x="1545" y="8664"/>
                    <a:pt x="2003" y="6316"/>
                  </a:cubicBezTo>
                  <a:cubicBezTo>
                    <a:pt x="2545" y="3552"/>
                    <a:pt x="3156" y="412"/>
                    <a:pt x="4176" y="412"/>
                  </a:cubicBezTo>
                  <a:cubicBezTo>
                    <a:pt x="4387" y="412"/>
                    <a:pt x="4598" y="566"/>
                    <a:pt x="4805" y="859"/>
                  </a:cubicBezTo>
                  <a:cubicBezTo>
                    <a:pt x="5463" y="1828"/>
                    <a:pt x="5912" y="4108"/>
                    <a:pt x="6338" y="6312"/>
                  </a:cubicBezTo>
                  <a:cubicBezTo>
                    <a:pt x="6967" y="9519"/>
                    <a:pt x="7559" y="12551"/>
                    <a:pt x="8913" y="12551"/>
                  </a:cubicBezTo>
                  <a:cubicBezTo>
                    <a:pt x="9267" y="12551"/>
                    <a:pt x="9592" y="12340"/>
                    <a:pt x="9880" y="11924"/>
                  </a:cubicBezTo>
                  <a:cubicBezTo>
                    <a:pt x="10591" y="10883"/>
                    <a:pt x="11023" y="8664"/>
                    <a:pt x="11482" y="6316"/>
                  </a:cubicBezTo>
                  <a:cubicBezTo>
                    <a:pt x="12022" y="3552"/>
                    <a:pt x="12634" y="412"/>
                    <a:pt x="13649" y="412"/>
                  </a:cubicBezTo>
                  <a:cubicBezTo>
                    <a:pt x="13860" y="412"/>
                    <a:pt x="14071" y="566"/>
                    <a:pt x="14277" y="859"/>
                  </a:cubicBezTo>
                  <a:cubicBezTo>
                    <a:pt x="14936" y="1828"/>
                    <a:pt x="15384" y="4108"/>
                    <a:pt x="15811" y="6312"/>
                  </a:cubicBezTo>
                  <a:cubicBezTo>
                    <a:pt x="16439" y="9519"/>
                    <a:pt x="17032" y="12551"/>
                    <a:pt x="18385" y="12551"/>
                  </a:cubicBezTo>
                  <a:cubicBezTo>
                    <a:pt x="18741" y="12551"/>
                    <a:pt x="19071" y="12340"/>
                    <a:pt x="19354" y="11917"/>
                  </a:cubicBezTo>
                  <a:cubicBezTo>
                    <a:pt x="20064" y="10878"/>
                    <a:pt x="20497" y="8664"/>
                    <a:pt x="20955" y="6316"/>
                  </a:cubicBezTo>
                  <a:cubicBezTo>
                    <a:pt x="21495" y="3546"/>
                    <a:pt x="22108" y="412"/>
                    <a:pt x="23122" y="412"/>
                  </a:cubicBezTo>
                  <a:cubicBezTo>
                    <a:pt x="23334" y="412"/>
                    <a:pt x="23544" y="566"/>
                    <a:pt x="23750" y="865"/>
                  </a:cubicBezTo>
                  <a:cubicBezTo>
                    <a:pt x="24415" y="1832"/>
                    <a:pt x="24857" y="4113"/>
                    <a:pt x="25289" y="6316"/>
                  </a:cubicBezTo>
                  <a:cubicBezTo>
                    <a:pt x="25917" y="9524"/>
                    <a:pt x="26509" y="12551"/>
                    <a:pt x="27863" y="12551"/>
                  </a:cubicBezTo>
                  <a:cubicBezTo>
                    <a:pt x="28219" y="12551"/>
                    <a:pt x="28543" y="12340"/>
                    <a:pt x="28832" y="11924"/>
                  </a:cubicBezTo>
                  <a:cubicBezTo>
                    <a:pt x="29536" y="10883"/>
                    <a:pt x="29969" y="8669"/>
                    <a:pt x="30427" y="6321"/>
                  </a:cubicBezTo>
                  <a:cubicBezTo>
                    <a:pt x="30968" y="3552"/>
                    <a:pt x="31581" y="412"/>
                    <a:pt x="32594" y="412"/>
                  </a:cubicBezTo>
                  <a:cubicBezTo>
                    <a:pt x="32806" y="412"/>
                    <a:pt x="33017" y="566"/>
                    <a:pt x="33223" y="865"/>
                  </a:cubicBezTo>
                  <a:cubicBezTo>
                    <a:pt x="33887" y="1832"/>
                    <a:pt x="34330" y="4113"/>
                    <a:pt x="34763" y="6316"/>
                  </a:cubicBezTo>
                  <a:cubicBezTo>
                    <a:pt x="35386" y="9524"/>
                    <a:pt x="35977" y="12551"/>
                    <a:pt x="37332" y="12551"/>
                  </a:cubicBezTo>
                  <a:cubicBezTo>
                    <a:pt x="37686" y="12551"/>
                    <a:pt x="38011" y="12340"/>
                    <a:pt x="38304" y="11924"/>
                  </a:cubicBezTo>
                  <a:cubicBezTo>
                    <a:pt x="39014" y="10883"/>
                    <a:pt x="39447" y="8664"/>
                    <a:pt x="39905" y="6316"/>
                  </a:cubicBezTo>
                  <a:cubicBezTo>
                    <a:pt x="40447" y="3552"/>
                    <a:pt x="41058" y="412"/>
                    <a:pt x="42073" y="412"/>
                  </a:cubicBezTo>
                  <a:cubicBezTo>
                    <a:pt x="42284" y="412"/>
                    <a:pt x="42495" y="566"/>
                    <a:pt x="42701" y="859"/>
                  </a:cubicBezTo>
                  <a:cubicBezTo>
                    <a:pt x="43365" y="1828"/>
                    <a:pt x="43807" y="4108"/>
                    <a:pt x="44240" y="6312"/>
                  </a:cubicBezTo>
                  <a:cubicBezTo>
                    <a:pt x="44864" y="9519"/>
                    <a:pt x="45456" y="12551"/>
                    <a:pt x="46810" y="12551"/>
                  </a:cubicBezTo>
                  <a:cubicBezTo>
                    <a:pt x="47169" y="12551"/>
                    <a:pt x="47494" y="12340"/>
                    <a:pt x="47777" y="11917"/>
                  </a:cubicBezTo>
                  <a:cubicBezTo>
                    <a:pt x="48488" y="10878"/>
                    <a:pt x="48920" y="8664"/>
                    <a:pt x="49384" y="6316"/>
                  </a:cubicBezTo>
                  <a:cubicBezTo>
                    <a:pt x="49924" y="3546"/>
                    <a:pt x="50536" y="412"/>
                    <a:pt x="51551" y="412"/>
                  </a:cubicBezTo>
                  <a:cubicBezTo>
                    <a:pt x="51767" y="412"/>
                    <a:pt x="51973" y="561"/>
                    <a:pt x="52178" y="859"/>
                  </a:cubicBezTo>
                  <a:cubicBezTo>
                    <a:pt x="52843" y="1828"/>
                    <a:pt x="53286" y="4108"/>
                    <a:pt x="53718" y="6307"/>
                  </a:cubicBezTo>
                  <a:cubicBezTo>
                    <a:pt x="54341" y="9519"/>
                    <a:pt x="54934" y="12551"/>
                    <a:pt x="56293" y="12551"/>
                  </a:cubicBezTo>
                  <a:cubicBezTo>
                    <a:pt x="56648" y="12551"/>
                    <a:pt x="56973" y="12340"/>
                    <a:pt x="57260" y="11924"/>
                  </a:cubicBezTo>
                  <a:cubicBezTo>
                    <a:pt x="57322" y="11831"/>
                    <a:pt x="57301" y="11701"/>
                    <a:pt x="57209" y="11634"/>
                  </a:cubicBezTo>
                  <a:cubicBezTo>
                    <a:pt x="57174" y="11612"/>
                    <a:pt x="57135" y="11601"/>
                    <a:pt x="57096" y="11601"/>
                  </a:cubicBezTo>
                  <a:cubicBezTo>
                    <a:pt x="57030" y="11601"/>
                    <a:pt x="56963" y="11633"/>
                    <a:pt x="56921" y="11691"/>
                  </a:cubicBezTo>
                  <a:cubicBezTo>
                    <a:pt x="56714" y="11995"/>
                    <a:pt x="56509" y="12140"/>
                    <a:pt x="56293" y="12140"/>
                  </a:cubicBezTo>
                  <a:cubicBezTo>
                    <a:pt x="55274" y="12140"/>
                    <a:pt x="54661" y="8999"/>
                    <a:pt x="54120" y="6229"/>
                  </a:cubicBezTo>
                  <a:cubicBezTo>
                    <a:pt x="53661" y="3881"/>
                    <a:pt x="53229" y="1668"/>
                    <a:pt x="52518" y="628"/>
                  </a:cubicBezTo>
                  <a:cubicBezTo>
                    <a:pt x="52230" y="210"/>
                    <a:pt x="51907" y="0"/>
                    <a:pt x="51551" y="0"/>
                  </a:cubicBezTo>
                  <a:cubicBezTo>
                    <a:pt x="50197" y="0"/>
                    <a:pt x="49605" y="3032"/>
                    <a:pt x="48977" y="6240"/>
                  </a:cubicBezTo>
                  <a:cubicBezTo>
                    <a:pt x="48550" y="8438"/>
                    <a:pt x="48101" y="10719"/>
                    <a:pt x="47438" y="11686"/>
                  </a:cubicBezTo>
                  <a:cubicBezTo>
                    <a:pt x="47236" y="11985"/>
                    <a:pt x="47026" y="12140"/>
                    <a:pt x="46810" y="12140"/>
                  </a:cubicBezTo>
                  <a:cubicBezTo>
                    <a:pt x="45795" y="12140"/>
                    <a:pt x="45183" y="9004"/>
                    <a:pt x="44641" y="6234"/>
                  </a:cubicBezTo>
                  <a:cubicBezTo>
                    <a:pt x="44184" y="3886"/>
                    <a:pt x="43752" y="1668"/>
                    <a:pt x="43041" y="628"/>
                  </a:cubicBezTo>
                  <a:cubicBezTo>
                    <a:pt x="42752" y="210"/>
                    <a:pt x="42428" y="0"/>
                    <a:pt x="42073" y="0"/>
                  </a:cubicBezTo>
                  <a:cubicBezTo>
                    <a:pt x="40718" y="0"/>
                    <a:pt x="40126" y="3032"/>
                    <a:pt x="39504" y="6240"/>
                  </a:cubicBezTo>
                  <a:cubicBezTo>
                    <a:pt x="39071" y="8443"/>
                    <a:pt x="38629" y="10724"/>
                    <a:pt x="37964" y="11686"/>
                  </a:cubicBezTo>
                  <a:cubicBezTo>
                    <a:pt x="37753" y="11990"/>
                    <a:pt x="37548" y="12140"/>
                    <a:pt x="37332" y="12140"/>
                  </a:cubicBezTo>
                  <a:cubicBezTo>
                    <a:pt x="36317" y="12140"/>
                    <a:pt x="35704" y="9004"/>
                    <a:pt x="35164" y="6234"/>
                  </a:cubicBezTo>
                  <a:cubicBezTo>
                    <a:pt x="34706" y="3892"/>
                    <a:pt x="34273" y="1673"/>
                    <a:pt x="33563" y="633"/>
                  </a:cubicBezTo>
                  <a:cubicBezTo>
                    <a:pt x="33280" y="216"/>
                    <a:pt x="32955" y="0"/>
                    <a:pt x="32594" y="0"/>
                  </a:cubicBezTo>
                  <a:cubicBezTo>
                    <a:pt x="31241" y="0"/>
                    <a:pt x="30648" y="3032"/>
                    <a:pt x="30025" y="6245"/>
                  </a:cubicBezTo>
                  <a:cubicBezTo>
                    <a:pt x="29593" y="8448"/>
                    <a:pt x="29151" y="10724"/>
                    <a:pt x="28492" y="11691"/>
                  </a:cubicBezTo>
                  <a:cubicBezTo>
                    <a:pt x="28286" y="11990"/>
                    <a:pt x="28074" y="12140"/>
                    <a:pt x="27863" y="12140"/>
                  </a:cubicBezTo>
                  <a:cubicBezTo>
                    <a:pt x="26849" y="12140"/>
                    <a:pt x="26231" y="9004"/>
                    <a:pt x="25691" y="6234"/>
                  </a:cubicBezTo>
                  <a:cubicBezTo>
                    <a:pt x="25233" y="3886"/>
                    <a:pt x="24800" y="1673"/>
                    <a:pt x="24090" y="633"/>
                  </a:cubicBezTo>
                  <a:cubicBezTo>
                    <a:pt x="23807" y="216"/>
                    <a:pt x="23477" y="0"/>
                    <a:pt x="23122" y="0"/>
                  </a:cubicBezTo>
                  <a:cubicBezTo>
                    <a:pt x="21768" y="0"/>
                    <a:pt x="21176" y="3032"/>
                    <a:pt x="20547" y="6234"/>
                  </a:cubicBezTo>
                  <a:cubicBezTo>
                    <a:pt x="20121" y="8438"/>
                    <a:pt x="19677" y="10719"/>
                    <a:pt x="19014" y="11686"/>
                  </a:cubicBezTo>
                  <a:cubicBezTo>
                    <a:pt x="18808" y="11985"/>
                    <a:pt x="18596" y="12140"/>
                    <a:pt x="18385" y="12140"/>
                  </a:cubicBezTo>
                  <a:cubicBezTo>
                    <a:pt x="17372" y="12140"/>
                    <a:pt x="16759" y="9004"/>
                    <a:pt x="16218" y="6234"/>
                  </a:cubicBezTo>
                  <a:cubicBezTo>
                    <a:pt x="15759" y="3886"/>
                    <a:pt x="15327" y="1668"/>
                    <a:pt x="14616" y="628"/>
                  </a:cubicBezTo>
                  <a:cubicBezTo>
                    <a:pt x="14328" y="210"/>
                    <a:pt x="14005" y="0"/>
                    <a:pt x="13649" y="0"/>
                  </a:cubicBezTo>
                  <a:cubicBezTo>
                    <a:pt x="12295" y="0"/>
                    <a:pt x="11703" y="3032"/>
                    <a:pt x="11075" y="6240"/>
                  </a:cubicBezTo>
                  <a:cubicBezTo>
                    <a:pt x="10648" y="8443"/>
                    <a:pt x="10199" y="10724"/>
                    <a:pt x="9541" y="11691"/>
                  </a:cubicBezTo>
                  <a:cubicBezTo>
                    <a:pt x="9334" y="11990"/>
                    <a:pt x="9124" y="12140"/>
                    <a:pt x="8913" y="12140"/>
                  </a:cubicBezTo>
                  <a:cubicBezTo>
                    <a:pt x="7893" y="12140"/>
                    <a:pt x="7281" y="9004"/>
                    <a:pt x="6746" y="6234"/>
                  </a:cubicBezTo>
                  <a:cubicBezTo>
                    <a:pt x="6287" y="3886"/>
                    <a:pt x="5855" y="1668"/>
                    <a:pt x="5139" y="628"/>
                  </a:cubicBezTo>
                  <a:cubicBezTo>
                    <a:pt x="4855" y="210"/>
                    <a:pt x="4531" y="0"/>
                    <a:pt x="4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0"/>
            <p:cNvSpPr/>
            <p:nvPr/>
          </p:nvSpPr>
          <p:spPr>
            <a:xfrm>
              <a:off x="6315582" y="3717825"/>
              <a:ext cx="399573" cy="841800"/>
            </a:xfrm>
            <a:custGeom>
              <a:avLst/>
              <a:gdLst/>
              <a:ahLst/>
              <a:cxnLst/>
              <a:rect l="l" t="t" r="r" b="b"/>
              <a:pathLst>
                <a:path w="5958" h="12552" extrusionOk="0">
                  <a:moveTo>
                    <a:pt x="4959" y="412"/>
                  </a:moveTo>
                  <a:cubicBezTo>
                    <a:pt x="4135" y="1343"/>
                    <a:pt x="3672" y="3738"/>
                    <a:pt x="3182" y="6234"/>
                  </a:cubicBezTo>
                  <a:cubicBezTo>
                    <a:pt x="2642" y="8999"/>
                    <a:pt x="2030" y="12140"/>
                    <a:pt x="1010" y="12140"/>
                  </a:cubicBezTo>
                  <a:cubicBezTo>
                    <a:pt x="825" y="12140"/>
                    <a:pt x="644" y="12026"/>
                    <a:pt x="464" y="11800"/>
                  </a:cubicBezTo>
                  <a:cubicBezTo>
                    <a:pt x="1129" y="10719"/>
                    <a:pt x="1545" y="8581"/>
                    <a:pt x="1989" y="6321"/>
                  </a:cubicBezTo>
                  <a:cubicBezTo>
                    <a:pt x="2529" y="3552"/>
                    <a:pt x="3142" y="412"/>
                    <a:pt x="4161" y="412"/>
                  </a:cubicBezTo>
                  <a:close/>
                  <a:moveTo>
                    <a:pt x="4161" y="0"/>
                  </a:moveTo>
                  <a:cubicBezTo>
                    <a:pt x="2802" y="0"/>
                    <a:pt x="2210" y="3032"/>
                    <a:pt x="1587" y="6245"/>
                  </a:cubicBezTo>
                  <a:cubicBezTo>
                    <a:pt x="1155" y="8448"/>
                    <a:pt x="711" y="10724"/>
                    <a:pt x="48" y="11691"/>
                  </a:cubicBezTo>
                  <a:cubicBezTo>
                    <a:pt x="1" y="11758"/>
                    <a:pt x="1" y="11851"/>
                    <a:pt x="48" y="11924"/>
                  </a:cubicBezTo>
                  <a:cubicBezTo>
                    <a:pt x="331" y="12340"/>
                    <a:pt x="656" y="12551"/>
                    <a:pt x="1010" y="12551"/>
                  </a:cubicBezTo>
                  <a:cubicBezTo>
                    <a:pt x="2369" y="12551"/>
                    <a:pt x="2961" y="9519"/>
                    <a:pt x="3584" y="6312"/>
                  </a:cubicBezTo>
                  <a:cubicBezTo>
                    <a:pt x="4125" y="3546"/>
                    <a:pt x="4738" y="412"/>
                    <a:pt x="5752" y="412"/>
                  </a:cubicBezTo>
                  <a:cubicBezTo>
                    <a:pt x="5865" y="412"/>
                    <a:pt x="5958" y="319"/>
                    <a:pt x="5958" y="205"/>
                  </a:cubicBezTo>
                  <a:cubicBezTo>
                    <a:pt x="5958" y="93"/>
                    <a:pt x="5865" y="0"/>
                    <a:pt x="5752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0"/>
            <p:cNvSpPr/>
            <p:nvPr/>
          </p:nvSpPr>
          <p:spPr>
            <a:xfrm>
              <a:off x="2501394" y="3717825"/>
              <a:ext cx="3844367" cy="841800"/>
            </a:xfrm>
            <a:custGeom>
              <a:avLst/>
              <a:gdLst/>
              <a:ahLst/>
              <a:cxnLst/>
              <a:rect l="l" t="t" r="r" b="b"/>
              <a:pathLst>
                <a:path w="57323" h="12552" extrusionOk="0">
                  <a:moveTo>
                    <a:pt x="5767" y="0"/>
                  </a:moveTo>
                  <a:cubicBezTo>
                    <a:pt x="5406" y="0"/>
                    <a:pt x="5083" y="210"/>
                    <a:pt x="4805" y="628"/>
                  </a:cubicBezTo>
                  <a:cubicBezTo>
                    <a:pt x="4089" y="1668"/>
                    <a:pt x="3657" y="3886"/>
                    <a:pt x="3198" y="6240"/>
                  </a:cubicBezTo>
                  <a:cubicBezTo>
                    <a:pt x="2657" y="9004"/>
                    <a:pt x="2044" y="12140"/>
                    <a:pt x="1031" y="12140"/>
                  </a:cubicBezTo>
                  <a:cubicBezTo>
                    <a:pt x="815" y="12140"/>
                    <a:pt x="603" y="11990"/>
                    <a:pt x="402" y="11691"/>
                  </a:cubicBezTo>
                  <a:cubicBezTo>
                    <a:pt x="363" y="11633"/>
                    <a:pt x="297" y="11601"/>
                    <a:pt x="231" y="11601"/>
                  </a:cubicBezTo>
                  <a:cubicBezTo>
                    <a:pt x="192" y="11601"/>
                    <a:pt x="153" y="11612"/>
                    <a:pt x="119" y="11634"/>
                  </a:cubicBezTo>
                  <a:cubicBezTo>
                    <a:pt x="26" y="11701"/>
                    <a:pt x="1" y="11825"/>
                    <a:pt x="62" y="11924"/>
                  </a:cubicBezTo>
                  <a:cubicBezTo>
                    <a:pt x="345" y="12340"/>
                    <a:pt x="670" y="12551"/>
                    <a:pt x="1031" y="12551"/>
                  </a:cubicBezTo>
                  <a:cubicBezTo>
                    <a:pt x="2379" y="12551"/>
                    <a:pt x="2971" y="9524"/>
                    <a:pt x="3600" y="6316"/>
                  </a:cubicBezTo>
                  <a:cubicBezTo>
                    <a:pt x="4032" y="4113"/>
                    <a:pt x="4475" y="1832"/>
                    <a:pt x="5144" y="859"/>
                  </a:cubicBezTo>
                  <a:cubicBezTo>
                    <a:pt x="5344" y="561"/>
                    <a:pt x="5551" y="412"/>
                    <a:pt x="5767" y="412"/>
                  </a:cubicBezTo>
                  <a:cubicBezTo>
                    <a:pt x="6781" y="412"/>
                    <a:pt x="7394" y="3546"/>
                    <a:pt x="7934" y="6312"/>
                  </a:cubicBezTo>
                  <a:cubicBezTo>
                    <a:pt x="8393" y="8664"/>
                    <a:pt x="8825" y="10883"/>
                    <a:pt x="9536" y="11924"/>
                  </a:cubicBezTo>
                  <a:cubicBezTo>
                    <a:pt x="9819" y="12340"/>
                    <a:pt x="10144" y="12551"/>
                    <a:pt x="10503" y="12551"/>
                  </a:cubicBezTo>
                  <a:cubicBezTo>
                    <a:pt x="11857" y="12551"/>
                    <a:pt x="12449" y="9524"/>
                    <a:pt x="13072" y="6316"/>
                  </a:cubicBezTo>
                  <a:cubicBezTo>
                    <a:pt x="13504" y="4113"/>
                    <a:pt x="13948" y="1832"/>
                    <a:pt x="14616" y="859"/>
                  </a:cubicBezTo>
                  <a:cubicBezTo>
                    <a:pt x="14823" y="561"/>
                    <a:pt x="15029" y="412"/>
                    <a:pt x="15245" y="412"/>
                  </a:cubicBezTo>
                  <a:cubicBezTo>
                    <a:pt x="16260" y="412"/>
                    <a:pt x="16871" y="3546"/>
                    <a:pt x="17413" y="6316"/>
                  </a:cubicBezTo>
                  <a:cubicBezTo>
                    <a:pt x="17871" y="8664"/>
                    <a:pt x="18303" y="10878"/>
                    <a:pt x="19014" y="11917"/>
                  </a:cubicBezTo>
                  <a:cubicBezTo>
                    <a:pt x="19297" y="12340"/>
                    <a:pt x="19621" y="12551"/>
                    <a:pt x="19981" y="12551"/>
                  </a:cubicBezTo>
                  <a:cubicBezTo>
                    <a:pt x="21336" y="12551"/>
                    <a:pt x="21927" y="9524"/>
                    <a:pt x="22550" y="6316"/>
                  </a:cubicBezTo>
                  <a:cubicBezTo>
                    <a:pt x="22983" y="4113"/>
                    <a:pt x="23426" y="1832"/>
                    <a:pt x="24090" y="865"/>
                  </a:cubicBezTo>
                  <a:cubicBezTo>
                    <a:pt x="24296" y="561"/>
                    <a:pt x="24501" y="412"/>
                    <a:pt x="24717" y="412"/>
                  </a:cubicBezTo>
                  <a:cubicBezTo>
                    <a:pt x="25732" y="412"/>
                    <a:pt x="26345" y="3546"/>
                    <a:pt x="26886" y="6312"/>
                  </a:cubicBezTo>
                  <a:cubicBezTo>
                    <a:pt x="27343" y="8664"/>
                    <a:pt x="27775" y="10883"/>
                    <a:pt x="28492" y="11924"/>
                  </a:cubicBezTo>
                  <a:cubicBezTo>
                    <a:pt x="28770" y="12340"/>
                    <a:pt x="29094" y="12551"/>
                    <a:pt x="29455" y="12551"/>
                  </a:cubicBezTo>
                  <a:cubicBezTo>
                    <a:pt x="30809" y="12551"/>
                    <a:pt x="31401" y="9524"/>
                    <a:pt x="32028" y="6316"/>
                  </a:cubicBezTo>
                  <a:cubicBezTo>
                    <a:pt x="32456" y="4113"/>
                    <a:pt x="32898" y="1832"/>
                    <a:pt x="33563" y="865"/>
                  </a:cubicBezTo>
                  <a:cubicBezTo>
                    <a:pt x="33768" y="566"/>
                    <a:pt x="33979" y="412"/>
                    <a:pt x="34191" y="412"/>
                  </a:cubicBezTo>
                  <a:cubicBezTo>
                    <a:pt x="35205" y="412"/>
                    <a:pt x="35818" y="3546"/>
                    <a:pt x="36358" y="6312"/>
                  </a:cubicBezTo>
                  <a:cubicBezTo>
                    <a:pt x="36816" y="8664"/>
                    <a:pt x="37254" y="10883"/>
                    <a:pt x="37964" y="11924"/>
                  </a:cubicBezTo>
                  <a:cubicBezTo>
                    <a:pt x="38247" y="12340"/>
                    <a:pt x="38572" y="12551"/>
                    <a:pt x="38927" y="12551"/>
                  </a:cubicBezTo>
                  <a:cubicBezTo>
                    <a:pt x="40281" y="12551"/>
                    <a:pt x="40873" y="9524"/>
                    <a:pt x="41502" y="6316"/>
                  </a:cubicBezTo>
                  <a:cubicBezTo>
                    <a:pt x="41929" y="4113"/>
                    <a:pt x="42377" y="1832"/>
                    <a:pt x="43041" y="859"/>
                  </a:cubicBezTo>
                  <a:cubicBezTo>
                    <a:pt x="43241" y="561"/>
                    <a:pt x="43453" y="412"/>
                    <a:pt x="43664" y="412"/>
                  </a:cubicBezTo>
                  <a:cubicBezTo>
                    <a:pt x="44683" y="412"/>
                    <a:pt x="45296" y="3546"/>
                    <a:pt x="45836" y="6316"/>
                  </a:cubicBezTo>
                  <a:cubicBezTo>
                    <a:pt x="46295" y="8664"/>
                    <a:pt x="46727" y="10878"/>
                    <a:pt x="47438" y="11917"/>
                  </a:cubicBezTo>
                  <a:cubicBezTo>
                    <a:pt x="47725" y="12340"/>
                    <a:pt x="48050" y="12551"/>
                    <a:pt x="48405" y="12551"/>
                  </a:cubicBezTo>
                  <a:cubicBezTo>
                    <a:pt x="49759" y="12551"/>
                    <a:pt x="50351" y="9524"/>
                    <a:pt x="50980" y="6316"/>
                  </a:cubicBezTo>
                  <a:cubicBezTo>
                    <a:pt x="51406" y="4113"/>
                    <a:pt x="51855" y="1832"/>
                    <a:pt x="52518" y="859"/>
                  </a:cubicBezTo>
                  <a:cubicBezTo>
                    <a:pt x="52720" y="561"/>
                    <a:pt x="52931" y="412"/>
                    <a:pt x="53142" y="412"/>
                  </a:cubicBezTo>
                  <a:cubicBezTo>
                    <a:pt x="54162" y="412"/>
                    <a:pt x="54773" y="3546"/>
                    <a:pt x="55314" y="6316"/>
                  </a:cubicBezTo>
                  <a:cubicBezTo>
                    <a:pt x="55773" y="8664"/>
                    <a:pt x="56210" y="10883"/>
                    <a:pt x="56921" y="11924"/>
                  </a:cubicBezTo>
                  <a:cubicBezTo>
                    <a:pt x="56962" y="11981"/>
                    <a:pt x="57026" y="12012"/>
                    <a:pt x="57092" y="12012"/>
                  </a:cubicBezTo>
                  <a:cubicBezTo>
                    <a:pt x="57132" y="12012"/>
                    <a:pt x="57173" y="12000"/>
                    <a:pt x="57209" y="11974"/>
                  </a:cubicBezTo>
                  <a:cubicBezTo>
                    <a:pt x="57301" y="11912"/>
                    <a:pt x="57322" y="11784"/>
                    <a:pt x="57260" y="11691"/>
                  </a:cubicBezTo>
                  <a:cubicBezTo>
                    <a:pt x="56596" y="10724"/>
                    <a:pt x="56148" y="8443"/>
                    <a:pt x="55721" y="6240"/>
                  </a:cubicBezTo>
                  <a:cubicBezTo>
                    <a:pt x="55093" y="3032"/>
                    <a:pt x="54501" y="0"/>
                    <a:pt x="53142" y="0"/>
                  </a:cubicBezTo>
                  <a:cubicBezTo>
                    <a:pt x="52786" y="0"/>
                    <a:pt x="52463" y="210"/>
                    <a:pt x="52178" y="628"/>
                  </a:cubicBezTo>
                  <a:cubicBezTo>
                    <a:pt x="51468" y="1668"/>
                    <a:pt x="51031" y="3886"/>
                    <a:pt x="50572" y="6240"/>
                  </a:cubicBezTo>
                  <a:cubicBezTo>
                    <a:pt x="50032" y="9004"/>
                    <a:pt x="49419" y="12140"/>
                    <a:pt x="48405" y="12140"/>
                  </a:cubicBezTo>
                  <a:cubicBezTo>
                    <a:pt x="48189" y="12140"/>
                    <a:pt x="47984" y="11990"/>
                    <a:pt x="47777" y="11686"/>
                  </a:cubicBezTo>
                  <a:cubicBezTo>
                    <a:pt x="47119" y="10719"/>
                    <a:pt x="46670" y="8438"/>
                    <a:pt x="46238" y="6240"/>
                  </a:cubicBezTo>
                  <a:cubicBezTo>
                    <a:pt x="45615" y="3032"/>
                    <a:pt x="45018" y="0"/>
                    <a:pt x="43664" y="0"/>
                  </a:cubicBezTo>
                  <a:cubicBezTo>
                    <a:pt x="43308" y="0"/>
                    <a:pt x="42984" y="210"/>
                    <a:pt x="42701" y="628"/>
                  </a:cubicBezTo>
                  <a:cubicBezTo>
                    <a:pt x="41991" y="1668"/>
                    <a:pt x="41552" y="3886"/>
                    <a:pt x="41095" y="6240"/>
                  </a:cubicBezTo>
                  <a:cubicBezTo>
                    <a:pt x="40554" y="9004"/>
                    <a:pt x="39941" y="12140"/>
                    <a:pt x="38927" y="12140"/>
                  </a:cubicBezTo>
                  <a:cubicBezTo>
                    <a:pt x="38717" y="12140"/>
                    <a:pt x="38505" y="11990"/>
                    <a:pt x="38304" y="11691"/>
                  </a:cubicBezTo>
                  <a:cubicBezTo>
                    <a:pt x="37640" y="10724"/>
                    <a:pt x="37192" y="8438"/>
                    <a:pt x="36759" y="6234"/>
                  </a:cubicBezTo>
                  <a:cubicBezTo>
                    <a:pt x="36137" y="3027"/>
                    <a:pt x="35545" y="0"/>
                    <a:pt x="34191" y="0"/>
                  </a:cubicBezTo>
                  <a:cubicBezTo>
                    <a:pt x="33836" y="0"/>
                    <a:pt x="33506" y="216"/>
                    <a:pt x="33223" y="633"/>
                  </a:cubicBezTo>
                  <a:cubicBezTo>
                    <a:pt x="32513" y="1673"/>
                    <a:pt x="32080" y="3892"/>
                    <a:pt x="31622" y="6234"/>
                  </a:cubicBezTo>
                  <a:cubicBezTo>
                    <a:pt x="31081" y="9004"/>
                    <a:pt x="30469" y="12140"/>
                    <a:pt x="29455" y="12140"/>
                  </a:cubicBezTo>
                  <a:cubicBezTo>
                    <a:pt x="29243" y="12140"/>
                    <a:pt x="29032" y="11990"/>
                    <a:pt x="28832" y="11691"/>
                  </a:cubicBezTo>
                  <a:cubicBezTo>
                    <a:pt x="28167" y="10724"/>
                    <a:pt x="27720" y="8438"/>
                    <a:pt x="27287" y="6234"/>
                  </a:cubicBezTo>
                  <a:cubicBezTo>
                    <a:pt x="26663" y="3027"/>
                    <a:pt x="26072" y="0"/>
                    <a:pt x="24717" y="0"/>
                  </a:cubicBezTo>
                  <a:cubicBezTo>
                    <a:pt x="24363" y="0"/>
                    <a:pt x="24033" y="216"/>
                    <a:pt x="23750" y="633"/>
                  </a:cubicBezTo>
                  <a:cubicBezTo>
                    <a:pt x="23039" y="1673"/>
                    <a:pt x="22607" y="3892"/>
                    <a:pt x="22149" y="6234"/>
                  </a:cubicBezTo>
                  <a:cubicBezTo>
                    <a:pt x="21609" y="9004"/>
                    <a:pt x="20996" y="12140"/>
                    <a:pt x="19981" y="12140"/>
                  </a:cubicBezTo>
                  <a:cubicBezTo>
                    <a:pt x="19765" y="12140"/>
                    <a:pt x="19559" y="11990"/>
                    <a:pt x="19354" y="11686"/>
                  </a:cubicBezTo>
                  <a:cubicBezTo>
                    <a:pt x="18689" y="10719"/>
                    <a:pt x="18247" y="8438"/>
                    <a:pt x="17814" y="6234"/>
                  </a:cubicBezTo>
                  <a:cubicBezTo>
                    <a:pt x="17191" y="3032"/>
                    <a:pt x="16600" y="0"/>
                    <a:pt x="15245" y="0"/>
                  </a:cubicBezTo>
                  <a:cubicBezTo>
                    <a:pt x="14889" y="0"/>
                    <a:pt x="14561" y="210"/>
                    <a:pt x="14277" y="628"/>
                  </a:cubicBezTo>
                  <a:cubicBezTo>
                    <a:pt x="13561" y="1668"/>
                    <a:pt x="13129" y="3886"/>
                    <a:pt x="12670" y="6240"/>
                  </a:cubicBezTo>
                  <a:cubicBezTo>
                    <a:pt x="12130" y="9004"/>
                    <a:pt x="11518" y="12140"/>
                    <a:pt x="10503" y="12140"/>
                  </a:cubicBezTo>
                  <a:cubicBezTo>
                    <a:pt x="10287" y="12140"/>
                    <a:pt x="10082" y="11990"/>
                    <a:pt x="9880" y="11691"/>
                  </a:cubicBezTo>
                  <a:cubicBezTo>
                    <a:pt x="9211" y="10724"/>
                    <a:pt x="8768" y="8438"/>
                    <a:pt x="8336" y="6234"/>
                  </a:cubicBezTo>
                  <a:cubicBezTo>
                    <a:pt x="7708" y="3027"/>
                    <a:pt x="7121" y="0"/>
                    <a:pt x="5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0"/>
            <p:cNvSpPr/>
            <p:nvPr/>
          </p:nvSpPr>
          <p:spPr>
            <a:xfrm>
              <a:off x="2132000" y="3717825"/>
              <a:ext cx="399842" cy="841800"/>
            </a:xfrm>
            <a:custGeom>
              <a:avLst/>
              <a:gdLst/>
              <a:ahLst/>
              <a:cxnLst/>
              <a:rect l="l" t="t" r="r" b="b"/>
              <a:pathLst>
                <a:path w="5962" h="12552" extrusionOk="0">
                  <a:moveTo>
                    <a:pt x="1797" y="412"/>
                  </a:moveTo>
                  <a:cubicBezTo>
                    <a:pt x="2816" y="412"/>
                    <a:pt x="3424" y="3546"/>
                    <a:pt x="3964" y="6312"/>
                  </a:cubicBezTo>
                  <a:cubicBezTo>
                    <a:pt x="4408" y="8571"/>
                    <a:pt x="4829" y="10713"/>
                    <a:pt x="5494" y="11800"/>
                  </a:cubicBezTo>
                  <a:cubicBezTo>
                    <a:pt x="5313" y="12026"/>
                    <a:pt x="5128" y="12140"/>
                    <a:pt x="4943" y="12140"/>
                  </a:cubicBezTo>
                  <a:cubicBezTo>
                    <a:pt x="3928" y="12140"/>
                    <a:pt x="3315" y="9004"/>
                    <a:pt x="2780" y="6234"/>
                  </a:cubicBezTo>
                  <a:cubicBezTo>
                    <a:pt x="2291" y="3738"/>
                    <a:pt x="1823" y="1343"/>
                    <a:pt x="999" y="412"/>
                  </a:cubicBezTo>
                  <a:close/>
                  <a:moveTo>
                    <a:pt x="207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9"/>
                    <a:pt x="93" y="412"/>
                    <a:pt x="207" y="412"/>
                  </a:cubicBezTo>
                  <a:cubicBezTo>
                    <a:pt x="1220" y="412"/>
                    <a:pt x="1833" y="3546"/>
                    <a:pt x="2374" y="6316"/>
                  </a:cubicBezTo>
                  <a:cubicBezTo>
                    <a:pt x="3001" y="9524"/>
                    <a:pt x="3593" y="12551"/>
                    <a:pt x="4943" y="12551"/>
                  </a:cubicBezTo>
                  <a:cubicBezTo>
                    <a:pt x="5303" y="12551"/>
                    <a:pt x="5627" y="12340"/>
                    <a:pt x="5910" y="11924"/>
                  </a:cubicBezTo>
                  <a:cubicBezTo>
                    <a:pt x="5962" y="11851"/>
                    <a:pt x="5962" y="11758"/>
                    <a:pt x="5910" y="11691"/>
                  </a:cubicBezTo>
                  <a:cubicBezTo>
                    <a:pt x="5247" y="10724"/>
                    <a:pt x="4803" y="8438"/>
                    <a:pt x="4371" y="6234"/>
                  </a:cubicBezTo>
                  <a:cubicBezTo>
                    <a:pt x="3743" y="3027"/>
                    <a:pt x="3151" y="0"/>
                    <a:pt x="1797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Malefícios do cloro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1967" name="Google Shape;1967;p48"/>
          <p:cNvCxnSpPr>
            <a:cxnSpLocks/>
            <a:endCxn id="1968" idx="6"/>
          </p:cNvCxnSpPr>
          <p:nvPr/>
        </p:nvCxnSpPr>
        <p:spPr>
          <a:xfrm rot="10800000" flipV="1">
            <a:off x="2341373" y="2976305"/>
            <a:ext cx="1541515" cy="6822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969" name="Google Shape;1969;p48"/>
          <p:cNvGrpSpPr/>
          <p:nvPr/>
        </p:nvGrpSpPr>
        <p:grpSpPr>
          <a:xfrm>
            <a:off x="873032" y="1017726"/>
            <a:ext cx="1711141" cy="3692818"/>
            <a:chOff x="5448137" y="2266052"/>
            <a:chExt cx="499196" cy="1446229"/>
          </a:xfrm>
        </p:grpSpPr>
        <p:grpSp>
          <p:nvGrpSpPr>
            <p:cNvPr id="1970" name="Google Shape;1970;p48"/>
            <p:cNvGrpSpPr/>
            <p:nvPr/>
          </p:nvGrpSpPr>
          <p:grpSpPr>
            <a:xfrm>
              <a:off x="5448137" y="2266052"/>
              <a:ext cx="499196" cy="1446229"/>
              <a:chOff x="5992500" y="2370900"/>
              <a:chExt cx="563745" cy="1633234"/>
            </a:xfrm>
          </p:grpSpPr>
          <p:sp>
            <p:nvSpPr>
              <p:cNvPr id="1971" name="Google Shape;1971;p48"/>
              <p:cNvSpPr/>
              <p:nvPr/>
            </p:nvSpPr>
            <p:spPr>
              <a:xfrm>
                <a:off x="6103445" y="3187473"/>
                <a:ext cx="364703" cy="806237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5457" extrusionOk="0">
                    <a:moveTo>
                      <a:pt x="0" y="1"/>
                    </a:moveTo>
                    <a:lnTo>
                      <a:pt x="0" y="11955"/>
                    </a:lnTo>
                    <a:cubicBezTo>
                      <a:pt x="0" y="13881"/>
                      <a:pt x="1569" y="15457"/>
                      <a:pt x="3491" y="15457"/>
                    </a:cubicBezTo>
                    <a:cubicBezTo>
                      <a:pt x="5416" y="15457"/>
                      <a:pt x="6991" y="13881"/>
                      <a:pt x="6991" y="11955"/>
                    </a:cubicBezTo>
                    <a:lnTo>
                      <a:pt x="69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8"/>
              <p:cNvSpPr/>
              <p:nvPr/>
            </p:nvSpPr>
            <p:spPr>
              <a:xfrm>
                <a:off x="5992500" y="2370900"/>
                <a:ext cx="563745" cy="1633234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31312" extrusionOk="0">
                    <a:moveTo>
                      <a:pt x="1163" y="1"/>
                    </a:moveTo>
                    <a:cubicBezTo>
                      <a:pt x="861" y="1"/>
                      <a:pt x="567" y="124"/>
                      <a:pt x="341" y="341"/>
                    </a:cubicBezTo>
                    <a:cubicBezTo>
                      <a:pt x="124" y="562"/>
                      <a:pt x="1" y="850"/>
                      <a:pt x="1" y="1163"/>
                    </a:cubicBezTo>
                    <a:cubicBezTo>
                      <a:pt x="1" y="1802"/>
                      <a:pt x="526" y="2327"/>
                      <a:pt x="1163" y="2327"/>
                    </a:cubicBezTo>
                    <a:lnTo>
                      <a:pt x="1921" y="2327"/>
                    </a:lnTo>
                    <a:lnTo>
                      <a:pt x="1921" y="27610"/>
                    </a:lnTo>
                    <a:cubicBezTo>
                      <a:pt x="1921" y="29655"/>
                      <a:pt x="3579" y="31312"/>
                      <a:pt x="5618" y="31312"/>
                    </a:cubicBezTo>
                    <a:cubicBezTo>
                      <a:pt x="7661" y="31312"/>
                      <a:pt x="9325" y="29655"/>
                      <a:pt x="9325" y="27610"/>
                    </a:cubicBezTo>
                    <a:lnTo>
                      <a:pt x="9325" y="2327"/>
                    </a:lnTo>
                    <a:lnTo>
                      <a:pt x="9643" y="2327"/>
                    </a:lnTo>
                    <a:cubicBezTo>
                      <a:pt x="9952" y="2327"/>
                      <a:pt x="10251" y="2199"/>
                      <a:pt x="10468" y="1983"/>
                    </a:cubicBezTo>
                    <a:cubicBezTo>
                      <a:pt x="10684" y="1761"/>
                      <a:pt x="10807" y="1472"/>
                      <a:pt x="10807" y="1163"/>
                    </a:cubicBezTo>
                    <a:cubicBezTo>
                      <a:pt x="10807" y="520"/>
                      <a:pt x="10282" y="1"/>
                      <a:pt x="9643" y="1"/>
                    </a:cubicBezTo>
                    <a:lnTo>
                      <a:pt x="8959" y="1"/>
                    </a:lnTo>
                    <a:cubicBezTo>
                      <a:pt x="8845" y="1"/>
                      <a:pt x="8753" y="93"/>
                      <a:pt x="8753" y="206"/>
                    </a:cubicBezTo>
                    <a:cubicBezTo>
                      <a:pt x="8753" y="320"/>
                      <a:pt x="8845" y="412"/>
                      <a:pt x="8959" y="412"/>
                    </a:cubicBezTo>
                    <a:lnTo>
                      <a:pt x="9643" y="412"/>
                    </a:lnTo>
                    <a:cubicBezTo>
                      <a:pt x="10055" y="412"/>
                      <a:pt x="10395" y="747"/>
                      <a:pt x="10395" y="1163"/>
                    </a:cubicBezTo>
                    <a:cubicBezTo>
                      <a:pt x="10395" y="1360"/>
                      <a:pt x="10318" y="1550"/>
                      <a:pt x="10173" y="1693"/>
                    </a:cubicBezTo>
                    <a:cubicBezTo>
                      <a:pt x="10035" y="1833"/>
                      <a:pt x="9839" y="1916"/>
                      <a:pt x="9643" y="1916"/>
                    </a:cubicBezTo>
                    <a:lnTo>
                      <a:pt x="9118" y="1916"/>
                    </a:lnTo>
                    <a:cubicBezTo>
                      <a:pt x="9005" y="1916"/>
                      <a:pt x="8912" y="2009"/>
                      <a:pt x="8912" y="2121"/>
                    </a:cubicBezTo>
                    <a:lnTo>
                      <a:pt x="8912" y="27610"/>
                    </a:lnTo>
                    <a:cubicBezTo>
                      <a:pt x="8912" y="29428"/>
                      <a:pt x="7434" y="30905"/>
                      <a:pt x="5618" y="30905"/>
                    </a:cubicBezTo>
                    <a:cubicBezTo>
                      <a:pt x="3805" y="30905"/>
                      <a:pt x="2327" y="29428"/>
                      <a:pt x="2327" y="27610"/>
                    </a:cubicBezTo>
                    <a:lnTo>
                      <a:pt x="2327" y="2121"/>
                    </a:lnTo>
                    <a:cubicBezTo>
                      <a:pt x="2327" y="2009"/>
                      <a:pt x="2240" y="1916"/>
                      <a:pt x="2127" y="1916"/>
                    </a:cubicBezTo>
                    <a:lnTo>
                      <a:pt x="1163" y="1916"/>
                    </a:lnTo>
                    <a:cubicBezTo>
                      <a:pt x="752" y="1916"/>
                      <a:pt x="412" y="1576"/>
                      <a:pt x="412" y="1163"/>
                    </a:cubicBezTo>
                    <a:cubicBezTo>
                      <a:pt x="412" y="963"/>
                      <a:pt x="490" y="773"/>
                      <a:pt x="628" y="633"/>
                    </a:cubicBezTo>
                    <a:cubicBezTo>
                      <a:pt x="778" y="489"/>
                      <a:pt x="968" y="412"/>
                      <a:pt x="1163" y="412"/>
                    </a:cubicBezTo>
                    <a:lnTo>
                      <a:pt x="2287" y="412"/>
                    </a:lnTo>
                    <a:cubicBezTo>
                      <a:pt x="2399" y="412"/>
                      <a:pt x="2492" y="320"/>
                      <a:pt x="2492" y="206"/>
                    </a:cubicBezTo>
                    <a:cubicBezTo>
                      <a:pt x="2492" y="93"/>
                      <a:pt x="2399" y="1"/>
                      <a:pt x="2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8"/>
              <p:cNvSpPr/>
              <p:nvPr/>
            </p:nvSpPr>
            <p:spPr>
              <a:xfrm>
                <a:off x="6100994" y="2370900"/>
                <a:ext cx="369501" cy="2154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413" extrusionOk="0">
                    <a:moveTo>
                      <a:pt x="207" y="1"/>
                    </a:moveTo>
                    <a:cubicBezTo>
                      <a:pt x="93" y="1"/>
                      <a:pt x="0" y="93"/>
                      <a:pt x="0" y="206"/>
                    </a:cubicBezTo>
                    <a:cubicBezTo>
                      <a:pt x="0" y="320"/>
                      <a:pt x="93" y="412"/>
                      <a:pt x="207" y="412"/>
                    </a:cubicBezTo>
                    <a:lnTo>
                      <a:pt x="6879" y="412"/>
                    </a:lnTo>
                    <a:cubicBezTo>
                      <a:pt x="6991" y="412"/>
                      <a:pt x="7084" y="320"/>
                      <a:pt x="7084" y="206"/>
                    </a:cubicBezTo>
                    <a:cubicBezTo>
                      <a:pt x="7084" y="93"/>
                      <a:pt x="6991" y="1"/>
                      <a:pt x="68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8" name="Google Shape;1968;p48"/>
            <p:cNvSpPr/>
            <p:nvPr/>
          </p:nvSpPr>
          <p:spPr>
            <a:xfrm>
              <a:off x="5657200" y="3190650"/>
              <a:ext cx="219300" cy="21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965;p48">
            <a:extLst>
              <a:ext uri="{FF2B5EF4-FFF2-40B4-BE49-F238E27FC236}">
                <a16:creationId xmlns:a16="http://schemas.microsoft.com/office/drawing/2014/main" id="{4EF555B3-043B-C5F7-D3E7-3C4325554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3025" y="1262063"/>
            <a:ext cx="4087813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r>
              <a:rPr lang="pt-BR" sz="2000">
                <a:solidFill>
                  <a:schemeClr val="bg2"/>
                </a:solidFill>
              </a:rPr>
              <a:t>O hipoclorito de sódio libera Gás Cloro, que pode causar irritação das vias respiratórias, danos aos olhos e dores de cabeça. Além disso, também pode provocar outro malefícios a saúde, como: intoxicações, provocar queimaduras na pele e ser extremamente nocivo quando ingerido.</a:t>
            </a:r>
          </a:p>
        </p:txBody>
      </p:sp>
    </p:spTree>
    <p:extLst>
      <p:ext uri="{BB962C8B-B14F-4D97-AF65-F5344CB8AC3E}">
        <p14:creationId xmlns:p14="http://schemas.microsoft.com/office/powerpoint/2010/main" val="3232165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Benefícios do cloro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958" name="Google Shape;1958;p48"/>
          <p:cNvGrpSpPr/>
          <p:nvPr/>
        </p:nvGrpSpPr>
        <p:grpSpPr>
          <a:xfrm>
            <a:off x="720000" y="1192696"/>
            <a:ext cx="2420765" cy="3454877"/>
            <a:chOff x="1372409" y="2266022"/>
            <a:chExt cx="1065301" cy="1489249"/>
          </a:xfrm>
        </p:grpSpPr>
        <p:grpSp>
          <p:nvGrpSpPr>
            <p:cNvPr id="1959" name="Google Shape;1959;p48"/>
            <p:cNvGrpSpPr/>
            <p:nvPr/>
          </p:nvGrpSpPr>
          <p:grpSpPr>
            <a:xfrm rot="418">
              <a:off x="1372409" y="2266087"/>
              <a:ext cx="1065301" cy="1489120"/>
              <a:chOff x="4489875" y="207200"/>
              <a:chExt cx="647875" cy="905350"/>
            </a:xfrm>
          </p:grpSpPr>
          <p:sp>
            <p:nvSpPr>
              <p:cNvPr id="1960" name="Google Shape;1960;p48"/>
              <p:cNvSpPr/>
              <p:nvPr/>
            </p:nvSpPr>
            <p:spPr>
              <a:xfrm>
                <a:off x="4623525" y="212350"/>
                <a:ext cx="369025" cy="625050"/>
              </a:xfrm>
              <a:custGeom>
                <a:avLst/>
                <a:gdLst/>
                <a:ahLst/>
                <a:cxnLst/>
                <a:rect l="l" t="t" r="r" b="b"/>
                <a:pathLst>
                  <a:path w="14761" h="25002" extrusionOk="0">
                    <a:moveTo>
                      <a:pt x="4213" y="0"/>
                    </a:moveTo>
                    <a:cubicBezTo>
                      <a:pt x="3893" y="0"/>
                      <a:pt x="3631" y="258"/>
                      <a:pt x="3631" y="582"/>
                    </a:cubicBezTo>
                    <a:cubicBezTo>
                      <a:pt x="3631" y="902"/>
                      <a:pt x="3893" y="1159"/>
                      <a:pt x="4213" y="1159"/>
                    </a:cubicBezTo>
                    <a:lnTo>
                      <a:pt x="4588" y="1159"/>
                    </a:lnTo>
                    <a:lnTo>
                      <a:pt x="4588" y="16928"/>
                    </a:lnTo>
                    <a:lnTo>
                      <a:pt x="0" y="25001"/>
                    </a:lnTo>
                    <a:lnTo>
                      <a:pt x="14761" y="25001"/>
                    </a:lnTo>
                    <a:lnTo>
                      <a:pt x="9576" y="16799"/>
                    </a:lnTo>
                    <a:lnTo>
                      <a:pt x="9576" y="1159"/>
                    </a:lnTo>
                    <a:lnTo>
                      <a:pt x="9952" y="1159"/>
                    </a:lnTo>
                    <a:cubicBezTo>
                      <a:pt x="10272" y="1159"/>
                      <a:pt x="10534" y="902"/>
                      <a:pt x="10534" y="582"/>
                    </a:cubicBezTo>
                    <a:cubicBezTo>
                      <a:pt x="10534" y="258"/>
                      <a:pt x="10272" y="0"/>
                      <a:pt x="99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48"/>
              <p:cNvSpPr/>
              <p:nvPr/>
            </p:nvSpPr>
            <p:spPr>
              <a:xfrm>
                <a:off x="4489875" y="837375"/>
                <a:ext cx="647875" cy="270025"/>
              </a:xfrm>
              <a:custGeom>
                <a:avLst/>
                <a:gdLst/>
                <a:ahLst/>
                <a:cxnLst/>
                <a:rect l="l" t="t" r="r" b="b"/>
                <a:pathLst>
                  <a:path w="25915" h="10801" extrusionOk="0">
                    <a:moveTo>
                      <a:pt x="5346" y="0"/>
                    </a:moveTo>
                    <a:lnTo>
                      <a:pt x="636" y="8293"/>
                    </a:lnTo>
                    <a:cubicBezTo>
                      <a:pt x="0" y="9412"/>
                      <a:pt x="804" y="10800"/>
                      <a:pt x="2088" y="10800"/>
                    </a:cubicBezTo>
                    <a:cubicBezTo>
                      <a:pt x="2093" y="10800"/>
                      <a:pt x="2098" y="10800"/>
                      <a:pt x="2103" y="10800"/>
                    </a:cubicBezTo>
                    <a:lnTo>
                      <a:pt x="23804" y="10662"/>
                    </a:lnTo>
                    <a:cubicBezTo>
                      <a:pt x="25121" y="10652"/>
                      <a:pt x="25914" y="9200"/>
                      <a:pt x="25214" y="8088"/>
                    </a:cubicBezTo>
                    <a:lnTo>
                      <a:pt x="201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48"/>
              <p:cNvSpPr/>
              <p:nvPr/>
            </p:nvSpPr>
            <p:spPr>
              <a:xfrm>
                <a:off x="4490200" y="207200"/>
                <a:ext cx="647175" cy="905350"/>
              </a:xfrm>
              <a:custGeom>
                <a:avLst/>
                <a:gdLst/>
                <a:ahLst/>
                <a:cxnLst/>
                <a:rect l="l" t="t" r="r" b="b"/>
                <a:pathLst>
                  <a:path w="25887" h="36214" extrusionOk="0">
                    <a:moveTo>
                      <a:pt x="15285" y="412"/>
                    </a:moveTo>
                    <a:cubicBezTo>
                      <a:pt x="15496" y="412"/>
                      <a:pt x="15667" y="583"/>
                      <a:pt x="15667" y="788"/>
                    </a:cubicBezTo>
                    <a:cubicBezTo>
                      <a:pt x="15667" y="994"/>
                      <a:pt x="15496" y="1159"/>
                      <a:pt x="15285" y="1159"/>
                    </a:cubicBezTo>
                    <a:lnTo>
                      <a:pt x="14909" y="1159"/>
                    </a:lnTo>
                    <a:cubicBezTo>
                      <a:pt x="14797" y="1159"/>
                      <a:pt x="14704" y="1251"/>
                      <a:pt x="14704" y="1365"/>
                    </a:cubicBezTo>
                    <a:lnTo>
                      <a:pt x="14704" y="17005"/>
                    </a:lnTo>
                    <a:cubicBezTo>
                      <a:pt x="14704" y="17041"/>
                      <a:pt x="14719" y="17083"/>
                      <a:pt x="14740" y="17114"/>
                    </a:cubicBezTo>
                    <a:lnTo>
                      <a:pt x="25181" y="33650"/>
                    </a:lnTo>
                    <a:cubicBezTo>
                      <a:pt x="25438" y="34056"/>
                      <a:pt x="25454" y="34556"/>
                      <a:pt x="25222" y="34978"/>
                    </a:cubicBezTo>
                    <a:cubicBezTo>
                      <a:pt x="24990" y="35401"/>
                      <a:pt x="24563" y="35658"/>
                      <a:pt x="24079" y="35663"/>
                    </a:cubicBezTo>
                    <a:lnTo>
                      <a:pt x="1812" y="35802"/>
                    </a:lnTo>
                    <a:lnTo>
                      <a:pt x="1807" y="35802"/>
                    </a:lnTo>
                    <a:cubicBezTo>
                      <a:pt x="1334" y="35802"/>
                      <a:pt x="911" y="35560"/>
                      <a:pt x="674" y="35154"/>
                    </a:cubicBezTo>
                    <a:cubicBezTo>
                      <a:pt x="433" y="34747"/>
                      <a:pt x="433" y="34258"/>
                      <a:pt x="664" y="33840"/>
                    </a:cubicBezTo>
                    <a:lnTo>
                      <a:pt x="5514" y="25310"/>
                    </a:lnTo>
                    <a:lnTo>
                      <a:pt x="10095" y="17238"/>
                    </a:lnTo>
                    <a:cubicBezTo>
                      <a:pt x="10116" y="17207"/>
                      <a:pt x="10126" y="17171"/>
                      <a:pt x="10126" y="17134"/>
                    </a:cubicBezTo>
                    <a:lnTo>
                      <a:pt x="10126" y="1365"/>
                    </a:lnTo>
                    <a:cubicBezTo>
                      <a:pt x="10126" y="1251"/>
                      <a:pt x="10034" y="1159"/>
                      <a:pt x="9921" y="1159"/>
                    </a:cubicBezTo>
                    <a:lnTo>
                      <a:pt x="9546" y="1159"/>
                    </a:lnTo>
                    <a:cubicBezTo>
                      <a:pt x="9339" y="1159"/>
                      <a:pt x="9169" y="994"/>
                      <a:pt x="9169" y="788"/>
                    </a:cubicBezTo>
                    <a:cubicBezTo>
                      <a:pt x="9169" y="583"/>
                      <a:pt x="9339" y="412"/>
                      <a:pt x="9546" y="412"/>
                    </a:cubicBezTo>
                    <a:close/>
                    <a:moveTo>
                      <a:pt x="9546" y="1"/>
                    </a:moveTo>
                    <a:cubicBezTo>
                      <a:pt x="9107" y="1"/>
                      <a:pt x="8757" y="356"/>
                      <a:pt x="8757" y="788"/>
                    </a:cubicBezTo>
                    <a:cubicBezTo>
                      <a:pt x="8757" y="1221"/>
                      <a:pt x="9107" y="1571"/>
                      <a:pt x="9546" y="1571"/>
                    </a:cubicBezTo>
                    <a:lnTo>
                      <a:pt x="9715" y="1571"/>
                    </a:lnTo>
                    <a:lnTo>
                      <a:pt x="9715" y="17083"/>
                    </a:lnTo>
                    <a:lnTo>
                      <a:pt x="309" y="33640"/>
                    </a:lnTo>
                    <a:cubicBezTo>
                      <a:pt x="1" y="34180"/>
                      <a:pt x="6" y="34824"/>
                      <a:pt x="319" y="35365"/>
                    </a:cubicBezTo>
                    <a:cubicBezTo>
                      <a:pt x="633" y="35895"/>
                      <a:pt x="1189" y="36214"/>
                      <a:pt x="1807" y="36214"/>
                    </a:cubicBezTo>
                    <a:lnTo>
                      <a:pt x="1817" y="36214"/>
                    </a:lnTo>
                    <a:lnTo>
                      <a:pt x="24079" y="36075"/>
                    </a:lnTo>
                    <a:cubicBezTo>
                      <a:pt x="24717" y="36069"/>
                      <a:pt x="25278" y="35736"/>
                      <a:pt x="25582" y="35173"/>
                    </a:cubicBezTo>
                    <a:cubicBezTo>
                      <a:pt x="25886" y="34617"/>
                      <a:pt x="25865" y="33964"/>
                      <a:pt x="25525" y="33429"/>
                    </a:cubicBezTo>
                    <a:lnTo>
                      <a:pt x="15116" y="16943"/>
                    </a:lnTo>
                    <a:lnTo>
                      <a:pt x="15116" y="1571"/>
                    </a:lnTo>
                    <a:lnTo>
                      <a:pt x="15285" y="1571"/>
                    </a:lnTo>
                    <a:cubicBezTo>
                      <a:pt x="15724" y="1571"/>
                      <a:pt x="16073" y="1221"/>
                      <a:pt x="16073" y="788"/>
                    </a:cubicBezTo>
                    <a:cubicBezTo>
                      <a:pt x="16073" y="356"/>
                      <a:pt x="15724" y="1"/>
                      <a:pt x="15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3" name="Google Shape;1963;p48"/>
            <p:cNvSpPr/>
            <p:nvPr/>
          </p:nvSpPr>
          <p:spPr>
            <a:xfrm>
              <a:off x="1924400" y="3158525"/>
              <a:ext cx="219300" cy="21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64" name="Google Shape;1964;p48"/>
          <p:cNvCxnSpPr>
            <a:cxnSpLocks/>
            <a:endCxn id="1963" idx="6"/>
          </p:cNvCxnSpPr>
          <p:nvPr/>
        </p:nvCxnSpPr>
        <p:spPr>
          <a:xfrm rot="10800000" flipV="1">
            <a:off x="2472664" y="2734604"/>
            <a:ext cx="1542747" cy="7829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" name="Google Shape;1956;p48">
            <a:extLst>
              <a:ext uri="{FF2B5EF4-FFF2-40B4-BE49-F238E27FC236}">
                <a16:creationId xmlns:a16="http://schemas.microsoft.com/office/drawing/2014/main" id="{DB40C9E5-856F-01E4-3551-96C996E0AD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14788" y="822325"/>
            <a:ext cx="4029075" cy="382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Condensed Thin"/>
              <a:buNone/>
              <a:defRPr sz="30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Condensed Thin"/>
              <a:buNone/>
              <a:defRPr sz="2900" b="0" i="0" u="none" strike="noStrike" cap="none">
                <a:solidFill>
                  <a:schemeClr val="dk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r>
              <a:rPr lang="pt-BR" sz="2000"/>
              <a:t>O cloro possui uma importante propriedade, que é a de potabilizar a água de consumo humano, sendo usado também como oxidante, branqueador e desinfetante. O cloro é usado para a desinfecção de piscinas porque possui a capacidade de matar bactérias e algas, entre outras coisas.</a:t>
            </a:r>
          </a:p>
        </p:txBody>
      </p:sp>
    </p:spTree>
    <p:extLst>
      <p:ext uri="{BB962C8B-B14F-4D97-AF65-F5344CB8AC3E}">
        <p14:creationId xmlns:p14="http://schemas.microsoft.com/office/powerpoint/2010/main" val="336347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7"/>
          <p:cNvSpPr txBox="1">
            <a:spLocks noGrp="1"/>
          </p:cNvSpPr>
          <p:nvPr>
            <p:ph type="title"/>
          </p:nvPr>
        </p:nvSpPr>
        <p:spPr>
          <a:xfrm>
            <a:off x="851250" y="1189050"/>
            <a:ext cx="829275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/>
              <a:t>Hora da experiência</a:t>
            </a:r>
            <a:endParaRPr sz="8800"/>
          </a:p>
        </p:txBody>
      </p:sp>
      <p:sp>
        <p:nvSpPr>
          <p:cNvPr id="1576" name="Google Shape;1576;p37"/>
          <p:cNvSpPr txBox="1">
            <a:spLocks noGrp="1"/>
          </p:cNvSpPr>
          <p:nvPr>
            <p:ph type="subTitle" idx="1"/>
          </p:nvPr>
        </p:nvSpPr>
        <p:spPr>
          <a:xfrm>
            <a:off x="851250" y="3470303"/>
            <a:ext cx="48729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experimento vamos usar apenas: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água sanitária (cloro)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Dipirona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Água</a:t>
            </a:r>
          </a:p>
        </p:txBody>
      </p:sp>
      <p:grpSp>
        <p:nvGrpSpPr>
          <p:cNvPr id="1577" name="Google Shape;1577;p37"/>
          <p:cNvGrpSpPr/>
          <p:nvPr/>
        </p:nvGrpSpPr>
        <p:grpSpPr>
          <a:xfrm>
            <a:off x="6616350" y="1690050"/>
            <a:ext cx="1609863" cy="2340203"/>
            <a:chOff x="6616350" y="1690050"/>
            <a:chExt cx="1609863" cy="2340203"/>
          </a:xfrm>
        </p:grpSpPr>
        <p:sp>
          <p:nvSpPr>
            <p:cNvPr id="1578" name="Google Shape;1578;p37"/>
            <p:cNvSpPr/>
            <p:nvPr/>
          </p:nvSpPr>
          <p:spPr>
            <a:xfrm>
              <a:off x="6733561" y="3094760"/>
              <a:ext cx="1478748" cy="921975"/>
            </a:xfrm>
            <a:custGeom>
              <a:avLst/>
              <a:gdLst/>
              <a:ahLst/>
              <a:cxnLst/>
              <a:rect l="l" t="t" r="r" b="b"/>
              <a:pathLst>
                <a:path w="22015" h="13726" extrusionOk="0">
                  <a:moveTo>
                    <a:pt x="2055" y="0"/>
                  </a:moveTo>
                  <a:cubicBezTo>
                    <a:pt x="763" y="1802"/>
                    <a:pt x="0" y="4016"/>
                    <a:pt x="0" y="6411"/>
                  </a:cubicBezTo>
                  <a:cubicBezTo>
                    <a:pt x="0" y="9215"/>
                    <a:pt x="1057" y="11779"/>
                    <a:pt x="2787" y="13725"/>
                  </a:cubicBezTo>
                  <a:lnTo>
                    <a:pt x="19235" y="13725"/>
                  </a:lnTo>
                  <a:cubicBezTo>
                    <a:pt x="20965" y="11779"/>
                    <a:pt x="22015" y="9215"/>
                    <a:pt x="22015" y="6411"/>
                  </a:cubicBezTo>
                  <a:cubicBezTo>
                    <a:pt x="22015" y="4021"/>
                    <a:pt x="21253" y="1802"/>
                    <a:pt x="19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616350" y="1690050"/>
              <a:ext cx="1609863" cy="2340203"/>
            </a:xfrm>
            <a:custGeom>
              <a:avLst/>
              <a:gdLst/>
              <a:ahLst/>
              <a:cxnLst/>
              <a:rect l="l" t="t" r="r" b="b"/>
              <a:pathLst>
                <a:path w="23967" h="34840" extrusionOk="0">
                  <a:moveTo>
                    <a:pt x="15750" y="412"/>
                  </a:moveTo>
                  <a:cubicBezTo>
                    <a:pt x="16208" y="412"/>
                    <a:pt x="16584" y="783"/>
                    <a:pt x="16584" y="1237"/>
                  </a:cubicBezTo>
                  <a:cubicBezTo>
                    <a:pt x="16584" y="1458"/>
                    <a:pt x="16496" y="1674"/>
                    <a:pt x="16336" y="1823"/>
                  </a:cubicBezTo>
                  <a:cubicBezTo>
                    <a:pt x="16182" y="1983"/>
                    <a:pt x="15971" y="2071"/>
                    <a:pt x="15750" y="2071"/>
                  </a:cubicBezTo>
                  <a:lnTo>
                    <a:pt x="15291" y="2071"/>
                  </a:lnTo>
                  <a:lnTo>
                    <a:pt x="15291" y="16821"/>
                  </a:lnTo>
                  <a:lnTo>
                    <a:pt x="15446" y="16857"/>
                  </a:lnTo>
                  <a:cubicBezTo>
                    <a:pt x="17891" y="17485"/>
                    <a:pt x="20053" y="18967"/>
                    <a:pt x="21536" y="21032"/>
                  </a:cubicBezTo>
                  <a:cubicBezTo>
                    <a:pt x="22859" y="22876"/>
                    <a:pt x="23554" y="25048"/>
                    <a:pt x="23554" y="27324"/>
                  </a:cubicBezTo>
                  <a:cubicBezTo>
                    <a:pt x="23554" y="29938"/>
                    <a:pt x="22607" y="32461"/>
                    <a:pt x="20887" y="34433"/>
                  </a:cubicBezTo>
                  <a:lnTo>
                    <a:pt x="4624" y="34433"/>
                  </a:lnTo>
                  <a:cubicBezTo>
                    <a:pt x="2899" y="32461"/>
                    <a:pt x="1952" y="29938"/>
                    <a:pt x="1952" y="27324"/>
                  </a:cubicBezTo>
                  <a:cubicBezTo>
                    <a:pt x="1952" y="25048"/>
                    <a:pt x="2652" y="22869"/>
                    <a:pt x="3969" y="21032"/>
                  </a:cubicBezTo>
                  <a:cubicBezTo>
                    <a:pt x="5432" y="18993"/>
                    <a:pt x="7564" y="17520"/>
                    <a:pt x="9968" y="16883"/>
                  </a:cubicBezTo>
                  <a:lnTo>
                    <a:pt x="10123" y="16841"/>
                  </a:lnTo>
                  <a:lnTo>
                    <a:pt x="10123" y="14025"/>
                  </a:lnTo>
                  <a:lnTo>
                    <a:pt x="2220" y="6844"/>
                  </a:lnTo>
                  <a:lnTo>
                    <a:pt x="1849" y="7250"/>
                  </a:lnTo>
                  <a:cubicBezTo>
                    <a:pt x="1685" y="7431"/>
                    <a:pt x="1459" y="7523"/>
                    <a:pt x="1234" y="7523"/>
                  </a:cubicBezTo>
                  <a:cubicBezTo>
                    <a:pt x="1035" y="7523"/>
                    <a:pt x="837" y="7452"/>
                    <a:pt x="680" y="7307"/>
                  </a:cubicBezTo>
                  <a:cubicBezTo>
                    <a:pt x="510" y="7153"/>
                    <a:pt x="412" y="6930"/>
                    <a:pt x="412" y="6694"/>
                  </a:cubicBezTo>
                  <a:cubicBezTo>
                    <a:pt x="412" y="6488"/>
                    <a:pt x="485" y="6293"/>
                    <a:pt x="623" y="6138"/>
                  </a:cubicBezTo>
                  <a:lnTo>
                    <a:pt x="4140" y="2272"/>
                  </a:lnTo>
                  <a:cubicBezTo>
                    <a:pt x="4289" y="2111"/>
                    <a:pt x="4490" y="2014"/>
                    <a:pt x="4711" y="2004"/>
                  </a:cubicBezTo>
                  <a:cubicBezTo>
                    <a:pt x="4718" y="2004"/>
                    <a:pt x="4725" y="2004"/>
                    <a:pt x="4732" y="2004"/>
                  </a:cubicBezTo>
                  <a:cubicBezTo>
                    <a:pt x="4947" y="2004"/>
                    <a:pt x="5149" y="2075"/>
                    <a:pt x="5309" y="2220"/>
                  </a:cubicBezTo>
                  <a:cubicBezTo>
                    <a:pt x="5478" y="2370"/>
                    <a:pt x="5576" y="2596"/>
                    <a:pt x="5576" y="2833"/>
                  </a:cubicBezTo>
                  <a:cubicBezTo>
                    <a:pt x="5576" y="3038"/>
                    <a:pt x="5504" y="3235"/>
                    <a:pt x="5366" y="3389"/>
                  </a:cubicBezTo>
                  <a:lnTo>
                    <a:pt x="4989" y="3795"/>
                  </a:lnTo>
                  <a:lnTo>
                    <a:pt x="10123" y="8470"/>
                  </a:lnTo>
                  <a:lnTo>
                    <a:pt x="10123" y="2071"/>
                  </a:lnTo>
                  <a:lnTo>
                    <a:pt x="9617" y="2071"/>
                  </a:lnTo>
                  <a:cubicBezTo>
                    <a:pt x="9159" y="2071"/>
                    <a:pt x="8783" y="1695"/>
                    <a:pt x="8783" y="1237"/>
                  </a:cubicBezTo>
                  <a:cubicBezTo>
                    <a:pt x="8783" y="1015"/>
                    <a:pt x="8871" y="809"/>
                    <a:pt x="9030" y="655"/>
                  </a:cubicBezTo>
                  <a:cubicBezTo>
                    <a:pt x="9185" y="500"/>
                    <a:pt x="9396" y="412"/>
                    <a:pt x="9617" y="412"/>
                  </a:cubicBezTo>
                  <a:close/>
                  <a:moveTo>
                    <a:pt x="9617" y="1"/>
                  </a:moveTo>
                  <a:cubicBezTo>
                    <a:pt x="9289" y="1"/>
                    <a:pt x="8974" y="129"/>
                    <a:pt x="8743" y="367"/>
                  </a:cubicBezTo>
                  <a:cubicBezTo>
                    <a:pt x="8510" y="593"/>
                    <a:pt x="8377" y="913"/>
                    <a:pt x="8377" y="1237"/>
                  </a:cubicBezTo>
                  <a:cubicBezTo>
                    <a:pt x="8377" y="1921"/>
                    <a:pt x="8933" y="2482"/>
                    <a:pt x="9617" y="2482"/>
                  </a:cubicBezTo>
                  <a:lnTo>
                    <a:pt x="9710" y="2482"/>
                  </a:lnTo>
                  <a:lnTo>
                    <a:pt x="9710" y="7538"/>
                  </a:lnTo>
                  <a:lnTo>
                    <a:pt x="5571" y="3770"/>
                  </a:lnTo>
                  <a:lnTo>
                    <a:pt x="5668" y="3667"/>
                  </a:lnTo>
                  <a:cubicBezTo>
                    <a:pt x="5875" y="3440"/>
                    <a:pt x="5988" y="3142"/>
                    <a:pt x="5988" y="2833"/>
                  </a:cubicBezTo>
                  <a:cubicBezTo>
                    <a:pt x="5988" y="2477"/>
                    <a:pt x="5844" y="2142"/>
                    <a:pt x="5587" y="1916"/>
                  </a:cubicBezTo>
                  <a:cubicBezTo>
                    <a:pt x="5358" y="1707"/>
                    <a:pt x="5073" y="1590"/>
                    <a:pt x="4767" y="1590"/>
                  </a:cubicBezTo>
                  <a:cubicBezTo>
                    <a:pt x="4742" y="1590"/>
                    <a:pt x="4716" y="1591"/>
                    <a:pt x="4691" y="1592"/>
                  </a:cubicBezTo>
                  <a:cubicBezTo>
                    <a:pt x="4361" y="1607"/>
                    <a:pt x="4057" y="1752"/>
                    <a:pt x="3836" y="1999"/>
                  </a:cubicBezTo>
                  <a:lnTo>
                    <a:pt x="319" y="5860"/>
                  </a:lnTo>
                  <a:cubicBezTo>
                    <a:pt x="114" y="6086"/>
                    <a:pt x="1" y="6385"/>
                    <a:pt x="1" y="6694"/>
                  </a:cubicBezTo>
                  <a:cubicBezTo>
                    <a:pt x="1" y="7044"/>
                    <a:pt x="145" y="7379"/>
                    <a:pt x="402" y="7610"/>
                  </a:cubicBezTo>
                  <a:cubicBezTo>
                    <a:pt x="639" y="7827"/>
                    <a:pt x="939" y="7935"/>
                    <a:pt x="1237" y="7935"/>
                  </a:cubicBezTo>
                  <a:cubicBezTo>
                    <a:pt x="1574" y="7935"/>
                    <a:pt x="1910" y="7798"/>
                    <a:pt x="2153" y="7528"/>
                  </a:cubicBezTo>
                  <a:lnTo>
                    <a:pt x="2251" y="7424"/>
                  </a:lnTo>
                  <a:lnTo>
                    <a:pt x="9710" y="14210"/>
                  </a:lnTo>
                  <a:lnTo>
                    <a:pt x="9710" y="16527"/>
                  </a:lnTo>
                  <a:cubicBezTo>
                    <a:pt x="7275" y="17207"/>
                    <a:pt x="5123" y="18720"/>
                    <a:pt x="3636" y="20790"/>
                  </a:cubicBezTo>
                  <a:cubicBezTo>
                    <a:pt x="2266" y="22700"/>
                    <a:pt x="1540" y="24960"/>
                    <a:pt x="1540" y="27324"/>
                  </a:cubicBezTo>
                  <a:cubicBezTo>
                    <a:pt x="1540" y="30073"/>
                    <a:pt x="2548" y="32718"/>
                    <a:pt x="4377" y="34773"/>
                  </a:cubicBezTo>
                  <a:lnTo>
                    <a:pt x="4439" y="34840"/>
                  </a:lnTo>
                  <a:lnTo>
                    <a:pt x="21073" y="34840"/>
                  </a:lnTo>
                  <a:lnTo>
                    <a:pt x="21129" y="34773"/>
                  </a:lnTo>
                  <a:cubicBezTo>
                    <a:pt x="22962" y="32718"/>
                    <a:pt x="23966" y="30073"/>
                    <a:pt x="23966" y="27324"/>
                  </a:cubicBezTo>
                  <a:cubicBezTo>
                    <a:pt x="23966" y="24965"/>
                    <a:pt x="23240" y="22705"/>
                    <a:pt x="21871" y="20790"/>
                  </a:cubicBezTo>
                  <a:cubicBezTo>
                    <a:pt x="20362" y="18689"/>
                    <a:pt x="18179" y="17171"/>
                    <a:pt x="15703" y="16501"/>
                  </a:cubicBezTo>
                  <a:lnTo>
                    <a:pt x="15703" y="2482"/>
                  </a:lnTo>
                  <a:lnTo>
                    <a:pt x="15750" y="2482"/>
                  </a:lnTo>
                  <a:cubicBezTo>
                    <a:pt x="16084" y="2482"/>
                    <a:pt x="16393" y="2354"/>
                    <a:pt x="16629" y="2118"/>
                  </a:cubicBezTo>
                  <a:cubicBezTo>
                    <a:pt x="16862" y="1890"/>
                    <a:pt x="16995" y="1571"/>
                    <a:pt x="16995" y="1237"/>
                  </a:cubicBezTo>
                  <a:cubicBezTo>
                    <a:pt x="16995" y="557"/>
                    <a:pt x="16434" y="1"/>
                    <a:pt x="15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37"/>
          <p:cNvGrpSpPr/>
          <p:nvPr/>
        </p:nvGrpSpPr>
        <p:grpSpPr>
          <a:xfrm>
            <a:off x="7460118" y="4064657"/>
            <a:ext cx="541276" cy="539437"/>
            <a:chOff x="7136762" y="3173711"/>
            <a:chExt cx="1140490" cy="1136614"/>
          </a:xfrm>
        </p:grpSpPr>
        <p:sp>
          <p:nvSpPr>
            <p:cNvPr id="1581" name="Google Shape;1581;p37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7" name="Google Shape;1587;p37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88" name="Google Shape;1588;p37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7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7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7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7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7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5" name="Google Shape;1595;p37"/>
          <p:cNvGrpSpPr/>
          <p:nvPr/>
        </p:nvGrpSpPr>
        <p:grpSpPr>
          <a:xfrm>
            <a:off x="7782931" y="3606211"/>
            <a:ext cx="839613" cy="836748"/>
            <a:chOff x="7976387" y="3201092"/>
            <a:chExt cx="1140468" cy="1136577"/>
          </a:xfrm>
        </p:grpSpPr>
        <p:sp>
          <p:nvSpPr>
            <p:cNvPr id="1596" name="Google Shape;1596;p37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2" name="Google Shape;1602;p37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603" name="Google Shape;1603;p37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7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7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7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7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7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7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5FF56-1D08-A902-70EE-FDA97401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46" y="168633"/>
            <a:ext cx="7722907" cy="1964400"/>
          </a:xfrm>
        </p:spPr>
        <p:txBody>
          <a:bodyPr/>
          <a:lstStyle/>
          <a:p>
            <a:r>
              <a:rPr lang="pt-BR" sz="4000"/>
              <a:t>Qual é o processo que acontece nessa experiência?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E4AA73-0EA5-2BCA-CC10-1CFD95E4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984" y="1814980"/>
            <a:ext cx="6522029" cy="2160671"/>
          </a:xfrm>
        </p:spPr>
        <p:txBody>
          <a:bodyPr/>
          <a:lstStyle/>
          <a:p>
            <a:pPr algn="ctr"/>
            <a:r>
              <a:rPr lang="pt-BR" sz="2800"/>
              <a:t>Basicamente, quando a dipirona entra em contato direto com o cloro ocorre a oxidação. Quando isso acontece é liberado uma substância que faz parte da composição do remédio, que fica azul com o processo.</a:t>
            </a:r>
          </a:p>
        </p:txBody>
      </p:sp>
    </p:spTree>
    <p:extLst>
      <p:ext uri="{BB962C8B-B14F-4D97-AF65-F5344CB8AC3E}">
        <p14:creationId xmlns:p14="http://schemas.microsoft.com/office/powerpoint/2010/main" val="4093170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DINÂMICA:</a:t>
            </a:r>
            <a:br>
              <a:rPr lang="pt-BR"/>
            </a:br>
            <a:r>
              <a:rPr lang="pt-BR">
                <a:solidFill>
                  <a:schemeClr val="accent2"/>
                </a:solidFill>
              </a:rPr>
              <a:t>QUIZ!!</a:t>
            </a:r>
          </a:p>
        </p:txBody>
      </p:sp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35"/>
          <p:cNvGrpSpPr/>
          <p:nvPr/>
        </p:nvGrpSpPr>
        <p:grpSpPr>
          <a:xfrm rot="224">
            <a:off x="558702" y="3405204"/>
            <a:ext cx="838792" cy="1454853"/>
            <a:chOff x="1183950" y="3653250"/>
            <a:chExt cx="545875" cy="946800"/>
          </a:xfrm>
        </p:grpSpPr>
        <p:sp>
          <p:nvSpPr>
            <p:cNvPr id="1547" name="Google Shape;1547;p35"/>
            <p:cNvSpPr/>
            <p:nvPr/>
          </p:nvSpPr>
          <p:spPr>
            <a:xfrm>
              <a:off x="1665700" y="4282750"/>
              <a:ext cx="33875" cy="39950"/>
            </a:xfrm>
            <a:custGeom>
              <a:avLst/>
              <a:gdLst/>
              <a:ahLst/>
              <a:cxnLst/>
              <a:rect l="l" t="t" r="r" b="b"/>
              <a:pathLst>
                <a:path w="1355" h="1598" extrusionOk="0">
                  <a:moveTo>
                    <a:pt x="1" y="1"/>
                  </a:moveTo>
                  <a:lnTo>
                    <a:pt x="1" y="1597"/>
                  </a:lnTo>
                  <a:lnTo>
                    <a:pt x="557" y="1597"/>
                  </a:lnTo>
                  <a:cubicBezTo>
                    <a:pt x="778" y="1597"/>
                    <a:pt x="979" y="1505"/>
                    <a:pt x="1124" y="1360"/>
                  </a:cubicBezTo>
                  <a:cubicBezTo>
                    <a:pt x="1267" y="1217"/>
                    <a:pt x="1355" y="1015"/>
                    <a:pt x="1355" y="799"/>
                  </a:cubicBezTo>
                  <a:cubicBezTo>
                    <a:pt x="1355" y="357"/>
                    <a:pt x="994" y="1"/>
                    <a:pt x="557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611775" y="4193825"/>
              <a:ext cx="53950" cy="213175"/>
            </a:xfrm>
            <a:custGeom>
              <a:avLst/>
              <a:gdLst/>
              <a:ahLst/>
              <a:cxnLst/>
              <a:rect l="l" t="t" r="r" b="b"/>
              <a:pathLst>
                <a:path w="2158" h="8527" extrusionOk="0">
                  <a:moveTo>
                    <a:pt x="1082" y="1"/>
                  </a:moveTo>
                  <a:cubicBezTo>
                    <a:pt x="490" y="1"/>
                    <a:pt x="0" y="485"/>
                    <a:pt x="0" y="1077"/>
                  </a:cubicBezTo>
                  <a:lnTo>
                    <a:pt x="0" y="2873"/>
                  </a:lnTo>
                  <a:lnTo>
                    <a:pt x="0" y="6019"/>
                  </a:lnTo>
                  <a:lnTo>
                    <a:pt x="0" y="7445"/>
                  </a:lnTo>
                  <a:cubicBezTo>
                    <a:pt x="0" y="8037"/>
                    <a:pt x="490" y="8526"/>
                    <a:pt x="1082" y="8526"/>
                  </a:cubicBezTo>
                  <a:cubicBezTo>
                    <a:pt x="1675" y="8526"/>
                    <a:pt x="2158" y="8037"/>
                    <a:pt x="2158" y="7445"/>
                  </a:cubicBezTo>
                  <a:lnTo>
                    <a:pt x="2158" y="5154"/>
                  </a:lnTo>
                  <a:lnTo>
                    <a:pt x="2158" y="3558"/>
                  </a:lnTo>
                  <a:lnTo>
                    <a:pt x="2158" y="1077"/>
                  </a:lnTo>
                  <a:cubicBezTo>
                    <a:pt x="2158" y="784"/>
                    <a:pt x="2034" y="511"/>
                    <a:pt x="1839" y="321"/>
                  </a:cubicBezTo>
                  <a:cubicBezTo>
                    <a:pt x="1649" y="124"/>
                    <a:pt x="1376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1606650" y="4188700"/>
              <a:ext cx="64250" cy="223450"/>
            </a:xfrm>
            <a:custGeom>
              <a:avLst/>
              <a:gdLst/>
              <a:ahLst/>
              <a:cxnLst/>
              <a:rect l="l" t="t" r="r" b="b"/>
              <a:pathLst>
                <a:path w="2570" h="8938" extrusionOk="0">
                  <a:moveTo>
                    <a:pt x="1287" y="1"/>
                  </a:moveTo>
                  <a:cubicBezTo>
                    <a:pt x="576" y="1"/>
                    <a:pt x="0" y="576"/>
                    <a:pt x="0" y="1282"/>
                  </a:cubicBezTo>
                  <a:lnTo>
                    <a:pt x="0" y="7650"/>
                  </a:lnTo>
                  <a:cubicBezTo>
                    <a:pt x="0" y="8361"/>
                    <a:pt x="576" y="8938"/>
                    <a:pt x="1287" y="8938"/>
                  </a:cubicBezTo>
                  <a:cubicBezTo>
                    <a:pt x="1992" y="8938"/>
                    <a:pt x="2569" y="8361"/>
                    <a:pt x="2569" y="7650"/>
                  </a:cubicBezTo>
                  <a:lnTo>
                    <a:pt x="2569" y="5359"/>
                  </a:lnTo>
                  <a:cubicBezTo>
                    <a:pt x="2569" y="5246"/>
                    <a:pt x="2476" y="5153"/>
                    <a:pt x="2363" y="5153"/>
                  </a:cubicBezTo>
                  <a:cubicBezTo>
                    <a:pt x="2250" y="5153"/>
                    <a:pt x="2158" y="5246"/>
                    <a:pt x="2158" y="5359"/>
                  </a:cubicBezTo>
                  <a:lnTo>
                    <a:pt x="2158" y="7650"/>
                  </a:lnTo>
                  <a:cubicBezTo>
                    <a:pt x="2158" y="8134"/>
                    <a:pt x="1766" y="8526"/>
                    <a:pt x="1287" y="8526"/>
                  </a:cubicBezTo>
                  <a:cubicBezTo>
                    <a:pt x="803" y="8526"/>
                    <a:pt x="412" y="8134"/>
                    <a:pt x="412" y="7650"/>
                  </a:cubicBezTo>
                  <a:lnTo>
                    <a:pt x="412" y="1282"/>
                  </a:lnTo>
                  <a:cubicBezTo>
                    <a:pt x="412" y="804"/>
                    <a:pt x="803" y="412"/>
                    <a:pt x="1287" y="412"/>
                  </a:cubicBezTo>
                  <a:cubicBezTo>
                    <a:pt x="1514" y="412"/>
                    <a:pt x="1740" y="505"/>
                    <a:pt x="1899" y="669"/>
                  </a:cubicBezTo>
                  <a:cubicBezTo>
                    <a:pt x="2065" y="828"/>
                    <a:pt x="2158" y="1056"/>
                    <a:pt x="2158" y="1282"/>
                  </a:cubicBezTo>
                  <a:lnTo>
                    <a:pt x="2158" y="3763"/>
                  </a:lnTo>
                  <a:cubicBezTo>
                    <a:pt x="2158" y="3877"/>
                    <a:pt x="2250" y="3969"/>
                    <a:pt x="2363" y="3969"/>
                  </a:cubicBezTo>
                  <a:cubicBezTo>
                    <a:pt x="2476" y="3969"/>
                    <a:pt x="2569" y="3877"/>
                    <a:pt x="2569" y="3763"/>
                  </a:cubicBezTo>
                  <a:lnTo>
                    <a:pt x="2569" y="1282"/>
                  </a:lnTo>
                  <a:cubicBezTo>
                    <a:pt x="2569" y="947"/>
                    <a:pt x="2430" y="618"/>
                    <a:pt x="2194" y="376"/>
                  </a:cubicBezTo>
                  <a:cubicBezTo>
                    <a:pt x="1951" y="139"/>
                    <a:pt x="162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660575" y="4277625"/>
              <a:ext cx="44175" cy="50225"/>
            </a:xfrm>
            <a:custGeom>
              <a:avLst/>
              <a:gdLst/>
              <a:ahLst/>
              <a:cxnLst/>
              <a:rect l="l" t="t" r="r" b="b"/>
              <a:pathLst>
                <a:path w="1767" h="2009" extrusionOk="0">
                  <a:moveTo>
                    <a:pt x="762" y="412"/>
                  </a:moveTo>
                  <a:cubicBezTo>
                    <a:pt x="1092" y="412"/>
                    <a:pt x="1360" y="675"/>
                    <a:pt x="1360" y="1004"/>
                  </a:cubicBezTo>
                  <a:cubicBezTo>
                    <a:pt x="1360" y="1159"/>
                    <a:pt x="1292" y="1313"/>
                    <a:pt x="1184" y="1422"/>
                  </a:cubicBezTo>
                  <a:cubicBezTo>
                    <a:pt x="1071" y="1534"/>
                    <a:pt x="921" y="1596"/>
                    <a:pt x="762" y="1596"/>
                  </a:cubicBezTo>
                  <a:lnTo>
                    <a:pt x="412" y="1596"/>
                  </a:lnTo>
                  <a:lnTo>
                    <a:pt x="412" y="412"/>
                  </a:lnTo>
                  <a:close/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lnTo>
                    <a:pt x="1" y="1802"/>
                  </a:lnTo>
                  <a:cubicBezTo>
                    <a:pt x="1" y="1916"/>
                    <a:pt x="93" y="2009"/>
                    <a:pt x="206" y="2009"/>
                  </a:cubicBezTo>
                  <a:lnTo>
                    <a:pt x="762" y="2009"/>
                  </a:lnTo>
                  <a:cubicBezTo>
                    <a:pt x="1030" y="2009"/>
                    <a:pt x="1287" y="1900"/>
                    <a:pt x="1472" y="1715"/>
                  </a:cubicBezTo>
                  <a:cubicBezTo>
                    <a:pt x="1663" y="1524"/>
                    <a:pt x="1766" y="1267"/>
                    <a:pt x="1766" y="1004"/>
                  </a:cubicBezTo>
                  <a:cubicBezTo>
                    <a:pt x="1766" y="448"/>
                    <a:pt x="1318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372525" y="4047625"/>
              <a:ext cx="170950" cy="66450"/>
            </a:xfrm>
            <a:custGeom>
              <a:avLst/>
              <a:gdLst/>
              <a:ahLst/>
              <a:cxnLst/>
              <a:rect l="l" t="t" r="r" b="b"/>
              <a:pathLst>
                <a:path w="6838" h="2658" extrusionOk="0">
                  <a:moveTo>
                    <a:pt x="1957" y="1"/>
                  </a:moveTo>
                  <a:lnTo>
                    <a:pt x="1" y="2657"/>
                  </a:lnTo>
                  <a:lnTo>
                    <a:pt x="6837" y="2657"/>
                  </a:lnTo>
                  <a:lnTo>
                    <a:pt x="5015" y="62"/>
                  </a:lnTo>
                  <a:lnTo>
                    <a:pt x="4525" y="57"/>
                  </a:lnTo>
                  <a:lnTo>
                    <a:pt x="2626" y="15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35200" y="3961375"/>
              <a:ext cx="53575" cy="87700"/>
            </a:xfrm>
            <a:custGeom>
              <a:avLst/>
              <a:gdLst/>
              <a:ahLst/>
              <a:cxnLst/>
              <a:rect l="l" t="t" r="r" b="b"/>
              <a:pathLst>
                <a:path w="2143" h="3508" extrusionOk="0">
                  <a:moveTo>
                    <a:pt x="1071" y="1"/>
                  </a:moveTo>
                  <a:cubicBezTo>
                    <a:pt x="583" y="1"/>
                    <a:pt x="165" y="742"/>
                    <a:pt x="42" y="1752"/>
                  </a:cubicBezTo>
                  <a:cubicBezTo>
                    <a:pt x="16" y="1958"/>
                    <a:pt x="1" y="2168"/>
                    <a:pt x="1" y="2390"/>
                  </a:cubicBezTo>
                  <a:cubicBezTo>
                    <a:pt x="1" y="2776"/>
                    <a:pt x="42" y="3142"/>
                    <a:pt x="119" y="3465"/>
                  </a:cubicBezTo>
                  <a:lnTo>
                    <a:pt x="2018" y="3507"/>
                  </a:lnTo>
                  <a:cubicBezTo>
                    <a:pt x="2101" y="3173"/>
                    <a:pt x="2142" y="2792"/>
                    <a:pt x="2142" y="2390"/>
                  </a:cubicBezTo>
                  <a:cubicBezTo>
                    <a:pt x="2142" y="2168"/>
                    <a:pt x="2132" y="1958"/>
                    <a:pt x="2101" y="1752"/>
                  </a:cubicBezTo>
                  <a:cubicBezTo>
                    <a:pt x="1978" y="742"/>
                    <a:pt x="156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200450" y="4202975"/>
              <a:ext cx="512925" cy="328225"/>
            </a:xfrm>
            <a:custGeom>
              <a:avLst/>
              <a:gdLst/>
              <a:ahLst/>
              <a:cxnLst/>
              <a:rect l="l" t="t" r="r" b="b"/>
              <a:pathLst>
                <a:path w="20517" h="13129" extrusionOk="0">
                  <a:moveTo>
                    <a:pt x="8526" y="0"/>
                  </a:moveTo>
                  <a:lnTo>
                    <a:pt x="8526" y="9370"/>
                  </a:lnTo>
                  <a:cubicBezTo>
                    <a:pt x="4458" y="9700"/>
                    <a:pt x="1163" y="11182"/>
                    <a:pt x="0" y="13129"/>
                  </a:cubicBezTo>
                  <a:lnTo>
                    <a:pt x="20516" y="13129"/>
                  </a:lnTo>
                  <a:cubicBezTo>
                    <a:pt x="19352" y="11182"/>
                    <a:pt x="16052" y="9700"/>
                    <a:pt x="11990" y="9370"/>
                  </a:cubicBezTo>
                  <a:lnTo>
                    <a:pt x="11990" y="5653"/>
                  </a:lnTo>
                  <a:lnTo>
                    <a:pt x="16453" y="5653"/>
                  </a:lnTo>
                  <a:lnTo>
                    <a:pt x="16453" y="2507"/>
                  </a:lnTo>
                  <a:lnTo>
                    <a:pt x="11990" y="2507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189100" y="4531175"/>
              <a:ext cx="535600" cy="63875"/>
            </a:xfrm>
            <a:custGeom>
              <a:avLst/>
              <a:gdLst/>
              <a:ahLst/>
              <a:cxnLst/>
              <a:rect l="l" t="t" r="r" b="b"/>
              <a:pathLst>
                <a:path w="21424" h="2555" extrusionOk="0">
                  <a:moveTo>
                    <a:pt x="454" y="1"/>
                  </a:moveTo>
                  <a:cubicBezTo>
                    <a:pt x="155" y="490"/>
                    <a:pt x="1" y="1010"/>
                    <a:pt x="1" y="1550"/>
                  </a:cubicBezTo>
                  <a:cubicBezTo>
                    <a:pt x="1" y="1890"/>
                    <a:pt x="68" y="2225"/>
                    <a:pt x="191" y="2554"/>
                  </a:cubicBezTo>
                  <a:lnTo>
                    <a:pt x="21238" y="2554"/>
                  </a:lnTo>
                  <a:cubicBezTo>
                    <a:pt x="21362" y="2225"/>
                    <a:pt x="21424" y="1890"/>
                    <a:pt x="21424" y="1550"/>
                  </a:cubicBezTo>
                  <a:cubicBezTo>
                    <a:pt x="21424" y="1010"/>
                    <a:pt x="21269" y="490"/>
                    <a:pt x="20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1245475" y="3653250"/>
              <a:ext cx="418825" cy="351925"/>
            </a:xfrm>
            <a:custGeom>
              <a:avLst/>
              <a:gdLst/>
              <a:ahLst/>
              <a:cxnLst/>
              <a:rect l="l" t="t" r="r" b="b"/>
              <a:pathLst>
                <a:path w="16753" h="14077" extrusionOk="0">
                  <a:moveTo>
                    <a:pt x="8500" y="1"/>
                  </a:moveTo>
                  <a:cubicBezTo>
                    <a:pt x="1" y="11075"/>
                    <a:pt x="6678" y="14077"/>
                    <a:pt x="6678" y="14077"/>
                  </a:cubicBezTo>
                  <a:lnTo>
                    <a:pt x="7631" y="14077"/>
                  </a:lnTo>
                  <a:cubicBezTo>
                    <a:pt x="7754" y="13067"/>
                    <a:pt x="8172" y="12326"/>
                    <a:pt x="8660" y="12326"/>
                  </a:cubicBezTo>
                  <a:cubicBezTo>
                    <a:pt x="9154" y="12326"/>
                    <a:pt x="9567" y="13067"/>
                    <a:pt x="9690" y="14077"/>
                  </a:cubicBezTo>
                  <a:lnTo>
                    <a:pt x="10915" y="14077"/>
                  </a:lnTo>
                  <a:cubicBezTo>
                    <a:pt x="16753" y="8398"/>
                    <a:pt x="8500" y="1"/>
                    <a:pt x="8500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1495050" y="4339125"/>
              <a:ext cx="224250" cy="197225"/>
            </a:xfrm>
            <a:custGeom>
              <a:avLst/>
              <a:gdLst/>
              <a:ahLst/>
              <a:cxnLst/>
              <a:rect l="l" t="t" r="r" b="b"/>
              <a:pathLst>
                <a:path w="8970" h="7889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lnTo>
                    <a:pt x="0" y="3924"/>
                  </a:lnTo>
                  <a:cubicBezTo>
                    <a:pt x="0" y="4028"/>
                    <a:pt x="83" y="4120"/>
                    <a:pt x="190" y="4125"/>
                  </a:cubicBezTo>
                  <a:cubicBezTo>
                    <a:pt x="4134" y="4449"/>
                    <a:pt x="7425" y="5886"/>
                    <a:pt x="8557" y="7785"/>
                  </a:cubicBezTo>
                  <a:cubicBezTo>
                    <a:pt x="8599" y="7853"/>
                    <a:pt x="8665" y="7889"/>
                    <a:pt x="8732" y="7889"/>
                  </a:cubicBezTo>
                  <a:cubicBezTo>
                    <a:pt x="8773" y="7889"/>
                    <a:pt x="8809" y="7878"/>
                    <a:pt x="8840" y="7858"/>
                  </a:cubicBezTo>
                  <a:cubicBezTo>
                    <a:pt x="8938" y="7796"/>
                    <a:pt x="8969" y="7673"/>
                    <a:pt x="8912" y="7575"/>
                  </a:cubicBezTo>
                  <a:cubicBezTo>
                    <a:pt x="7728" y="5598"/>
                    <a:pt x="4403" y="4099"/>
                    <a:pt x="413" y="3734"/>
                  </a:cubicBezTo>
                  <a:lnTo>
                    <a:pt x="413" y="409"/>
                  </a:lnTo>
                  <a:lnTo>
                    <a:pt x="4669" y="409"/>
                  </a:lnTo>
                  <a:cubicBezTo>
                    <a:pt x="4783" y="409"/>
                    <a:pt x="4876" y="321"/>
                    <a:pt x="4876" y="207"/>
                  </a:cubicBezTo>
                  <a:cubicBezTo>
                    <a:pt x="4876" y="89"/>
                    <a:pt x="4783" y="1"/>
                    <a:pt x="4669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495050" y="4197825"/>
              <a:ext cx="121900" cy="72875"/>
            </a:xfrm>
            <a:custGeom>
              <a:avLst/>
              <a:gdLst/>
              <a:ahLst/>
              <a:cxnLst/>
              <a:rect l="l" t="t" r="r" b="b"/>
              <a:pathLst>
                <a:path w="4876" h="2915" extrusionOk="0">
                  <a:moveTo>
                    <a:pt x="206" y="0"/>
                  </a:moveTo>
                  <a:cubicBezTo>
                    <a:pt x="93" y="0"/>
                    <a:pt x="0" y="93"/>
                    <a:pt x="0" y="206"/>
                  </a:cubicBezTo>
                  <a:lnTo>
                    <a:pt x="0" y="2713"/>
                  </a:lnTo>
                  <a:cubicBezTo>
                    <a:pt x="0" y="2827"/>
                    <a:pt x="93" y="2915"/>
                    <a:pt x="206" y="2915"/>
                  </a:cubicBezTo>
                  <a:lnTo>
                    <a:pt x="4669" y="2915"/>
                  </a:lnTo>
                  <a:cubicBezTo>
                    <a:pt x="4783" y="2915"/>
                    <a:pt x="4876" y="2827"/>
                    <a:pt x="4876" y="2713"/>
                  </a:cubicBezTo>
                  <a:cubicBezTo>
                    <a:pt x="4876" y="2595"/>
                    <a:pt x="4783" y="2508"/>
                    <a:pt x="4669" y="2508"/>
                  </a:cubicBezTo>
                  <a:lnTo>
                    <a:pt x="413" y="2508"/>
                  </a:lnTo>
                  <a:lnTo>
                    <a:pt x="413" y="206"/>
                  </a:lnTo>
                  <a:cubicBezTo>
                    <a:pt x="413" y="93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194525" y="4197825"/>
              <a:ext cx="224200" cy="338525"/>
            </a:xfrm>
            <a:custGeom>
              <a:avLst/>
              <a:gdLst/>
              <a:ahLst/>
              <a:cxnLst/>
              <a:rect l="l" t="t" r="r" b="b"/>
              <a:pathLst>
                <a:path w="8968" h="13541" extrusionOk="0">
                  <a:moveTo>
                    <a:pt x="8763" y="0"/>
                  </a:moveTo>
                  <a:cubicBezTo>
                    <a:pt x="8649" y="0"/>
                    <a:pt x="8557" y="93"/>
                    <a:pt x="8557" y="206"/>
                  </a:cubicBezTo>
                  <a:lnTo>
                    <a:pt x="8557" y="9386"/>
                  </a:lnTo>
                  <a:cubicBezTo>
                    <a:pt x="4567" y="9751"/>
                    <a:pt x="1245" y="11250"/>
                    <a:pt x="62" y="13227"/>
                  </a:cubicBezTo>
                  <a:cubicBezTo>
                    <a:pt x="0" y="13325"/>
                    <a:pt x="31" y="13448"/>
                    <a:pt x="129" y="13510"/>
                  </a:cubicBezTo>
                  <a:cubicBezTo>
                    <a:pt x="164" y="13530"/>
                    <a:pt x="201" y="13541"/>
                    <a:pt x="237" y="13541"/>
                  </a:cubicBezTo>
                  <a:cubicBezTo>
                    <a:pt x="309" y="13541"/>
                    <a:pt x="376" y="13505"/>
                    <a:pt x="411" y="13437"/>
                  </a:cubicBezTo>
                  <a:cubicBezTo>
                    <a:pt x="1549" y="11538"/>
                    <a:pt x="4835" y="10101"/>
                    <a:pt x="8778" y="9777"/>
                  </a:cubicBezTo>
                  <a:cubicBezTo>
                    <a:pt x="8886" y="9772"/>
                    <a:pt x="8968" y="9680"/>
                    <a:pt x="8968" y="9576"/>
                  </a:cubicBezTo>
                  <a:lnTo>
                    <a:pt x="8968" y="206"/>
                  </a:lnTo>
                  <a:cubicBezTo>
                    <a:pt x="8968" y="93"/>
                    <a:pt x="8875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1183950" y="4526025"/>
              <a:ext cx="545875" cy="74025"/>
            </a:xfrm>
            <a:custGeom>
              <a:avLst/>
              <a:gdLst/>
              <a:ahLst/>
              <a:cxnLst/>
              <a:rect l="l" t="t" r="r" b="b"/>
              <a:pathLst>
                <a:path w="21835" h="2961" extrusionOk="0">
                  <a:moveTo>
                    <a:pt x="21062" y="413"/>
                  </a:moveTo>
                  <a:cubicBezTo>
                    <a:pt x="21305" y="845"/>
                    <a:pt x="21423" y="1293"/>
                    <a:pt x="21423" y="1756"/>
                  </a:cubicBezTo>
                  <a:cubicBezTo>
                    <a:pt x="21423" y="2019"/>
                    <a:pt x="21382" y="2286"/>
                    <a:pt x="21295" y="2554"/>
                  </a:cubicBezTo>
                  <a:lnTo>
                    <a:pt x="542" y="2554"/>
                  </a:lnTo>
                  <a:cubicBezTo>
                    <a:pt x="454" y="2286"/>
                    <a:pt x="413" y="2019"/>
                    <a:pt x="413" y="1756"/>
                  </a:cubicBezTo>
                  <a:cubicBezTo>
                    <a:pt x="413" y="1293"/>
                    <a:pt x="537" y="845"/>
                    <a:pt x="779" y="413"/>
                  </a:cubicBezTo>
                  <a:close/>
                  <a:moveTo>
                    <a:pt x="660" y="0"/>
                  </a:moveTo>
                  <a:cubicBezTo>
                    <a:pt x="587" y="0"/>
                    <a:pt x="521" y="37"/>
                    <a:pt x="485" y="99"/>
                  </a:cubicBezTo>
                  <a:cubicBezTo>
                    <a:pt x="166" y="629"/>
                    <a:pt x="0" y="1185"/>
                    <a:pt x="0" y="1756"/>
                  </a:cubicBezTo>
                  <a:cubicBezTo>
                    <a:pt x="0" y="2117"/>
                    <a:pt x="68" y="2478"/>
                    <a:pt x="202" y="2832"/>
                  </a:cubicBezTo>
                  <a:cubicBezTo>
                    <a:pt x="233" y="2910"/>
                    <a:pt x="309" y="2961"/>
                    <a:pt x="397" y="2961"/>
                  </a:cubicBezTo>
                  <a:lnTo>
                    <a:pt x="21444" y="2961"/>
                  </a:lnTo>
                  <a:cubicBezTo>
                    <a:pt x="21526" y="2961"/>
                    <a:pt x="21604" y="2910"/>
                    <a:pt x="21634" y="2832"/>
                  </a:cubicBezTo>
                  <a:cubicBezTo>
                    <a:pt x="21768" y="2478"/>
                    <a:pt x="21835" y="2117"/>
                    <a:pt x="21835" y="1756"/>
                  </a:cubicBezTo>
                  <a:cubicBezTo>
                    <a:pt x="21835" y="1185"/>
                    <a:pt x="21675" y="629"/>
                    <a:pt x="21356" y="99"/>
                  </a:cubicBezTo>
                  <a:cubicBezTo>
                    <a:pt x="21314" y="37"/>
                    <a:pt x="21248" y="0"/>
                    <a:pt x="2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372525" y="4114050"/>
              <a:ext cx="170950" cy="88950"/>
            </a:xfrm>
            <a:custGeom>
              <a:avLst/>
              <a:gdLst/>
              <a:ahLst/>
              <a:cxnLst/>
              <a:rect l="l" t="t" r="r" b="b"/>
              <a:pathLst>
                <a:path w="6838" h="3558" extrusionOk="0">
                  <a:moveTo>
                    <a:pt x="1" y="0"/>
                  </a:moveTo>
                  <a:lnTo>
                    <a:pt x="1" y="3557"/>
                  </a:lnTo>
                  <a:lnTo>
                    <a:pt x="6837" y="3557"/>
                  </a:lnTo>
                  <a:lnTo>
                    <a:pt x="6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605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4ECD9-AD23-9296-9893-743E41F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2"/>
                </a:solidFill>
              </a:rPr>
              <a:t>Quiz flúor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BA0BB8B-C0AA-E7EB-D4C1-31756B0D9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2000"/>
              <a:t>Quando o elemento flúor está no seu estado gasoso, como sua cor fica?</a:t>
            </a:r>
          </a:p>
          <a:p>
            <a:pPr marL="152400" indent="0">
              <a:buNone/>
            </a:pPr>
            <a:r>
              <a:rPr lang="pt-BR" sz="2000"/>
              <a:t>A)Laranja</a:t>
            </a:r>
          </a:p>
          <a:p>
            <a:pPr marL="152400" indent="0">
              <a:buNone/>
            </a:pPr>
            <a:r>
              <a:rPr lang="pt-BR" sz="2000"/>
              <a:t>B) Amarela </a:t>
            </a:r>
          </a:p>
          <a:p>
            <a:pPr marL="152400" indent="0">
              <a:buNone/>
            </a:pPr>
            <a:r>
              <a:rPr lang="pt-BR" sz="2000"/>
              <a:t>C)Azul </a:t>
            </a:r>
          </a:p>
          <a:p>
            <a:pPr marL="152400" indent="0">
              <a:buNone/>
            </a:pPr>
            <a:r>
              <a:rPr lang="pt-BR" sz="2000"/>
              <a:t>D)Vermelha</a:t>
            </a:r>
          </a:p>
        </p:txBody>
      </p:sp>
    </p:spTree>
    <p:extLst>
      <p:ext uri="{BB962C8B-B14F-4D97-AF65-F5344CB8AC3E}">
        <p14:creationId xmlns:p14="http://schemas.microsoft.com/office/powerpoint/2010/main" val="1792723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4ECD9-AD23-9296-9893-743E41F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2"/>
                </a:solidFill>
              </a:rPr>
              <a:t>Quiz flúor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BA0BB8B-C0AA-E7EB-D4C1-31756B0D9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2000"/>
              <a:t>Quando o elemento flúor está no seu estado gasoso, como sua cor fica?</a:t>
            </a:r>
          </a:p>
          <a:p>
            <a:pPr marL="152400" indent="0">
              <a:buNone/>
            </a:pPr>
            <a:r>
              <a:rPr lang="pt-BR" sz="2000"/>
              <a:t>A)Laranja </a:t>
            </a:r>
          </a:p>
          <a:p>
            <a:pPr marL="152400" indent="0">
              <a:buNone/>
            </a:pPr>
            <a:r>
              <a:rPr lang="pt-BR" sz="2000">
                <a:solidFill>
                  <a:schemeClr val="accent2"/>
                </a:solidFill>
              </a:rPr>
              <a:t>B)Amarela </a:t>
            </a:r>
          </a:p>
          <a:p>
            <a:pPr marL="152400" indent="0">
              <a:buNone/>
            </a:pPr>
            <a:r>
              <a:rPr lang="pt-BR" sz="2000">
                <a:solidFill>
                  <a:schemeClr val="bg2"/>
                </a:solidFill>
              </a:rPr>
              <a:t>C)</a:t>
            </a:r>
            <a:r>
              <a:rPr lang="pt-BR" sz="2000"/>
              <a:t>Azul </a:t>
            </a:r>
          </a:p>
          <a:p>
            <a:pPr marL="152400" indent="0">
              <a:buNone/>
            </a:pPr>
            <a:r>
              <a:rPr lang="pt-BR" sz="2000"/>
              <a:t>D)Vermelha</a:t>
            </a:r>
          </a:p>
        </p:txBody>
      </p:sp>
    </p:spTree>
    <p:extLst>
      <p:ext uri="{BB962C8B-B14F-4D97-AF65-F5344CB8AC3E}">
        <p14:creationId xmlns:p14="http://schemas.microsoft.com/office/powerpoint/2010/main" val="298056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 txBox="1">
            <a:spLocks noGrp="1"/>
          </p:cNvSpPr>
          <p:nvPr>
            <p:ph type="title"/>
          </p:nvPr>
        </p:nvSpPr>
        <p:spPr>
          <a:xfrm>
            <a:off x="3531359" y="1665469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2"/>
                </a:solidFill>
              </a:rPr>
              <a:t>Bromo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5" name="Google Shape;1615;p38"/>
          <p:cNvSpPr txBox="1">
            <a:spLocks noGrp="1"/>
          </p:cNvSpPr>
          <p:nvPr>
            <p:ph type="subTitle" idx="1"/>
          </p:nvPr>
        </p:nvSpPr>
        <p:spPr>
          <a:xfrm>
            <a:off x="4915131" y="2197369"/>
            <a:ext cx="3246127" cy="1419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bromo também é extraído das águas salgadas dos mares na forma de brometo;</a:t>
            </a:r>
            <a:endParaRPr sz="200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B10C7AB-98CE-3D3A-8F5B-B2C20DC7E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61" y="1344264"/>
            <a:ext cx="3971573" cy="32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63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4ECD9-AD23-9296-9893-743E41F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2"/>
                </a:solidFill>
              </a:rPr>
              <a:t>Quiz flúor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BA0BB8B-C0AA-E7EB-D4C1-31756B0D9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2000"/>
              <a:t>Qual é o processo que o elemento flúor faz?</a:t>
            </a:r>
          </a:p>
          <a:p>
            <a:pPr marL="152400" indent="0">
              <a:buNone/>
            </a:pPr>
            <a:r>
              <a:rPr lang="pt-BR" sz="2000"/>
              <a:t>A)Oxidação </a:t>
            </a:r>
          </a:p>
          <a:p>
            <a:pPr marL="152400" indent="0">
              <a:buNone/>
            </a:pPr>
            <a:r>
              <a:rPr lang="pt-BR" sz="2000"/>
              <a:t>B)Intoxicação crônica </a:t>
            </a:r>
          </a:p>
          <a:p>
            <a:pPr marL="152400" indent="0">
              <a:buNone/>
            </a:pPr>
            <a:r>
              <a:rPr lang="pt-BR" sz="2000"/>
              <a:t>C)Antesimático e antimicrobiano </a:t>
            </a:r>
          </a:p>
          <a:p>
            <a:pPr marL="152400" indent="0">
              <a:buNone/>
            </a:pPr>
            <a:r>
              <a:rPr lang="pt-BR" sz="2000"/>
              <a:t>D)</a:t>
            </a:r>
            <a:r>
              <a:rPr lang="pt-BR" sz="2000">
                <a:solidFill>
                  <a:schemeClr val="bg2"/>
                </a:solidFill>
              </a:rPr>
              <a:t>Desmineralização e remineralizacao</a:t>
            </a:r>
          </a:p>
        </p:txBody>
      </p:sp>
    </p:spTree>
    <p:extLst>
      <p:ext uri="{BB962C8B-B14F-4D97-AF65-F5344CB8AC3E}">
        <p14:creationId xmlns:p14="http://schemas.microsoft.com/office/powerpoint/2010/main" val="625993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4ECD9-AD23-9296-9893-743E41F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2"/>
                </a:solidFill>
              </a:rPr>
              <a:t>Quiz flúor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BA0BB8B-C0AA-E7EB-D4C1-31756B0D9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2000"/>
              <a:t>Qual é o processo que o elemento flúor faz?</a:t>
            </a:r>
          </a:p>
          <a:p>
            <a:pPr marL="152400" indent="0">
              <a:buNone/>
            </a:pPr>
            <a:r>
              <a:rPr lang="pt-BR" sz="2000"/>
              <a:t>A)Oxidação </a:t>
            </a:r>
          </a:p>
          <a:p>
            <a:pPr marL="152400" indent="0">
              <a:buNone/>
            </a:pPr>
            <a:r>
              <a:rPr lang="pt-BR" sz="2000"/>
              <a:t>B)Intoxicação crônica </a:t>
            </a:r>
          </a:p>
          <a:p>
            <a:pPr marL="152400" indent="0">
              <a:buNone/>
            </a:pPr>
            <a:r>
              <a:rPr lang="pt-BR" sz="2000"/>
              <a:t>C)Antesimático e antimicrobiano </a:t>
            </a:r>
          </a:p>
          <a:p>
            <a:pPr marL="152400" indent="0">
              <a:buNone/>
            </a:pPr>
            <a:r>
              <a:rPr lang="pt-BR" sz="2000">
                <a:solidFill>
                  <a:schemeClr val="accent2"/>
                </a:solidFill>
              </a:rPr>
              <a:t>D)Desmineralização e remineralizacao</a:t>
            </a:r>
          </a:p>
        </p:txBody>
      </p:sp>
    </p:spTree>
    <p:extLst>
      <p:ext uri="{BB962C8B-B14F-4D97-AF65-F5344CB8AC3E}">
        <p14:creationId xmlns:p14="http://schemas.microsoft.com/office/powerpoint/2010/main" val="372595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4ECD9-AD23-9296-9893-743E41F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2"/>
                </a:solidFill>
              </a:rPr>
              <a:t>Quiz cloro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BA0BB8B-C0AA-E7EB-D4C1-31756B0D9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2000"/>
              <a:t>O cloro é o “...” elemento químico da tabela periódica:</a:t>
            </a:r>
          </a:p>
          <a:p>
            <a:pPr marL="152400" indent="0">
              <a:buNone/>
            </a:pPr>
            <a:r>
              <a:rPr lang="pt-BR" sz="2000"/>
              <a:t>A)17°</a:t>
            </a:r>
          </a:p>
          <a:p>
            <a:pPr marL="152400" indent="0">
              <a:buNone/>
            </a:pPr>
            <a:r>
              <a:rPr lang="pt-BR" sz="2000"/>
              <a:t>B)13°</a:t>
            </a:r>
          </a:p>
          <a:p>
            <a:pPr marL="152400" indent="0">
              <a:buNone/>
            </a:pPr>
            <a:r>
              <a:rPr lang="pt-BR" sz="2000"/>
              <a:t>C)15°</a:t>
            </a:r>
          </a:p>
          <a:p>
            <a:pPr marL="152400" indent="0">
              <a:buNone/>
            </a:pPr>
            <a:r>
              <a:rPr lang="pt-BR" sz="2000"/>
              <a:t>D)14°</a:t>
            </a:r>
          </a:p>
        </p:txBody>
      </p:sp>
    </p:spTree>
    <p:extLst>
      <p:ext uri="{BB962C8B-B14F-4D97-AF65-F5344CB8AC3E}">
        <p14:creationId xmlns:p14="http://schemas.microsoft.com/office/powerpoint/2010/main" val="191723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4ECD9-AD23-9296-9893-743E41F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2"/>
                </a:solidFill>
              </a:rPr>
              <a:t>Quiz cloro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BA0BB8B-C0AA-E7EB-D4C1-31756B0D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2075"/>
            <a:ext cx="7704000" cy="3416400"/>
          </a:xfrm>
        </p:spPr>
        <p:txBody>
          <a:bodyPr/>
          <a:lstStyle/>
          <a:p>
            <a:pPr marL="152400" indent="0">
              <a:buNone/>
            </a:pPr>
            <a:r>
              <a:rPr lang="pt-BR" sz="2000"/>
              <a:t>O cloro é o “...” elemento químico da tabela periódica:</a:t>
            </a:r>
          </a:p>
          <a:p>
            <a:pPr marL="152400" indent="0">
              <a:buNone/>
            </a:pPr>
            <a:r>
              <a:rPr lang="pt-BR" sz="2000">
                <a:solidFill>
                  <a:schemeClr val="accent2"/>
                </a:solidFill>
              </a:rPr>
              <a:t>A)17°</a:t>
            </a:r>
          </a:p>
          <a:p>
            <a:pPr marL="152400" indent="0">
              <a:buNone/>
            </a:pPr>
            <a:r>
              <a:rPr lang="pt-BR" sz="2000"/>
              <a:t>B)13°</a:t>
            </a:r>
          </a:p>
          <a:p>
            <a:pPr marL="152400" indent="0">
              <a:buNone/>
            </a:pPr>
            <a:r>
              <a:rPr lang="pt-BR" sz="2000"/>
              <a:t>C)15°</a:t>
            </a:r>
          </a:p>
          <a:p>
            <a:pPr marL="152400" indent="0">
              <a:buNone/>
            </a:pPr>
            <a:r>
              <a:rPr lang="pt-BR" sz="2000"/>
              <a:t>D)14°</a:t>
            </a:r>
          </a:p>
        </p:txBody>
      </p:sp>
    </p:spTree>
    <p:extLst>
      <p:ext uri="{BB962C8B-B14F-4D97-AF65-F5344CB8AC3E}">
        <p14:creationId xmlns:p14="http://schemas.microsoft.com/office/powerpoint/2010/main" val="2347973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4ECD9-AD23-9296-9893-743E41F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2"/>
                </a:solidFill>
              </a:rPr>
              <a:t>Quiz cloro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BA0BB8B-C0AA-E7EB-D4C1-31756B0D9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BR" sz="2000"/>
              <a:t>Qual são os malefícios do cloro?
A)dor de cabeça
B) intoxicação na pele 
C) queimaduras
D) todas 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3537055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4ECD9-AD23-9296-9893-743E41F1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accent2"/>
                </a:solidFill>
              </a:rPr>
              <a:t>Quiz cloro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BA0BB8B-C0AA-E7EB-D4C1-31756B0D9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2075"/>
            <a:ext cx="7704000" cy="3416400"/>
          </a:xfrm>
        </p:spPr>
        <p:txBody>
          <a:bodyPr/>
          <a:lstStyle/>
          <a:p>
            <a:pPr marL="152400" indent="0">
              <a:buNone/>
            </a:pPr>
            <a:r>
              <a:rPr lang="pt-BR" sz="2000"/>
              <a:t>Qual são os malefícios do cloro?
A)dor de cabeça
B) intoxicação na pele 
C) queimaduras
</a:t>
            </a:r>
            <a:r>
              <a:rPr lang="pt-BR" sz="2000">
                <a:solidFill>
                  <a:schemeClr val="accent2"/>
                </a:solidFill>
              </a:rPr>
              <a:t>D) todas as alternativas</a:t>
            </a:r>
          </a:p>
        </p:txBody>
      </p:sp>
    </p:spTree>
    <p:extLst>
      <p:ext uri="{BB962C8B-B14F-4D97-AF65-F5344CB8AC3E}">
        <p14:creationId xmlns:p14="http://schemas.microsoft.com/office/powerpoint/2010/main" val="2850803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atenção!!! </a:t>
            </a:r>
            <a:br>
              <a:rPr lang="pt-BR"/>
            </a:br>
            <a:r>
              <a:rPr lang="pt-BR"/>
              <a:t>&lt;3</a:t>
            </a:r>
          </a:p>
        </p:txBody>
      </p:sp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35"/>
          <p:cNvGrpSpPr/>
          <p:nvPr/>
        </p:nvGrpSpPr>
        <p:grpSpPr>
          <a:xfrm rot="224">
            <a:off x="558702" y="3405204"/>
            <a:ext cx="838792" cy="1454853"/>
            <a:chOff x="1183950" y="3653250"/>
            <a:chExt cx="545875" cy="946800"/>
          </a:xfrm>
        </p:grpSpPr>
        <p:sp>
          <p:nvSpPr>
            <p:cNvPr id="1547" name="Google Shape;1547;p35"/>
            <p:cNvSpPr/>
            <p:nvPr/>
          </p:nvSpPr>
          <p:spPr>
            <a:xfrm>
              <a:off x="1665700" y="4282750"/>
              <a:ext cx="33875" cy="39950"/>
            </a:xfrm>
            <a:custGeom>
              <a:avLst/>
              <a:gdLst/>
              <a:ahLst/>
              <a:cxnLst/>
              <a:rect l="l" t="t" r="r" b="b"/>
              <a:pathLst>
                <a:path w="1355" h="1598" extrusionOk="0">
                  <a:moveTo>
                    <a:pt x="1" y="1"/>
                  </a:moveTo>
                  <a:lnTo>
                    <a:pt x="1" y="1597"/>
                  </a:lnTo>
                  <a:lnTo>
                    <a:pt x="557" y="1597"/>
                  </a:lnTo>
                  <a:cubicBezTo>
                    <a:pt x="778" y="1597"/>
                    <a:pt x="979" y="1505"/>
                    <a:pt x="1124" y="1360"/>
                  </a:cubicBezTo>
                  <a:cubicBezTo>
                    <a:pt x="1267" y="1217"/>
                    <a:pt x="1355" y="1015"/>
                    <a:pt x="1355" y="799"/>
                  </a:cubicBezTo>
                  <a:cubicBezTo>
                    <a:pt x="1355" y="357"/>
                    <a:pt x="994" y="1"/>
                    <a:pt x="557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611775" y="4193825"/>
              <a:ext cx="53950" cy="213175"/>
            </a:xfrm>
            <a:custGeom>
              <a:avLst/>
              <a:gdLst/>
              <a:ahLst/>
              <a:cxnLst/>
              <a:rect l="l" t="t" r="r" b="b"/>
              <a:pathLst>
                <a:path w="2158" h="8527" extrusionOk="0">
                  <a:moveTo>
                    <a:pt x="1082" y="1"/>
                  </a:moveTo>
                  <a:cubicBezTo>
                    <a:pt x="490" y="1"/>
                    <a:pt x="0" y="485"/>
                    <a:pt x="0" y="1077"/>
                  </a:cubicBezTo>
                  <a:lnTo>
                    <a:pt x="0" y="2873"/>
                  </a:lnTo>
                  <a:lnTo>
                    <a:pt x="0" y="6019"/>
                  </a:lnTo>
                  <a:lnTo>
                    <a:pt x="0" y="7445"/>
                  </a:lnTo>
                  <a:cubicBezTo>
                    <a:pt x="0" y="8037"/>
                    <a:pt x="490" y="8526"/>
                    <a:pt x="1082" y="8526"/>
                  </a:cubicBezTo>
                  <a:cubicBezTo>
                    <a:pt x="1675" y="8526"/>
                    <a:pt x="2158" y="8037"/>
                    <a:pt x="2158" y="7445"/>
                  </a:cubicBezTo>
                  <a:lnTo>
                    <a:pt x="2158" y="5154"/>
                  </a:lnTo>
                  <a:lnTo>
                    <a:pt x="2158" y="3558"/>
                  </a:lnTo>
                  <a:lnTo>
                    <a:pt x="2158" y="1077"/>
                  </a:lnTo>
                  <a:cubicBezTo>
                    <a:pt x="2158" y="784"/>
                    <a:pt x="2034" y="511"/>
                    <a:pt x="1839" y="321"/>
                  </a:cubicBezTo>
                  <a:cubicBezTo>
                    <a:pt x="1649" y="124"/>
                    <a:pt x="1376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1606650" y="4188700"/>
              <a:ext cx="64250" cy="223450"/>
            </a:xfrm>
            <a:custGeom>
              <a:avLst/>
              <a:gdLst/>
              <a:ahLst/>
              <a:cxnLst/>
              <a:rect l="l" t="t" r="r" b="b"/>
              <a:pathLst>
                <a:path w="2570" h="8938" extrusionOk="0">
                  <a:moveTo>
                    <a:pt x="1287" y="1"/>
                  </a:moveTo>
                  <a:cubicBezTo>
                    <a:pt x="576" y="1"/>
                    <a:pt x="0" y="576"/>
                    <a:pt x="0" y="1282"/>
                  </a:cubicBezTo>
                  <a:lnTo>
                    <a:pt x="0" y="7650"/>
                  </a:lnTo>
                  <a:cubicBezTo>
                    <a:pt x="0" y="8361"/>
                    <a:pt x="576" y="8938"/>
                    <a:pt x="1287" y="8938"/>
                  </a:cubicBezTo>
                  <a:cubicBezTo>
                    <a:pt x="1992" y="8938"/>
                    <a:pt x="2569" y="8361"/>
                    <a:pt x="2569" y="7650"/>
                  </a:cubicBezTo>
                  <a:lnTo>
                    <a:pt x="2569" y="5359"/>
                  </a:lnTo>
                  <a:cubicBezTo>
                    <a:pt x="2569" y="5246"/>
                    <a:pt x="2476" y="5153"/>
                    <a:pt x="2363" y="5153"/>
                  </a:cubicBezTo>
                  <a:cubicBezTo>
                    <a:pt x="2250" y="5153"/>
                    <a:pt x="2158" y="5246"/>
                    <a:pt x="2158" y="5359"/>
                  </a:cubicBezTo>
                  <a:lnTo>
                    <a:pt x="2158" y="7650"/>
                  </a:lnTo>
                  <a:cubicBezTo>
                    <a:pt x="2158" y="8134"/>
                    <a:pt x="1766" y="8526"/>
                    <a:pt x="1287" y="8526"/>
                  </a:cubicBezTo>
                  <a:cubicBezTo>
                    <a:pt x="803" y="8526"/>
                    <a:pt x="412" y="8134"/>
                    <a:pt x="412" y="7650"/>
                  </a:cubicBezTo>
                  <a:lnTo>
                    <a:pt x="412" y="1282"/>
                  </a:lnTo>
                  <a:cubicBezTo>
                    <a:pt x="412" y="804"/>
                    <a:pt x="803" y="412"/>
                    <a:pt x="1287" y="412"/>
                  </a:cubicBezTo>
                  <a:cubicBezTo>
                    <a:pt x="1514" y="412"/>
                    <a:pt x="1740" y="505"/>
                    <a:pt x="1899" y="669"/>
                  </a:cubicBezTo>
                  <a:cubicBezTo>
                    <a:pt x="2065" y="828"/>
                    <a:pt x="2158" y="1056"/>
                    <a:pt x="2158" y="1282"/>
                  </a:cubicBezTo>
                  <a:lnTo>
                    <a:pt x="2158" y="3763"/>
                  </a:lnTo>
                  <a:cubicBezTo>
                    <a:pt x="2158" y="3877"/>
                    <a:pt x="2250" y="3969"/>
                    <a:pt x="2363" y="3969"/>
                  </a:cubicBezTo>
                  <a:cubicBezTo>
                    <a:pt x="2476" y="3969"/>
                    <a:pt x="2569" y="3877"/>
                    <a:pt x="2569" y="3763"/>
                  </a:cubicBezTo>
                  <a:lnTo>
                    <a:pt x="2569" y="1282"/>
                  </a:lnTo>
                  <a:cubicBezTo>
                    <a:pt x="2569" y="947"/>
                    <a:pt x="2430" y="618"/>
                    <a:pt x="2194" y="376"/>
                  </a:cubicBezTo>
                  <a:cubicBezTo>
                    <a:pt x="1951" y="139"/>
                    <a:pt x="162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660575" y="4277625"/>
              <a:ext cx="44175" cy="50225"/>
            </a:xfrm>
            <a:custGeom>
              <a:avLst/>
              <a:gdLst/>
              <a:ahLst/>
              <a:cxnLst/>
              <a:rect l="l" t="t" r="r" b="b"/>
              <a:pathLst>
                <a:path w="1767" h="2009" extrusionOk="0">
                  <a:moveTo>
                    <a:pt x="762" y="412"/>
                  </a:moveTo>
                  <a:cubicBezTo>
                    <a:pt x="1092" y="412"/>
                    <a:pt x="1360" y="675"/>
                    <a:pt x="1360" y="1004"/>
                  </a:cubicBezTo>
                  <a:cubicBezTo>
                    <a:pt x="1360" y="1159"/>
                    <a:pt x="1292" y="1313"/>
                    <a:pt x="1184" y="1422"/>
                  </a:cubicBezTo>
                  <a:cubicBezTo>
                    <a:pt x="1071" y="1534"/>
                    <a:pt x="921" y="1596"/>
                    <a:pt x="762" y="1596"/>
                  </a:cubicBezTo>
                  <a:lnTo>
                    <a:pt x="412" y="1596"/>
                  </a:lnTo>
                  <a:lnTo>
                    <a:pt x="412" y="412"/>
                  </a:lnTo>
                  <a:close/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lnTo>
                    <a:pt x="1" y="1802"/>
                  </a:lnTo>
                  <a:cubicBezTo>
                    <a:pt x="1" y="1916"/>
                    <a:pt x="93" y="2009"/>
                    <a:pt x="206" y="2009"/>
                  </a:cubicBezTo>
                  <a:lnTo>
                    <a:pt x="762" y="2009"/>
                  </a:lnTo>
                  <a:cubicBezTo>
                    <a:pt x="1030" y="2009"/>
                    <a:pt x="1287" y="1900"/>
                    <a:pt x="1472" y="1715"/>
                  </a:cubicBezTo>
                  <a:cubicBezTo>
                    <a:pt x="1663" y="1524"/>
                    <a:pt x="1766" y="1267"/>
                    <a:pt x="1766" y="1004"/>
                  </a:cubicBezTo>
                  <a:cubicBezTo>
                    <a:pt x="1766" y="448"/>
                    <a:pt x="1318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372525" y="4047625"/>
              <a:ext cx="170950" cy="66450"/>
            </a:xfrm>
            <a:custGeom>
              <a:avLst/>
              <a:gdLst/>
              <a:ahLst/>
              <a:cxnLst/>
              <a:rect l="l" t="t" r="r" b="b"/>
              <a:pathLst>
                <a:path w="6838" h="2658" extrusionOk="0">
                  <a:moveTo>
                    <a:pt x="1957" y="1"/>
                  </a:moveTo>
                  <a:lnTo>
                    <a:pt x="1" y="2657"/>
                  </a:lnTo>
                  <a:lnTo>
                    <a:pt x="6837" y="2657"/>
                  </a:lnTo>
                  <a:lnTo>
                    <a:pt x="5015" y="62"/>
                  </a:lnTo>
                  <a:lnTo>
                    <a:pt x="4525" y="57"/>
                  </a:lnTo>
                  <a:lnTo>
                    <a:pt x="2626" y="15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35200" y="3961375"/>
              <a:ext cx="53575" cy="87700"/>
            </a:xfrm>
            <a:custGeom>
              <a:avLst/>
              <a:gdLst/>
              <a:ahLst/>
              <a:cxnLst/>
              <a:rect l="l" t="t" r="r" b="b"/>
              <a:pathLst>
                <a:path w="2143" h="3508" extrusionOk="0">
                  <a:moveTo>
                    <a:pt x="1071" y="1"/>
                  </a:moveTo>
                  <a:cubicBezTo>
                    <a:pt x="583" y="1"/>
                    <a:pt x="165" y="742"/>
                    <a:pt x="42" y="1752"/>
                  </a:cubicBezTo>
                  <a:cubicBezTo>
                    <a:pt x="16" y="1958"/>
                    <a:pt x="1" y="2168"/>
                    <a:pt x="1" y="2390"/>
                  </a:cubicBezTo>
                  <a:cubicBezTo>
                    <a:pt x="1" y="2776"/>
                    <a:pt x="42" y="3142"/>
                    <a:pt x="119" y="3465"/>
                  </a:cubicBezTo>
                  <a:lnTo>
                    <a:pt x="2018" y="3507"/>
                  </a:lnTo>
                  <a:cubicBezTo>
                    <a:pt x="2101" y="3173"/>
                    <a:pt x="2142" y="2792"/>
                    <a:pt x="2142" y="2390"/>
                  </a:cubicBezTo>
                  <a:cubicBezTo>
                    <a:pt x="2142" y="2168"/>
                    <a:pt x="2132" y="1958"/>
                    <a:pt x="2101" y="1752"/>
                  </a:cubicBezTo>
                  <a:cubicBezTo>
                    <a:pt x="1978" y="742"/>
                    <a:pt x="156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200450" y="4202975"/>
              <a:ext cx="512925" cy="328225"/>
            </a:xfrm>
            <a:custGeom>
              <a:avLst/>
              <a:gdLst/>
              <a:ahLst/>
              <a:cxnLst/>
              <a:rect l="l" t="t" r="r" b="b"/>
              <a:pathLst>
                <a:path w="20517" h="13129" extrusionOk="0">
                  <a:moveTo>
                    <a:pt x="8526" y="0"/>
                  </a:moveTo>
                  <a:lnTo>
                    <a:pt x="8526" y="9370"/>
                  </a:lnTo>
                  <a:cubicBezTo>
                    <a:pt x="4458" y="9700"/>
                    <a:pt x="1163" y="11182"/>
                    <a:pt x="0" y="13129"/>
                  </a:cubicBezTo>
                  <a:lnTo>
                    <a:pt x="20516" y="13129"/>
                  </a:lnTo>
                  <a:cubicBezTo>
                    <a:pt x="19352" y="11182"/>
                    <a:pt x="16052" y="9700"/>
                    <a:pt x="11990" y="9370"/>
                  </a:cubicBezTo>
                  <a:lnTo>
                    <a:pt x="11990" y="5653"/>
                  </a:lnTo>
                  <a:lnTo>
                    <a:pt x="16453" y="5653"/>
                  </a:lnTo>
                  <a:lnTo>
                    <a:pt x="16453" y="2507"/>
                  </a:lnTo>
                  <a:lnTo>
                    <a:pt x="11990" y="2507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189100" y="4531175"/>
              <a:ext cx="535600" cy="63875"/>
            </a:xfrm>
            <a:custGeom>
              <a:avLst/>
              <a:gdLst/>
              <a:ahLst/>
              <a:cxnLst/>
              <a:rect l="l" t="t" r="r" b="b"/>
              <a:pathLst>
                <a:path w="21424" h="2555" extrusionOk="0">
                  <a:moveTo>
                    <a:pt x="454" y="1"/>
                  </a:moveTo>
                  <a:cubicBezTo>
                    <a:pt x="155" y="490"/>
                    <a:pt x="1" y="1010"/>
                    <a:pt x="1" y="1550"/>
                  </a:cubicBezTo>
                  <a:cubicBezTo>
                    <a:pt x="1" y="1890"/>
                    <a:pt x="68" y="2225"/>
                    <a:pt x="191" y="2554"/>
                  </a:cubicBezTo>
                  <a:lnTo>
                    <a:pt x="21238" y="2554"/>
                  </a:lnTo>
                  <a:cubicBezTo>
                    <a:pt x="21362" y="2225"/>
                    <a:pt x="21424" y="1890"/>
                    <a:pt x="21424" y="1550"/>
                  </a:cubicBezTo>
                  <a:cubicBezTo>
                    <a:pt x="21424" y="1010"/>
                    <a:pt x="21269" y="490"/>
                    <a:pt x="20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1245475" y="3653250"/>
              <a:ext cx="418825" cy="351925"/>
            </a:xfrm>
            <a:custGeom>
              <a:avLst/>
              <a:gdLst/>
              <a:ahLst/>
              <a:cxnLst/>
              <a:rect l="l" t="t" r="r" b="b"/>
              <a:pathLst>
                <a:path w="16753" h="14077" extrusionOk="0">
                  <a:moveTo>
                    <a:pt x="8500" y="1"/>
                  </a:moveTo>
                  <a:cubicBezTo>
                    <a:pt x="1" y="11075"/>
                    <a:pt x="6678" y="14077"/>
                    <a:pt x="6678" y="14077"/>
                  </a:cubicBezTo>
                  <a:lnTo>
                    <a:pt x="7631" y="14077"/>
                  </a:lnTo>
                  <a:cubicBezTo>
                    <a:pt x="7754" y="13067"/>
                    <a:pt x="8172" y="12326"/>
                    <a:pt x="8660" y="12326"/>
                  </a:cubicBezTo>
                  <a:cubicBezTo>
                    <a:pt x="9154" y="12326"/>
                    <a:pt x="9567" y="13067"/>
                    <a:pt x="9690" y="14077"/>
                  </a:cubicBezTo>
                  <a:lnTo>
                    <a:pt x="10915" y="14077"/>
                  </a:lnTo>
                  <a:cubicBezTo>
                    <a:pt x="16753" y="8398"/>
                    <a:pt x="8500" y="1"/>
                    <a:pt x="8500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1495050" y="4339125"/>
              <a:ext cx="224250" cy="197225"/>
            </a:xfrm>
            <a:custGeom>
              <a:avLst/>
              <a:gdLst/>
              <a:ahLst/>
              <a:cxnLst/>
              <a:rect l="l" t="t" r="r" b="b"/>
              <a:pathLst>
                <a:path w="8970" h="7889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lnTo>
                    <a:pt x="0" y="3924"/>
                  </a:lnTo>
                  <a:cubicBezTo>
                    <a:pt x="0" y="4028"/>
                    <a:pt x="83" y="4120"/>
                    <a:pt x="190" y="4125"/>
                  </a:cubicBezTo>
                  <a:cubicBezTo>
                    <a:pt x="4134" y="4449"/>
                    <a:pt x="7425" y="5886"/>
                    <a:pt x="8557" y="7785"/>
                  </a:cubicBezTo>
                  <a:cubicBezTo>
                    <a:pt x="8599" y="7853"/>
                    <a:pt x="8665" y="7889"/>
                    <a:pt x="8732" y="7889"/>
                  </a:cubicBezTo>
                  <a:cubicBezTo>
                    <a:pt x="8773" y="7889"/>
                    <a:pt x="8809" y="7878"/>
                    <a:pt x="8840" y="7858"/>
                  </a:cubicBezTo>
                  <a:cubicBezTo>
                    <a:pt x="8938" y="7796"/>
                    <a:pt x="8969" y="7673"/>
                    <a:pt x="8912" y="7575"/>
                  </a:cubicBezTo>
                  <a:cubicBezTo>
                    <a:pt x="7728" y="5598"/>
                    <a:pt x="4403" y="4099"/>
                    <a:pt x="413" y="3734"/>
                  </a:cubicBezTo>
                  <a:lnTo>
                    <a:pt x="413" y="409"/>
                  </a:lnTo>
                  <a:lnTo>
                    <a:pt x="4669" y="409"/>
                  </a:lnTo>
                  <a:cubicBezTo>
                    <a:pt x="4783" y="409"/>
                    <a:pt x="4876" y="321"/>
                    <a:pt x="4876" y="207"/>
                  </a:cubicBezTo>
                  <a:cubicBezTo>
                    <a:pt x="4876" y="89"/>
                    <a:pt x="4783" y="1"/>
                    <a:pt x="4669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495050" y="4197825"/>
              <a:ext cx="121900" cy="72875"/>
            </a:xfrm>
            <a:custGeom>
              <a:avLst/>
              <a:gdLst/>
              <a:ahLst/>
              <a:cxnLst/>
              <a:rect l="l" t="t" r="r" b="b"/>
              <a:pathLst>
                <a:path w="4876" h="2915" extrusionOk="0">
                  <a:moveTo>
                    <a:pt x="206" y="0"/>
                  </a:moveTo>
                  <a:cubicBezTo>
                    <a:pt x="93" y="0"/>
                    <a:pt x="0" y="93"/>
                    <a:pt x="0" y="206"/>
                  </a:cubicBezTo>
                  <a:lnTo>
                    <a:pt x="0" y="2713"/>
                  </a:lnTo>
                  <a:cubicBezTo>
                    <a:pt x="0" y="2827"/>
                    <a:pt x="93" y="2915"/>
                    <a:pt x="206" y="2915"/>
                  </a:cubicBezTo>
                  <a:lnTo>
                    <a:pt x="4669" y="2915"/>
                  </a:lnTo>
                  <a:cubicBezTo>
                    <a:pt x="4783" y="2915"/>
                    <a:pt x="4876" y="2827"/>
                    <a:pt x="4876" y="2713"/>
                  </a:cubicBezTo>
                  <a:cubicBezTo>
                    <a:pt x="4876" y="2595"/>
                    <a:pt x="4783" y="2508"/>
                    <a:pt x="4669" y="2508"/>
                  </a:cubicBezTo>
                  <a:lnTo>
                    <a:pt x="413" y="2508"/>
                  </a:lnTo>
                  <a:lnTo>
                    <a:pt x="413" y="206"/>
                  </a:lnTo>
                  <a:cubicBezTo>
                    <a:pt x="413" y="93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194525" y="4197825"/>
              <a:ext cx="224200" cy="338525"/>
            </a:xfrm>
            <a:custGeom>
              <a:avLst/>
              <a:gdLst/>
              <a:ahLst/>
              <a:cxnLst/>
              <a:rect l="l" t="t" r="r" b="b"/>
              <a:pathLst>
                <a:path w="8968" h="13541" extrusionOk="0">
                  <a:moveTo>
                    <a:pt x="8763" y="0"/>
                  </a:moveTo>
                  <a:cubicBezTo>
                    <a:pt x="8649" y="0"/>
                    <a:pt x="8557" y="93"/>
                    <a:pt x="8557" y="206"/>
                  </a:cubicBezTo>
                  <a:lnTo>
                    <a:pt x="8557" y="9386"/>
                  </a:lnTo>
                  <a:cubicBezTo>
                    <a:pt x="4567" y="9751"/>
                    <a:pt x="1245" y="11250"/>
                    <a:pt x="62" y="13227"/>
                  </a:cubicBezTo>
                  <a:cubicBezTo>
                    <a:pt x="0" y="13325"/>
                    <a:pt x="31" y="13448"/>
                    <a:pt x="129" y="13510"/>
                  </a:cubicBezTo>
                  <a:cubicBezTo>
                    <a:pt x="164" y="13530"/>
                    <a:pt x="201" y="13541"/>
                    <a:pt x="237" y="13541"/>
                  </a:cubicBezTo>
                  <a:cubicBezTo>
                    <a:pt x="309" y="13541"/>
                    <a:pt x="376" y="13505"/>
                    <a:pt x="411" y="13437"/>
                  </a:cubicBezTo>
                  <a:cubicBezTo>
                    <a:pt x="1549" y="11538"/>
                    <a:pt x="4835" y="10101"/>
                    <a:pt x="8778" y="9777"/>
                  </a:cubicBezTo>
                  <a:cubicBezTo>
                    <a:pt x="8886" y="9772"/>
                    <a:pt x="8968" y="9680"/>
                    <a:pt x="8968" y="9576"/>
                  </a:cubicBezTo>
                  <a:lnTo>
                    <a:pt x="8968" y="206"/>
                  </a:lnTo>
                  <a:cubicBezTo>
                    <a:pt x="8968" y="93"/>
                    <a:pt x="8875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1183950" y="4526025"/>
              <a:ext cx="545875" cy="74025"/>
            </a:xfrm>
            <a:custGeom>
              <a:avLst/>
              <a:gdLst/>
              <a:ahLst/>
              <a:cxnLst/>
              <a:rect l="l" t="t" r="r" b="b"/>
              <a:pathLst>
                <a:path w="21835" h="2961" extrusionOk="0">
                  <a:moveTo>
                    <a:pt x="21062" y="413"/>
                  </a:moveTo>
                  <a:cubicBezTo>
                    <a:pt x="21305" y="845"/>
                    <a:pt x="21423" y="1293"/>
                    <a:pt x="21423" y="1756"/>
                  </a:cubicBezTo>
                  <a:cubicBezTo>
                    <a:pt x="21423" y="2019"/>
                    <a:pt x="21382" y="2286"/>
                    <a:pt x="21295" y="2554"/>
                  </a:cubicBezTo>
                  <a:lnTo>
                    <a:pt x="542" y="2554"/>
                  </a:lnTo>
                  <a:cubicBezTo>
                    <a:pt x="454" y="2286"/>
                    <a:pt x="413" y="2019"/>
                    <a:pt x="413" y="1756"/>
                  </a:cubicBezTo>
                  <a:cubicBezTo>
                    <a:pt x="413" y="1293"/>
                    <a:pt x="537" y="845"/>
                    <a:pt x="779" y="413"/>
                  </a:cubicBezTo>
                  <a:close/>
                  <a:moveTo>
                    <a:pt x="660" y="0"/>
                  </a:moveTo>
                  <a:cubicBezTo>
                    <a:pt x="587" y="0"/>
                    <a:pt x="521" y="37"/>
                    <a:pt x="485" y="99"/>
                  </a:cubicBezTo>
                  <a:cubicBezTo>
                    <a:pt x="166" y="629"/>
                    <a:pt x="0" y="1185"/>
                    <a:pt x="0" y="1756"/>
                  </a:cubicBezTo>
                  <a:cubicBezTo>
                    <a:pt x="0" y="2117"/>
                    <a:pt x="68" y="2478"/>
                    <a:pt x="202" y="2832"/>
                  </a:cubicBezTo>
                  <a:cubicBezTo>
                    <a:pt x="233" y="2910"/>
                    <a:pt x="309" y="2961"/>
                    <a:pt x="397" y="2961"/>
                  </a:cubicBezTo>
                  <a:lnTo>
                    <a:pt x="21444" y="2961"/>
                  </a:lnTo>
                  <a:cubicBezTo>
                    <a:pt x="21526" y="2961"/>
                    <a:pt x="21604" y="2910"/>
                    <a:pt x="21634" y="2832"/>
                  </a:cubicBezTo>
                  <a:cubicBezTo>
                    <a:pt x="21768" y="2478"/>
                    <a:pt x="21835" y="2117"/>
                    <a:pt x="21835" y="1756"/>
                  </a:cubicBezTo>
                  <a:cubicBezTo>
                    <a:pt x="21835" y="1185"/>
                    <a:pt x="21675" y="629"/>
                    <a:pt x="21356" y="99"/>
                  </a:cubicBezTo>
                  <a:cubicBezTo>
                    <a:pt x="21314" y="37"/>
                    <a:pt x="21248" y="0"/>
                    <a:pt x="2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372525" y="4114050"/>
              <a:ext cx="170950" cy="88950"/>
            </a:xfrm>
            <a:custGeom>
              <a:avLst/>
              <a:gdLst/>
              <a:ahLst/>
              <a:cxnLst/>
              <a:rect l="l" t="t" r="r" b="b"/>
              <a:pathLst>
                <a:path w="6838" h="3558" extrusionOk="0">
                  <a:moveTo>
                    <a:pt x="1" y="0"/>
                  </a:moveTo>
                  <a:lnTo>
                    <a:pt x="1" y="3557"/>
                  </a:lnTo>
                  <a:lnTo>
                    <a:pt x="6837" y="3557"/>
                  </a:lnTo>
                  <a:lnTo>
                    <a:pt x="6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444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73"/>
          <p:cNvSpPr txBox="1">
            <a:spLocks noGrp="1"/>
          </p:cNvSpPr>
          <p:nvPr>
            <p:ph type="title" idx="4294967295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73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73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Encode Sans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https://fonts.google.com/specimen/Encode+Sans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https://fonts.google.com/specimen/Assistant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73"/>
          <p:cNvSpPr/>
          <p:nvPr/>
        </p:nvSpPr>
        <p:spPr>
          <a:xfrm>
            <a:off x="1388052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49484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73"/>
          <p:cNvSpPr/>
          <p:nvPr/>
        </p:nvSpPr>
        <p:spPr>
          <a:xfrm>
            <a:off x="2337950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4C3D4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73"/>
          <p:cNvSpPr/>
          <p:nvPr/>
        </p:nvSpPr>
        <p:spPr>
          <a:xfrm>
            <a:off x="3287847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856C8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73"/>
          <p:cNvSpPr/>
          <p:nvPr/>
        </p:nvSpPr>
        <p:spPr>
          <a:xfrm>
            <a:off x="438150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19191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73"/>
          <p:cNvSpPr txBox="1"/>
          <p:nvPr/>
        </p:nvSpPr>
        <p:spPr>
          <a:xfrm>
            <a:off x="1388052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#494848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64" name="Google Shape;2864;p73"/>
          <p:cNvSpPr txBox="1"/>
          <p:nvPr/>
        </p:nvSpPr>
        <p:spPr>
          <a:xfrm>
            <a:off x="2337954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#4c3d4f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65" name="Google Shape;2865;p73"/>
          <p:cNvSpPr txBox="1"/>
          <p:nvPr/>
        </p:nvSpPr>
        <p:spPr>
          <a:xfrm>
            <a:off x="3287857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#856c8b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66" name="Google Shape;2866;p73"/>
          <p:cNvSpPr txBox="1"/>
          <p:nvPr/>
        </p:nvSpPr>
        <p:spPr>
          <a:xfrm>
            <a:off x="438150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#191919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67" name="Google Shape;2867;p73"/>
          <p:cNvSpPr/>
          <p:nvPr/>
        </p:nvSpPr>
        <p:spPr>
          <a:xfrm>
            <a:off x="4237754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78909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73"/>
          <p:cNvSpPr/>
          <p:nvPr/>
        </p:nvSpPr>
        <p:spPr>
          <a:xfrm>
            <a:off x="5187651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A5BFC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73"/>
          <p:cNvSpPr txBox="1"/>
          <p:nvPr/>
        </p:nvSpPr>
        <p:spPr>
          <a:xfrm>
            <a:off x="4237759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#78909c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70" name="Google Shape;2870;p73"/>
          <p:cNvSpPr txBox="1"/>
          <p:nvPr/>
        </p:nvSpPr>
        <p:spPr>
          <a:xfrm>
            <a:off x="5187661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#a5bfc2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71" name="Google Shape;2871;p73"/>
          <p:cNvSpPr/>
          <p:nvPr/>
        </p:nvSpPr>
        <p:spPr>
          <a:xfrm>
            <a:off x="6137558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A4C5C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73"/>
          <p:cNvSpPr/>
          <p:nvPr/>
        </p:nvSpPr>
        <p:spPr>
          <a:xfrm>
            <a:off x="7087456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D4EBD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73"/>
          <p:cNvSpPr txBox="1"/>
          <p:nvPr/>
        </p:nvSpPr>
        <p:spPr>
          <a:xfrm>
            <a:off x="6137563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#a4c5c6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874" name="Google Shape;2874;p73"/>
          <p:cNvSpPr txBox="1"/>
          <p:nvPr/>
        </p:nvSpPr>
        <p:spPr>
          <a:xfrm>
            <a:off x="7087465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#d4ebd0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75" name="Google Shape;2875;p73"/>
          <p:cNvSpPr/>
          <p:nvPr/>
        </p:nvSpPr>
        <p:spPr>
          <a:xfrm>
            <a:off x="8037346" y="3578375"/>
            <a:ext cx="708000" cy="674700"/>
          </a:xfrm>
          <a:prstGeom prst="roundRect">
            <a:avLst>
              <a:gd name="adj" fmla="val 16667"/>
            </a:avLst>
          </a:prstGeom>
          <a:solidFill>
            <a:srgbClr val="FFF3C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73"/>
          <p:cNvSpPr txBox="1"/>
          <p:nvPr/>
        </p:nvSpPr>
        <p:spPr>
          <a:xfrm>
            <a:off x="8037355" y="3718871"/>
            <a:ext cx="708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#fff3c2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Bromo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02" name="Google Shape;1802;p44"/>
          <p:cNvSpPr txBox="1">
            <a:spLocks noGrp="1"/>
          </p:cNvSpPr>
          <p:nvPr>
            <p:ph type="title" idx="2"/>
          </p:nvPr>
        </p:nvSpPr>
        <p:spPr>
          <a:xfrm>
            <a:off x="937625" y="2352300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Raio atômico </a:t>
            </a:r>
            <a:endParaRPr/>
          </a:p>
        </p:txBody>
      </p:sp>
      <p:sp>
        <p:nvSpPr>
          <p:cNvPr id="1803" name="Google Shape;1803;p44"/>
          <p:cNvSpPr txBox="1">
            <a:spLocks noGrp="1"/>
          </p:cNvSpPr>
          <p:nvPr>
            <p:ph type="subTitle" idx="1"/>
          </p:nvPr>
        </p:nvSpPr>
        <p:spPr>
          <a:xfrm>
            <a:off x="93762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185 pm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N* 35</a:t>
            </a:r>
            <a:endParaRPr/>
          </a:p>
        </p:txBody>
      </p:sp>
      <p:sp>
        <p:nvSpPr>
          <p:cNvPr id="1804" name="Google Shape;1804;p44"/>
          <p:cNvSpPr txBox="1">
            <a:spLocks noGrp="1"/>
          </p:cNvSpPr>
          <p:nvPr>
            <p:ph type="title" idx="3"/>
          </p:nvPr>
        </p:nvSpPr>
        <p:spPr>
          <a:xfrm>
            <a:off x="3484347" y="2352300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Temperatura de fusão e ebulição </a:t>
            </a:r>
            <a:endParaRPr/>
          </a:p>
        </p:txBody>
      </p:sp>
      <p:sp>
        <p:nvSpPr>
          <p:cNvPr id="1805" name="Google Shape;1805;p44"/>
          <p:cNvSpPr txBox="1">
            <a:spLocks noGrp="1"/>
          </p:cNvSpPr>
          <p:nvPr>
            <p:ph type="subTitle" idx="4"/>
          </p:nvPr>
        </p:nvSpPr>
        <p:spPr>
          <a:xfrm>
            <a:off x="3484347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Ebulição- 58,8°c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Fusão- 7,2°c negativos</a:t>
            </a:r>
          </a:p>
        </p:txBody>
      </p:sp>
      <p:sp>
        <p:nvSpPr>
          <p:cNvPr id="1806" name="Google Shape;1806;p44"/>
          <p:cNvSpPr txBox="1">
            <a:spLocks noGrp="1"/>
          </p:cNvSpPr>
          <p:nvPr>
            <p:ph type="title" idx="5"/>
          </p:nvPr>
        </p:nvSpPr>
        <p:spPr>
          <a:xfrm>
            <a:off x="5845361" y="2571750"/>
            <a:ext cx="2546727" cy="228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encontrado na natureza.</a:t>
            </a:r>
            <a:endParaRPr/>
          </a:p>
        </p:txBody>
      </p:sp>
      <p:sp>
        <p:nvSpPr>
          <p:cNvPr id="1807" name="Google Shape;1807;p44"/>
          <p:cNvSpPr txBox="1">
            <a:spLocks noGrp="1"/>
          </p:cNvSpPr>
          <p:nvPr>
            <p:ph type="subTitle" idx="6"/>
          </p:nvPr>
        </p:nvSpPr>
        <p:spPr>
          <a:xfrm>
            <a:off x="6031075" y="2945796"/>
            <a:ext cx="21753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Compostos inorgânicos, conhecidos como brometos </a:t>
            </a:r>
            <a:endParaRPr/>
          </a:p>
        </p:txBody>
      </p:sp>
      <p:grpSp>
        <p:nvGrpSpPr>
          <p:cNvPr id="1808" name="Google Shape;1808;p44"/>
          <p:cNvGrpSpPr/>
          <p:nvPr/>
        </p:nvGrpSpPr>
        <p:grpSpPr>
          <a:xfrm flipH="1">
            <a:off x="513232" y="3834640"/>
            <a:ext cx="713813" cy="1037646"/>
            <a:chOff x="6616350" y="1690050"/>
            <a:chExt cx="1609863" cy="2340203"/>
          </a:xfrm>
        </p:grpSpPr>
        <p:sp>
          <p:nvSpPr>
            <p:cNvPr id="1809" name="Google Shape;1809;p44"/>
            <p:cNvSpPr/>
            <p:nvPr/>
          </p:nvSpPr>
          <p:spPr>
            <a:xfrm>
              <a:off x="6733561" y="3094760"/>
              <a:ext cx="1478748" cy="921975"/>
            </a:xfrm>
            <a:custGeom>
              <a:avLst/>
              <a:gdLst/>
              <a:ahLst/>
              <a:cxnLst/>
              <a:rect l="l" t="t" r="r" b="b"/>
              <a:pathLst>
                <a:path w="22015" h="13726" extrusionOk="0">
                  <a:moveTo>
                    <a:pt x="2055" y="0"/>
                  </a:moveTo>
                  <a:cubicBezTo>
                    <a:pt x="763" y="1802"/>
                    <a:pt x="0" y="4016"/>
                    <a:pt x="0" y="6411"/>
                  </a:cubicBezTo>
                  <a:cubicBezTo>
                    <a:pt x="0" y="9215"/>
                    <a:pt x="1057" y="11779"/>
                    <a:pt x="2787" y="13725"/>
                  </a:cubicBezTo>
                  <a:lnTo>
                    <a:pt x="19235" y="13725"/>
                  </a:lnTo>
                  <a:cubicBezTo>
                    <a:pt x="20965" y="11779"/>
                    <a:pt x="22015" y="9215"/>
                    <a:pt x="22015" y="6411"/>
                  </a:cubicBezTo>
                  <a:cubicBezTo>
                    <a:pt x="22015" y="4021"/>
                    <a:pt x="21253" y="1802"/>
                    <a:pt x="19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6616350" y="1690050"/>
              <a:ext cx="1609863" cy="2340203"/>
            </a:xfrm>
            <a:custGeom>
              <a:avLst/>
              <a:gdLst/>
              <a:ahLst/>
              <a:cxnLst/>
              <a:rect l="l" t="t" r="r" b="b"/>
              <a:pathLst>
                <a:path w="23967" h="34840" extrusionOk="0">
                  <a:moveTo>
                    <a:pt x="15750" y="412"/>
                  </a:moveTo>
                  <a:cubicBezTo>
                    <a:pt x="16208" y="412"/>
                    <a:pt x="16584" y="783"/>
                    <a:pt x="16584" y="1237"/>
                  </a:cubicBezTo>
                  <a:cubicBezTo>
                    <a:pt x="16584" y="1458"/>
                    <a:pt x="16496" y="1674"/>
                    <a:pt x="16336" y="1823"/>
                  </a:cubicBezTo>
                  <a:cubicBezTo>
                    <a:pt x="16182" y="1983"/>
                    <a:pt x="15971" y="2071"/>
                    <a:pt x="15750" y="2071"/>
                  </a:cubicBezTo>
                  <a:lnTo>
                    <a:pt x="15291" y="2071"/>
                  </a:lnTo>
                  <a:lnTo>
                    <a:pt x="15291" y="16821"/>
                  </a:lnTo>
                  <a:lnTo>
                    <a:pt x="15446" y="16857"/>
                  </a:lnTo>
                  <a:cubicBezTo>
                    <a:pt x="17891" y="17485"/>
                    <a:pt x="20053" y="18967"/>
                    <a:pt x="21536" y="21032"/>
                  </a:cubicBezTo>
                  <a:cubicBezTo>
                    <a:pt x="22859" y="22876"/>
                    <a:pt x="23554" y="25048"/>
                    <a:pt x="23554" y="27324"/>
                  </a:cubicBezTo>
                  <a:cubicBezTo>
                    <a:pt x="23554" y="29938"/>
                    <a:pt x="22607" y="32461"/>
                    <a:pt x="20887" y="34433"/>
                  </a:cubicBezTo>
                  <a:lnTo>
                    <a:pt x="4624" y="34433"/>
                  </a:lnTo>
                  <a:cubicBezTo>
                    <a:pt x="2899" y="32461"/>
                    <a:pt x="1952" y="29938"/>
                    <a:pt x="1952" y="27324"/>
                  </a:cubicBezTo>
                  <a:cubicBezTo>
                    <a:pt x="1952" y="25048"/>
                    <a:pt x="2652" y="22869"/>
                    <a:pt x="3969" y="21032"/>
                  </a:cubicBezTo>
                  <a:cubicBezTo>
                    <a:pt x="5432" y="18993"/>
                    <a:pt x="7564" y="17520"/>
                    <a:pt x="9968" y="16883"/>
                  </a:cubicBezTo>
                  <a:lnTo>
                    <a:pt x="10123" y="16841"/>
                  </a:lnTo>
                  <a:lnTo>
                    <a:pt x="10123" y="14025"/>
                  </a:lnTo>
                  <a:lnTo>
                    <a:pt x="2220" y="6844"/>
                  </a:lnTo>
                  <a:lnTo>
                    <a:pt x="1849" y="7250"/>
                  </a:lnTo>
                  <a:cubicBezTo>
                    <a:pt x="1685" y="7431"/>
                    <a:pt x="1459" y="7523"/>
                    <a:pt x="1234" y="7523"/>
                  </a:cubicBezTo>
                  <a:cubicBezTo>
                    <a:pt x="1035" y="7523"/>
                    <a:pt x="837" y="7452"/>
                    <a:pt x="680" y="7307"/>
                  </a:cubicBezTo>
                  <a:cubicBezTo>
                    <a:pt x="510" y="7153"/>
                    <a:pt x="412" y="6930"/>
                    <a:pt x="412" y="6694"/>
                  </a:cubicBezTo>
                  <a:cubicBezTo>
                    <a:pt x="412" y="6488"/>
                    <a:pt x="485" y="6293"/>
                    <a:pt x="623" y="6138"/>
                  </a:cubicBezTo>
                  <a:lnTo>
                    <a:pt x="4140" y="2272"/>
                  </a:lnTo>
                  <a:cubicBezTo>
                    <a:pt x="4289" y="2111"/>
                    <a:pt x="4490" y="2014"/>
                    <a:pt x="4711" y="2004"/>
                  </a:cubicBezTo>
                  <a:cubicBezTo>
                    <a:pt x="4718" y="2004"/>
                    <a:pt x="4725" y="2004"/>
                    <a:pt x="4732" y="2004"/>
                  </a:cubicBezTo>
                  <a:cubicBezTo>
                    <a:pt x="4947" y="2004"/>
                    <a:pt x="5149" y="2075"/>
                    <a:pt x="5309" y="2220"/>
                  </a:cubicBezTo>
                  <a:cubicBezTo>
                    <a:pt x="5478" y="2370"/>
                    <a:pt x="5576" y="2596"/>
                    <a:pt x="5576" y="2833"/>
                  </a:cubicBezTo>
                  <a:cubicBezTo>
                    <a:pt x="5576" y="3038"/>
                    <a:pt x="5504" y="3235"/>
                    <a:pt x="5366" y="3389"/>
                  </a:cubicBezTo>
                  <a:lnTo>
                    <a:pt x="4989" y="3795"/>
                  </a:lnTo>
                  <a:lnTo>
                    <a:pt x="10123" y="8470"/>
                  </a:lnTo>
                  <a:lnTo>
                    <a:pt x="10123" y="2071"/>
                  </a:lnTo>
                  <a:lnTo>
                    <a:pt x="9617" y="2071"/>
                  </a:lnTo>
                  <a:cubicBezTo>
                    <a:pt x="9159" y="2071"/>
                    <a:pt x="8783" y="1695"/>
                    <a:pt x="8783" y="1237"/>
                  </a:cubicBezTo>
                  <a:cubicBezTo>
                    <a:pt x="8783" y="1015"/>
                    <a:pt x="8871" y="809"/>
                    <a:pt x="9030" y="655"/>
                  </a:cubicBezTo>
                  <a:cubicBezTo>
                    <a:pt x="9185" y="500"/>
                    <a:pt x="9396" y="412"/>
                    <a:pt x="9617" y="412"/>
                  </a:cubicBezTo>
                  <a:close/>
                  <a:moveTo>
                    <a:pt x="9617" y="1"/>
                  </a:moveTo>
                  <a:cubicBezTo>
                    <a:pt x="9289" y="1"/>
                    <a:pt x="8974" y="129"/>
                    <a:pt x="8743" y="367"/>
                  </a:cubicBezTo>
                  <a:cubicBezTo>
                    <a:pt x="8510" y="593"/>
                    <a:pt x="8377" y="913"/>
                    <a:pt x="8377" y="1237"/>
                  </a:cubicBezTo>
                  <a:cubicBezTo>
                    <a:pt x="8377" y="1921"/>
                    <a:pt x="8933" y="2482"/>
                    <a:pt x="9617" y="2482"/>
                  </a:cubicBezTo>
                  <a:lnTo>
                    <a:pt x="9710" y="2482"/>
                  </a:lnTo>
                  <a:lnTo>
                    <a:pt x="9710" y="7538"/>
                  </a:lnTo>
                  <a:lnTo>
                    <a:pt x="5571" y="3770"/>
                  </a:lnTo>
                  <a:lnTo>
                    <a:pt x="5668" y="3667"/>
                  </a:lnTo>
                  <a:cubicBezTo>
                    <a:pt x="5875" y="3440"/>
                    <a:pt x="5988" y="3142"/>
                    <a:pt x="5988" y="2833"/>
                  </a:cubicBezTo>
                  <a:cubicBezTo>
                    <a:pt x="5988" y="2477"/>
                    <a:pt x="5844" y="2142"/>
                    <a:pt x="5587" y="1916"/>
                  </a:cubicBezTo>
                  <a:cubicBezTo>
                    <a:pt x="5358" y="1707"/>
                    <a:pt x="5073" y="1590"/>
                    <a:pt x="4767" y="1590"/>
                  </a:cubicBezTo>
                  <a:cubicBezTo>
                    <a:pt x="4742" y="1590"/>
                    <a:pt x="4716" y="1591"/>
                    <a:pt x="4691" y="1592"/>
                  </a:cubicBezTo>
                  <a:cubicBezTo>
                    <a:pt x="4361" y="1607"/>
                    <a:pt x="4057" y="1752"/>
                    <a:pt x="3836" y="1999"/>
                  </a:cubicBezTo>
                  <a:lnTo>
                    <a:pt x="319" y="5860"/>
                  </a:lnTo>
                  <a:cubicBezTo>
                    <a:pt x="114" y="6086"/>
                    <a:pt x="1" y="6385"/>
                    <a:pt x="1" y="6694"/>
                  </a:cubicBezTo>
                  <a:cubicBezTo>
                    <a:pt x="1" y="7044"/>
                    <a:pt x="145" y="7379"/>
                    <a:pt x="402" y="7610"/>
                  </a:cubicBezTo>
                  <a:cubicBezTo>
                    <a:pt x="639" y="7827"/>
                    <a:pt x="939" y="7935"/>
                    <a:pt x="1237" y="7935"/>
                  </a:cubicBezTo>
                  <a:cubicBezTo>
                    <a:pt x="1574" y="7935"/>
                    <a:pt x="1910" y="7798"/>
                    <a:pt x="2153" y="7528"/>
                  </a:cubicBezTo>
                  <a:lnTo>
                    <a:pt x="2251" y="7424"/>
                  </a:lnTo>
                  <a:lnTo>
                    <a:pt x="9710" y="14210"/>
                  </a:lnTo>
                  <a:lnTo>
                    <a:pt x="9710" y="16527"/>
                  </a:lnTo>
                  <a:cubicBezTo>
                    <a:pt x="7275" y="17207"/>
                    <a:pt x="5123" y="18720"/>
                    <a:pt x="3636" y="20790"/>
                  </a:cubicBezTo>
                  <a:cubicBezTo>
                    <a:pt x="2266" y="22700"/>
                    <a:pt x="1540" y="24960"/>
                    <a:pt x="1540" y="27324"/>
                  </a:cubicBezTo>
                  <a:cubicBezTo>
                    <a:pt x="1540" y="30073"/>
                    <a:pt x="2548" y="32718"/>
                    <a:pt x="4377" y="34773"/>
                  </a:cubicBezTo>
                  <a:lnTo>
                    <a:pt x="4439" y="34840"/>
                  </a:lnTo>
                  <a:lnTo>
                    <a:pt x="21073" y="34840"/>
                  </a:lnTo>
                  <a:lnTo>
                    <a:pt x="21129" y="34773"/>
                  </a:lnTo>
                  <a:cubicBezTo>
                    <a:pt x="22962" y="32718"/>
                    <a:pt x="23966" y="30073"/>
                    <a:pt x="23966" y="27324"/>
                  </a:cubicBezTo>
                  <a:cubicBezTo>
                    <a:pt x="23966" y="24965"/>
                    <a:pt x="23240" y="22705"/>
                    <a:pt x="21871" y="20790"/>
                  </a:cubicBezTo>
                  <a:cubicBezTo>
                    <a:pt x="20362" y="18689"/>
                    <a:pt x="18179" y="17171"/>
                    <a:pt x="15703" y="16501"/>
                  </a:cubicBezTo>
                  <a:lnTo>
                    <a:pt x="15703" y="2482"/>
                  </a:lnTo>
                  <a:lnTo>
                    <a:pt x="15750" y="2482"/>
                  </a:lnTo>
                  <a:cubicBezTo>
                    <a:pt x="16084" y="2482"/>
                    <a:pt x="16393" y="2354"/>
                    <a:pt x="16629" y="2118"/>
                  </a:cubicBezTo>
                  <a:cubicBezTo>
                    <a:pt x="16862" y="1890"/>
                    <a:pt x="16995" y="1571"/>
                    <a:pt x="16995" y="1237"/>
                  </a:cubicBezTo>
                  <a:cubicBezTo>
                    <a:pt x="16995" y="557"/>
                    <a:pt x="16434" y="1"/>
                    <a:pt x="15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793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05AF3E97-C8DE-A0BA-53DB-151C6899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908" y="403827"/>
            <a:ext cx="6490780" cy="428063"/>
          </a:xfrm>
        </p:spPr>
        <p:txBody>
          <a:bodyPr/>
          <a:lstStyle/>
          <a:p>
            <a:r>
              <a:rPr lang="pt-BR" sz="3200">
                <a:solidFill>
                  <a:schemeClr val="accent2">
                    <a:lumMod val="90000"/>
                  </a:schemeClr>
                </a:solidFill>
              </a:rPr>
              <a:t>Utilização no dia a dia 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21EE068-B9BA-F740-C784-F8606FCD9513}"/>
              </a:ext>
            </a:extLst>
          </p:cNvPr>
          <p:cNvSpPr txBox="1"/>
          <p:nvPr/>
        </p:nvSpPr>
        <p:spPr>
          <a:xfrm>
            <a:off x="935938" y="1768965"/>
            <a:ext cx="40457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effectLst/>
              </a:rPr>
              <a:t>Desde que foi descoberto em 1826, compostos de </a:t>
            </a:r>
            <a:r>
              <a:rPr lang="pt-BR" sz="1800" b="1">
                <a:effectLst/>
              </a:rPr>
              <a:t>bromo</a:t>
            </a:r>
            <a:r>
              <a:rPr lang="pt-BR" sz="1800">
                <a:effectLst/>
              </a:rPr>
              <a:t> foram utilizados em diferentes segmentos como o tratamento da água, redução das emissões de mercúrio, armazenamento e geração de energia, produção de medicamentos e em borracha de melhor qualidade, além da segurança contra incêndio.</a:t>
            </a:r>
            <a:br>
              <a:rPr lang="pt-BR" sz="1800"/>
            </a:br>
            <a:endParaRPr lang="pt-BR" sz="1800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BD8C240C-8CBB-2320-5399-22D698E7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744" y="1355178"/>
            <a:ext cx="2817711" cy="28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5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 txBox="1">
            <a:spLocks noGrp="1"/>
          </p:cNvSpPr>
          <p:nvPr>
            <p:ph type="title"/>
          </p:nvPr>
        </p:nvSpPr>
        <p:spPr>
          <a:xfrm>
            <a:off x="3801059" y="1102252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2"/>
                </a:solidFill>
              </a:rPr>
              <a:t>Iodo</a:t>
            </a:r>
            <a:r>
              <a:rPr lang="pt-BR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5" name="Google Shape;1615;p38"/>
          <p:cNvSpPr txBox="1">
            <a:spLocks noGrp="1"/>
          </p:cNvSpPr>
          <p:nvPr>
            <p:ph type="subTitle" idx="1"/>
          </p:nvPr>
        </p:nvSpPr>
        <p:spPr>
          <a:xfrm>
            <a:off x="4769400" y="1634152"/>
            <a:ext cx="3391859" cy="187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iodo é um sólido que evapora-se na coloração violeta quando se mistura em solventes apolares. Misturado em água tem-se os íons poli-iodetos, tornando-o uma solução de cor castanha. Esse elemento tem eletronegatividade;</a:t>
            </a:r>
            <a:endParaRPr sz="200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B029BA3D-FB8E-37B8-6295-53E05459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52" y="1368202"/>
            <a:ext cx="4073348" cy="30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6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2"/>
                </a:solidFill>
              </a:rPr>
              <a:t>Iodo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02" name="Google Shape;1802;p44"/>
          <p:cNvSpPr txBox="1">
            <a:spLocks noGrp="1"/>
          </p:cNvSpPr>
          <p:nvPr>
            <p:ph type="title" idx="2"/>
          </p:nvPr>
        </p:nvSpPr>
        <p:spPr>
          <a:xfrm>
            <a:off x="870138" y="2369982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Raio atômico </a:t>
            </a:r>
            <a:endParaRPr/>
          </a:p>
        </p:txBody>
      </p:sp>
      <p:sp>
        <p:nvSpPr>
          <p:cNvPr id="1803" name="Google Shape;1803;p44"/>
          <p:cNvSpPr txBox="1">
            <a:spLocks noGrp="1"/>
          </p:cNvSpPr>
          <p:nvPr>
            <p:ph type="subTitle" idx="1"/>
          </p:nvPr>
        </p:nvSpPr>
        <p:spPr>
          <a:xfrm>
            <a:off x="870138" y="3152405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147 pm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N* 53</a:t>
            </a:r>
            <a:endParaRPr/>
          </a:p>
        </p:txBody>
      </p:sp>
      <p:sp>
        <p:nvSpPr>
          <p:cNvPr id="1804" name="Google Shape;1804;p44"/>
          <p:cNvSpPr txBox="1">
            <a:spLocks noGrp="1"/>
          </p:cNvSpPr>
          <p:nvPr>
            <p:ph type="title" idx="3"/>
          </p:nvPr>
        </p:nvSpPr>
        <p:spPr>
          <a:xfrm>
            <a:off x="3484347" y="2369982"/>
            <a:ext cx="21753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Temperatura de fusão e ebulição </a:t>
            </a:r>
            <a:endParaRPr/>
          </a:p>
        </p:txBody>
      </p:sp>
      <p:sp>
        <p:nvSpPr>
          <p:cNvPr id="1805" name="Google Shape;1805;p44"/>
          <p:cNvSpPr txBox="1">
            <a:spLocks noGrp="1"/>
          </p:cNvSpPr>
          <p:nvPr>
            <p:ph type="subTitle" idx="4"/>
          </p:nvPr>
        </p:nvSpPr>
        <p:spPr>
          <a:xfrm>
            <a:off x="3484347" y="294579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Ebulição- 184,3°c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Fusão- 113,7°c</a:t>
            </a:r>
            <a:endParaRPr/>
          </a:p>
        </p:txBody>
      </p:sp>
      <p:sp>
        <p:nvSpPr>
          <p:cNvPr id="1806" name="Google Shape;1806;p44"/>
          <p:cNvSpPr txBox="1">
            <a:spLocks noGrp="1"/>
          </p:cNvSpPr>
          <p:nvPr>
            <p:ph type="title" idx="5"/>
          </p:nvPr>
        </p:nvSpPr>
        <p:spPr>
          <a:xfrm>
            <a:off x="6098556" y="2475421"/>
            <a:ext cx="2546727" cy="228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é encontrado na natureza.</a:t>
            </a:r>
            <a:endParaRPr/>
          </a:p>
        </p:txBody>
      </p:sp>
      <p:sp>
        <p:nvSpPr>
          <p:cNvPr id="1807" name="Google Shape;1807;p44"/>
          <p:cNvSpPr txBox="1">
            <a:spLocks noGrp="1"/>
          </p:cNvSpPr>
          <p:nvPr>
            <p:ph type="subTitle" idx="6"/>
          </p:nvPr>
        </p:nvSpPr>
        <p:spPr>
          <a:xfrm>
            <a:off x="6284269" y="3018605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Sal marinho, peixes de água salgada, frutos do mar.</a:t>
            </a:r>
            <a:endParaRPr/>
          </a:p>
        </p:txBody>
      </p:sp>
      <p:grpSp>
        <p:nvGrpSpPr>
          <p:cNvPr id="1808" name="Google Shape;1808;p44"/>
          <p:cNvGrpSpPr/>
          <p:nvPr/>
        </p:nvGrpSpPr>
        <p:grpSpPr>
          <a:xfrm flipH="1">
            <a:off x="513232" y="3834640"/>
            <a:ext cx="713813" cy="1037646"/>
            <a:chOff x="6616350" y="1690050"/>
            <a:chExt cx="1609863" cy="2340203"/>
          </a:xfrm>
        </p:grpSpPr>
        <p:sp>
          <p:nvSpPr>
            <p:cNvPr id="1809" name="Google Shape;1809;p44"/>
            <p:cNvSpPr/>
            <p:nvPr/>
          </p:nvSpPr>
          <p:spPr>
            <a:xfrm>
              <a:off x="6733561" y="3094760"/>
              <a:ext cx="1478748" cy="921975"/>
            </a:xfrm>
            <a:custGeom>
              <a:avLst/>
              <a:gdLst/>
              <a:ahLst/>
              <a:cxnLst/>
              <a:rect l="l" t="t" r="r" b="b"/>
              <a:pathLst>
                <a:path w="22015" h="13726" extrusionOk="0">
                  <a:moveTo>
                    <a:pt x="2055" y="0"/>
                  </a:moveTo>
                  <a:cubicBezTo>
                    <a:pt x="763" y="1802"/>
                    <a:pt x="0" y="4016"/>
                    <a:pt x="0" y="6411"/>
                  </a:cubicBezTo>
                  <a:cubicBezTo>
                    <a:pt x="0" y="9215"/>
                    <a:pt x="1057" y="11779"/>
                    <a:pt x="2787" y="13725"/>
                  </a:cubicBezTo>
                  <a:lnTo>
                    <a:pt x="19235" y="13725"/>
                  </a:lnTo>
                  <a:cubicBezTo>
                    <a:pt x="20965" y="11779"/>
                    <a:pt x="22015" y="9215"/>
                    <a:pt x="22015" y="6411"/>
                  </a:cubicBezTo>
                  <a:cubicBezTo>
                    <a:pt x="22015" y="4021"/>
                    <a:pt x="21253" y="1802"/>
                    <a:pt x="19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6616350" y="1690050"/>
              <a:ext cx="1609863" cy="2340203"/>
            </a:xfrm>
            <a:custGeom>
              <a:avLst/>
              <a:gdLst/>
              <a:ahLst/>
              <a:cxnLst/>
              <a:rect l="l" t="t" r="r" b="b"/>
              <a:pathLst>
                <a:path w="23967" h="34840" extrusionOk="0">
                  <a:moveTo>
                    <a:pt x="15750" y="412"/>
                  </a:moveTo>
                  <a:cubicBezTo>
                    <a:pt x="16208" y="412"/>
                    <a:pt x="16584" y="783"/>
                    <a:pt x="16584" y="1237"/>
                  </a:cubicBezTo>
                  <a:cubicBezTo>
                    <a:pt x="16584" y="1458"/>
                    <a:pt x="16496" y="1674"/>
                    <a:pt x="16336" y="1823"/>
                  </a:cubicBezTo>
                  <a:cubicBezTo>
                    <a:pt x="16182" y="1983"/>
                    <a:pt x="15971" y="2071"/>
                    <a:pt x="15750" y="2071"/>
                  </a:cubicBezTo>
                  <a:lnTo>
                    <a:pt x="15291" y="2071"/>
                  </a:lnTo>
                  <a:lnTo>
                    <a:pt x="15291" y="16821"/>
                  </a:lnTo>
                  <a:lnTo>
                    <a:pt x="15446" y="16857"/>
                  </a:lnTo>
                  <a:cubicBezTo>
                    <a:pt x="17891" y="17485"/>
                    <a:pt x="20053" y="18967"/>
                    <a:pt x="21536" y="21032"/>
                  </a:cubicBezTo>
                  <a:cubicBezTo>
                    <a:pt x="22859" y="22876"/>
                    <a:pt x="23554" y="25048"/>
                    <a:pt x="23554" y="27324"/>
                  </a:cubicBezTo>
                  <a:cubicBezTo>
                    <a:pt x="23554" y="29938"/>
                    <a:pt x="22607" y="32461"/>
                    <a:pt x="20887" y="34433"/>
                  </a:cubicBezTo>
                  <a:lnTo>
                    <a:pt x="4624" y="34433"/>
                  </a:lnTo>
                  <a:cubicBezTo>
                    <a:pt x="2899" y="32461"/>
                    <a:pt x="1952" y="29938"/>
                    <a:pt x="1952" y="27324"/>
                  </a:cubicBezTo>
                  <a:cubicBezTo>
                    <a:pt x="1952" y="25048"/>
                    <a:pt x="2652" y="22869"/>
                    <a:pt x="3969" y="21032"/>
                  </a:cubicBezTo>
                  <a:cubicBezTo>
                    <a:pt x="5432" y="18993"/>
                    <a:pt x="7564" y="17520"/>
                    <a:pt x="9968" y="16883"/>
                  </a:cubicBezTo>
                  <a:lnTo>
                    <a:pt x="10123" y="16841"/>
                  </a:lnTo>
                  <a:lnTo>
                    <a:pt x="10123" y="14025"/>
                  </a:lnTo>
                  <a:lnTo>
                    <a:pt x="2220" y="6844"/>
                  </a:lnTo>
                  <a:lnTo>
                    <a:pt x="1849" y="7250"/>
                  </a:lnTo>
                  <a:cubicBezTo>
                    <a:pt x="1685" y="7431"/>
                    <a:pt x="1459" y="7523"/>
                    <a:pt x="1234" y="7523"/>
                  </a:cubicBezTo>
                  <a:cubicBezTo>
                    <a:pt x="1035" y="7523"/>
                    <a:pt x="837" y="7452"/>
                    <a:pt x="680" y="7307"/>
                  </a:cubicBezTo>
                  <a:cubicBezTo>
                    <a:pt x="510" y="7153"/>
                    <a:pt x="412" y="6930"/>
                    <a:pt x="412" y="6694"/>
                  </a:cubicBezTo>
                  <a:cubicBezTo>
                    <a:pt x="412" y="6488"/>
                    <a:pt x="485" y="6293"/>
                    <a:pt x="623" y="6138"/>
                  </a:cubicBezTo>
                  <a:lnTo>
                    <a:pt x="4140" y="2272"/>
                  </a:lnTo>
                  <a:cubicBezTo>
                    <a:pt x="4289" y="2111"/>
                    <a:pt x="4490" y="2014"/>
                    <a:pt x="4711" y="2004"/>
                  </a:cubicBezTo>
                  <a:cubicBezTo>
                    <a:pt x="4718" y="2004"/>
                    <a:pt x="4725" y="2004"/>
                    <a:pt x="4732" y="2004"/>
                  </a:cubicBezTo>
                  <a:cubicBezTo>
                    <a:pt x="4947" y="2004"/>
                    <a:pt x="5149" y="2075"/>
                    <a:pt x="5309" y="2220"/>
                  </a:cubicBezTo>
                  <a:cubicBezTo>
                    <a:pt x="5478" y="2370"/>
                    <a:pt x="5576" y="2596"/>
                    <a:pt x="5576" y="2833"/>
                  </a:cubicBezTo>
                  <a:cubicBezTo>
                    <a:pt x="5576" y="3038"/>
                    <a:pt x="5504" y="3235"/>
                    <a:pt x="5366" y="3389"/>
                  </a:cubicBezTo>
                  <a:lnTo>
                    <a:pt x="4989" y="3795"/>
                  </a:lnTo>
                  <a:lnTo>
                    <a:pt x="10123" y="8470"/>
                  </a:lnTo>
                  <a:lnTo>
                    <a:pt x="10123" y="2071"/>
                  </a:lnTo>
                  <a:lnTo>
                    <a:pt x="9617" y="2071"/>
                  </a:lnTo>
                  <a:cubicBezTo>
                    <a:pt x="9159" y="2071"/>
                    <a:pt x="8783" y="1695"/>
                    <a:pt x="8783" y="1237"/>
                  </a:cubicBezTo>
                  <a:cubicBezTo>
                    <a:pt x="8783" y="1015"/>
                    <a:pt x="8871" y="809"/>
                    <a:pt x="9030" y="655"/>
                  </a:cubicBezTo>
                  <a:cubicBezTo>
                    <a:pt x="9185" y="500"/>
                    <a:pt x="9396" y="412"/>
                    <a:pt x="9617" y="412"/>
                  </a:cubicBezTo>
                  <a:close/>
                  <a:moveTo>
                    <a:pt x="9617" y="1"/>
                  </a:moveTo>
                  <a:cubicBezTo>
                    <a:pt x="9289" y="1"/>
                    <a:pt x="8974" y="129"/>
                    <a:pt x="8743" y="367"/>
                  </a:cubicBezTo>
                  <a:cubicBezTo>
                    <a:pt x="8510" y="593"/>
                    <a:pt x="8377" y="913"/>
                    <a:pt x="8377" y="1237"/>
                  </a:cubicBezTo>
                  <a:cubicBezTo>
                    <a:pt x="8377" y="1921"/>
                    <a:pt x="8933" y="2482"/>
                    <a:pt x="9617" y="2482"/>
                  </a:cubicBezTo>
                  <a:lnTo>
                    <a:pt x="9710" y="2482"/>
                  </a:lnTo>
                  <a:lnTo>
                    <a:pt x="9710" y="7538"/>
                  </a:lnTo>
                  <a:lnTo>
                    <a:pt x="5571" y="3770"/>
                  </a:lnTo>
                  <a:lnTo>
                    <a:pt x="5668" y="3667"/>
                  </a:lnTo>
                  <a:cubicBezTo>
                    <a:pt x="5875" y="3440"/>
                    <a:pt x="5988" y="3142"/>
                    <a:pt x="5988" y="2833"/>
                  </a:cubicBezTo>
                  <a:cubicBezTo>
                    <a:pt x="5988" y="2477"/>
                    <a:pt x="5844" y="2142"/>
                    <a:pt x="5587" y="1916"/>
                  </a:cubicBezTo>
                  <a:cubicBezTo>
                    <a:pt x="5358" y="1707"/>
                    <a:pt x="5073" y="1590"/>
                    <a:pt x="4767" y="1590"/>
                  </a:cubicBezTo>
                  <a:cubicBezTo>
                    <a:pt x="4742" y="1590"/>
                    <a:pt x="4716" y="1591"/>
                    <a:pt x="4691" y="1592"/>
                  </a:cubicBezTo>
                  <a:cubicBezTo>
                    <a:pt x="4361" y="1607"/>
                    <a:pt x="4057" y="1752"/>
                    <a:pt x="3836" y="1999"/>
                  </a:cubicBezTo>
                  <a:lnTo>
                    <a:pt x="319" y="5860"/>
                  </a:lnTo>
                  <a:cubicBezTo>
                    <a:pt x="114" y="6086"/>
                    <a:pt x="1" y="6385"/>
                    <a:pt x="1" y="6694"/>
                  </a:cubicBezTo>
                  <a:cubicBezTo>
                    <a:pt x="1" y="7044"/>
                    <a:pt x="145" y="7379"/>
                    <a:pt x="402" y="7610"/>
                  </a:cubicBezTo>
                  <a:cubicBezTo>
                    <a:pt x="639" y="7827"/>
                    <a:pt x="939" y="7935"/>
                    <a:pt x="1237" y="7935"/>
                  </a:cubicBezTo>
                  <a:cubicBezTo>
                    <a:pt x="1574" y="7935"/>
                    <a:pt x="1910" y="7798"/>
                    <a:pt x="2153" y="7528"/>
                  </a:cubicBezTo>
                  <a:lnTo>
                    <a:pt x="2251" y="7424"/>
                  </a:lnTo>
                  <a:lnTo>
                    <a:pt x="9710" y="14210"/>
                  </a:lnTo>
                  <a:lnTo>
                    <a:pt x="9710" y="16527"/>
                  </a:lnTo>
                  <a:cubicBezTo>
                    <a:pt x="7275" y="17207"/>
                    <a:pt x="5123" y="18720"/>
                    <a:pt x="3636" y="20790"/>
                  </a:cubicBezTo>
                  <a:cubicBezTo>
                    <a:pt x="2266" y="22700"/>
                    <a:pt x="1540" y="24960"/>
                    <a:pt x="1540" y="27324"/>
                  </a:cubicBezTo>
                  <a:cubicBezTo>
                    <a:pt x="1540" y="30073"/>
                    <a:pt x="2548" y="32718"/>
                    <a:pt x="4377" y="34773"/>
                  </a:cubicBezTo>
                  <a:lnTo>
                    <a:pt x="4439" y="34840"/>
                  </a:lnTo>
                  <a:lnTo>
                    <a:pt x="21073" y="34840"/>
                  </a:lnTo>
                  <a:lnTo>
                    <a:pt x="21129" y="34773"/>
                  </a:lnTo>
                  <a:cubicBezTo>
                    <a:pt x="22962" y="32718"/>
                    <a:pt x="23966" y="30073"/>
                    <a:pt x="23966" y="27324"/>
                  </a:cubicBezTo>
                  <a:cubicBezTo>
                    <a:pt x="23966" y="24965"/>
                    <a:pt x="23240" y="22705"/>
                    <a:pt x="21871" y="20790"/>
                  </a:cubicBezTo>
                  <a:cubicBezTo>
                    <a:pt x="20362" y="18689"/>
                    <a:pt x="18179" y="17171"/>
                    <a:pt x="15703" y="16501"/>
                  </a:cubicBezTo>
                  <a:lnTo>
                    <a:pt x="15703" y="2482"/>
                  </a:lnTo>
                  <a:lnTo>
                    <a:pt x="15750" y="2482"/>
                  </a:lnTo>
                  <a:cubicBezTo>
                    <a:pt x="16084" y="2482"/>
                    <a:pt x="16393" y="2354"/>
                    <a:pt x="16629" y="2118"/>
                  </a:cubicBezTo>
                  <a:cubicBezTo>
                    <a:pt x="16862" y="1890"/>
                    <a:pt x="16995" y="1571"/>
                    <a:pt x="16995" y="1237"/>
                  </a:cubicBezTo>
                  <a:cubicBezTo>
                    <a:pt x="16995" y="557"/>
                    <a:pt x="16434" y="1"/>
                    <a:pt x="15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05AF3E97-C8DE-A0BA-53DB-151C6899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908" y="403827"/>
            <a:ext cx="6490780" cy="428063"/>
          </a:xfrm>
        </p:spPr>
        <p:txBody>
          <a:bodyPr/>
          <a:lstStyle/>
          <a:p>
            <a:r>
              <a:rPr lang="pt-BR" sz="3200">
                <a:solidFill>
                  <a:schemeClr val="accent2">
                    <a:lumMod val="90000"/>
                  </a:schemeClr>
                </a:solidFill>
              </a:rPr>
              <a:t>Utilização no dia a dia 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F4B13FD2-73A1-2522-A87E-98291C75BEAB}"/>
              </a:ext>
            </a:extLst>
          </p:cNvPr>
          <p:cNvSpPr txBox="1"/>
          <p:nvPr/>
        </p:nvSpPr>
        <p:spPr>
          <a:xfrm>
            <a:off x="948638" y="1183728"/>
            <a:ext cx="39192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effectLst/>
              </a:rPr>
              <a:t>O iodo é usado em fotografias, tratamento de doenças na tireoide e desinfecção de machucados. O oligoelemento produzido a partir do iodo é muito usado na medicina: iodetos como a tiroxina, que contém iodo, são utilizados em medicina interna. O sal de cozinha iodado previne o surgimento do bócio endêmico, doença causada pelo déficit de iodo na dieta alimentar.</a:t>
            </a:r>
            <a:endParaRPr lang="pt-BR" sz="1800"/>
          </a:p>
        </p:txBody>
      </p:sp>
      <p:pic>
        <p:nvPicPr>
          <p:cNvPr id="4" name="Imagem 5">
            <a:extLst>
              <a:ext uri="{FF2B5EF4-FFF2-40B4-BE49-F238E27FC236}">
                <a16:creationId xmlns:a16="http://schemas.microsoft.com/office/drawing/2014/main" id="{E4B5C7D0-D7C3-7786-4B55-ED574C5BC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57" y="903432"/>
            <a:ext cx="2133600" cy="2133600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628E96D0-C0D9-C585-21C7-1768CFF0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298" y="262914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9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 txBox="1">
            <a:spLocks noGrp="1"/>
          </p:cNvSpPr>
          <p:nvPr>
            <p:ph type="title"/>
          </p:nvPr>
        </p:nvSpPr>
        <p:spPr>
          <a:xfrm>
            <a:off x="3801059" y="1485326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2"/>
                </a:solidFill>
              </a:rPr>
              <a:t>Astato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15" name="Google Shape;1615;p38"/>
          <p:cNvSpPr txBox="1">
            <a:spLocks noGrp="1"/>
          </p:cNvSpPr>
          <p:nvPr>
            <p:ph type="subTitle" idx="1"/>
          </p:nvPr>
        </p:nvSpPr>
        <p:spPr>
          <a:xfrm>
            <a:off x="4981374" y="2017226"/>
            <a:ext cx="3179885" cy="1811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estimativa da quantidade desse elemento na terra é de aproximadamente 31 g. Por isso, é um halogênio raro.</a:t>
            </a:r>
            <a:endParaRPr sz="2000"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6C9E8105-7DD6-384F-16DB-D8841132C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741" y="1485326"/>
            <a:ext cx="3870701" cy="29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47076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High School - 9th Grade: Chemistry by Slidesgo">
  <a:themeElements>
    <a:clrScheme name="Simple Light">
      <a:dk1>
        <a:srgbClr val="4C3D4F"/>
      </a:dk1>
      <a:lt1>
        <a:srgbClr val="494848"/>
      </a:lt1>
      <a:dk2>
        <a:srgbClr val="191919"/>
      </a:dk2>
      <a:lt2>
        <a:srgbClr val="856C8B"/>
      </a:lt2>
      <a:accent1>
        <a:srgbClr val="A5BFC2"/>
      </a:accent1>
      <a:accent2>
        <a:srgbClr val="FFF3C2"/>
      </a:accent2>
      <a:accent3>
        <a:srgbClr val="78909C"/>
      </a:accent3>
      <a:accent4>
        <a:srgbClr val="D4EBD0"/>
      </a:accent4>
      <a:accent5>
        <a:srgbClr val="A4C5C6"/>
      </a:accent5>
      <a:accent6>
        <a:srgbClr val="FFFFFF"/>
      </a:accent6>
      <a:hlink>
        <a:srgbClr val="4C3D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37</Slides>
  <Notes>27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37</vt:i4>
      </vt:variant>
    </vt:vector>
  </HeadingPairs>
  <TitlesOfParts>
    <vt:vector size="39" baseType="lpstr">
      <vt:lpstr>Science Subject for High School - 9th Grade: Chemistry by Slidesgo</vt:lpstr>
      <vt:lpstr>Slidesgo Final Pages</vt:lpstr>
      <vt:lpstr>Trabalho de química Grupo 7a</vt:lpstr>
      <vt:lpstr>Tabela periodica </vt:lpstr>
      <vt:lpstr>Bromo</vt:lpstr>
      <vt:lpstr>Bromo</vt:lpstr>
      <vt:lpstr>Utilização no dia a dia </vt:lpstr>
      <vt:lpstr>Iodo </vt:lpstr>
      <vt:lpstr>Iodo</vt:lpstr>
      <vt:lpstr>Utilização no dia a dia </vt:lpstr>
      <vt:lpstr>Astato </vt:lpstr>
      <vt:lpstr>Apresentação do PowerPoint</vt:lpstr>
      <vt:lpstr>Astato </vt:lpstr>
      <vt:lpstr>Utilização no dia a dia </vt:lpstr>
      <vt:lpstr>Flúor </vt:lpstr>
      <vt:lpstr>Flúor </vt:lpstr>
      <vt:lpstr>Utilização no dia a dia </vt:lpstr>
      <vt:lpstr>Curiosidades sobre o flúor </vt:lpstr>
      <vt:lpstr>Malefícios do flúor </vt:lpstr>
      <vt:lpstr>Benefícios do flúor </vt:lpstr>
      <vt:lpstr>Cloro </vt:lpstr>
      <vt:lpstr>Cloro </vt:lpstr>
      <vt:lpstr>Utilização no dia a dia </vt:lpstr>
      <vt:lpstr>Curiosidades sobre o cloro</vt:lpstr>
      <vt:lpstr>Malefícios do cloro</vt:lpstr>
      <vt:lpstr>Benefícios do cloro</vt:lpstr>
      <vt:lpstr>Hora da experiência</vt:lpstr>
      <vt:lpstr>Qual é o processo que acontece nessa experiência?</vt:lpstr>
      <vt:lpstr>DINÂMICA: QUIZ!!</vt:lpstr>
      <vt:lpstr>Quiz flúor</vt:lpstr>
      <vt:lpstr>Quiz flúor</vt:lpstr>
      <vt:lpstr>Quiz flúor</vt:lpstr>
      <vt:lpstr>Quiz flúor</vt:lpstr>
      <vt:lpstr>Quiz cloro</vt:lpstr>
      <vt:lpstr>Quiz cloro</vt:lpstr>
      <vt:lpstr>Quiz cloro</vt:lpstr>
      <vt:lpstr>Quiz cloro</vt:lpstr>
      <vt:lpstr>Obrigado pela atenção!!!  &lt;3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química Grupo 7a</dc:title>
  <cp:lastModifiedBy>LAYARA CAMPOS</cp:lastModifiedBy>
  <cp:revision>18</cp:revision>
  <dcterms:modified xsi:type="dcterms:W3CDTF">2022-10-28T23:20:27Z</dcterms:modified>
</cp:coreProperties>
</file>