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1"/>
  </p:notesMasterIdLst>
  <p:sldIdLst>
    <p:sldId id="259" r:id="rId2"/>
    <p:sldId id="266" r:id="rId3"/>
    <p:sldId id="273" r:id="rId4"/>
    <p:sldId id="290" r:id="rId5"/>
    <p:sldId id="267" r:id="rId6"/>
    <p:sldId id="291" r:id="rId7"/>
    <p:sldId id="297" r:id="rId8"/>
    <p:sldId id="274" r:id="rId9"/>
    <p:sldId id="292" r:id="rId10"/>
    <p:sldId id="289" r:id="rId11"/>
    <p:sldId id="265" r:id="rId12"/>
    <p:sldId id="293" r:id="rId13"/>
    <p:sldId id="268" r:id="rId14"/>
    <p:sldId id="275" r:id="rId15"/>
    <p:sldId id="294" r:id="rId16"/>
    <p:sldId id="295" r:id="rId17"/>
    <p:sldId id="276" r:id="rId18"/>
    <p:sldId id="296" r:id="rId19"/>
    <p:sldId id="272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16" userDrawn="1">
          <p15:clr>
            <a:srgbClr val="A4A3A4"/>
          </p15:clr>
        </p15:guide>
        <p15:guide id="4" pos="4021" userDrawn="1">
          <p15:clr>
            <a:srgbClr val="A4A3A4"/>
          </p15:clr>
        </p15:guide>
        <p15:guide id="5" orient="horz" pos="640" userDrawn="1">
          <p15:clr>
            <a:srgbClr val="A4A3A4"/>
          </p15:clr>
        </p15:guide>
        <p15:guide id="6" orient="horz" pos="712" userDrawn="1">
          <p15:clr>
            <a:srgbClr val="A4A3A4"/>
          </p15:clr>
        </p15:guide>
        <p15:guide id="7" orient="horz" pos="3928" userDrawn="1">
          <p15:clr>
            <a:srgbClr val="A4A3A4"/>
          </p15:clr>
        </p15:guide>
        <p15:guide id="8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6" autoAdjust="0"/>
    <p:restoredTop sz="94303" autoAdjust="0"/>
  </p:normalViewPr>
  <p:slideViewPr>
    <p:cSldViewPr snapToGrid="0" snapToObjects="1">
      <p:cViewPr varScale="1">
        <p:scale>
          <a:sx n="82" d="100"/>
          <a:sy n="82" d="100"/>
        </p:scale>
        <p:origin x="58" y="189"/>
      </p:cViewPr>
      <p:guideLst>
        <p:guide orient="horz" pos="2288"/>
        <p:guide pos="3840"/>
        <p:guide pos="416"/>
        <p:guide pos="4021"/>
        <p:guide orient="horz" pos="640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F04B6-AC22-47CD-9E8E-A9C0E8496761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1CDE7-A7E8-4C77-89F9-7A6C50F78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365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1CDE7-A7E8-4C77-89F9-7A6C50F7885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644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1CDE7-A7E8-4C77-89F9-7A6C50F7885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08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79" r:id="rId3"/>
    <p:sldLayoutId id="2147483680" r:id="rId4"/>
    <p:sldLayoutId id="2147483681" r:id="rId5"/>
    <p:sldLayoutId id="2147483682" r:id="rId6"/>
    <p:sldLayoutId id="2147483662" r:id="rId7"/>
    <p:sldLayoutId id="214748366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26246" y="2360410"/>
            <a:ext cx="85395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>
                <a:cs typeface="+mn-ea"/>
                <a:sym typeface="+mn-lt"/>
              </a:rPr>
              <a:t>《ICN and</a:t>
            </a:r>
            <a:r>
              <a:rPr lang="zh-CN" altLang="en-US" sz="4800" b="1" dirty="0">
                <a:cs typeface="+mn-ea"/>
                <a:sym typeface="+mn-lt"/>
              </a:rPr>
              <a:t> </a:t>
            </a:r>
            <a:r>
              <a:rPr lang="en-US" altLang="zh-CN" sz="4800" b="1" dirty="0">
                <a:cs typeface="+mn-ea"/>
                <a:sym typeface="+mn-lt"/>
              </a:rPr>
              <a:t>NDN》</a:t>
            </a:r>
            <a:r>
              <a:rPr lang="zh-CN" altLang="en-US" sz="4800" b="1" dirty="0">
                <a:cs typeface="+mn-ea"/>
                <a:sym typeface="+mn-lt"/>
              </a:rPr>
              <a:t>第六</a:t>
            </a:r>
            <a:r>
              <a:rPr lang="en-US" altLang="zh-CN" sz="4800" b="1" dirty="0">
                <a:cs typeface="+mn-ea"/>
                <a:sym typeface="+mn-lt"/>
              </a:rPr>
              <a:t>---</a:t>
            </a:r>
            <a:r>
              <a:rPr lang="zh-CN" altLang="en-US" sz="4800" b="1" dirty="0">
                <a:cs typeface="+mn-ea"/>
                <a:sym typeface="+mn-lt"/>
              </a:rPr>
              <a:t>八章</a:t>
            </a:r>
            <a:endParaRPr lang="en-US" altLang="zh-CN" sz="4800" b="1" dirty="0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81127" y="3852392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报告人  方清</a:t>
            </a:r>
            <a:endParaRPr lang="en-US" altLang="zh-CN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B2D4D7-CC30-4A99-B293-BAA6717F8998}"/>
              </a:ext>
            </a:extLst>
          </p:cNvPr>
          <p:cNvSpPr/>
          <p:nvPr/>
        </p:nvSpPr>
        <p:spPr>
          <a:xfrm>
            <a:off x="3209066" y="3852391"/>
            <a:ext cx="2683933" cy="1240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chemeClr val="tx1"/>
                </a:solidFill>
                <a:cs typeface="+mn-ea"/>
                <a:sym typeface="+mn-lt"/>
              </a:rPr>
              <a:t>NDN</a:t>
            </a:r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缓存机制</a:t>
            </a:r>
            <a:endParaRPr lang="en-US" altLang="zh-CN" b="1" dirty="0">
              <a:solidFill>
                <a:schemeClr val="tx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chemeClr val="tx1"/>
                </a:solidFill>
                <a:cs typeface="+mn-ea"/>
                <a:sym typeface="+mn-lt"/>
              </a:rPr>
              <a:t>NDN</a:t>
            </a:r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路由与转发</a:t>
            </a:r>
            <a:endParaRPr lang="en-US" altLang="zh-CN" b="1" dirty="0">
              <a:solidFill>
                <a:schemeClr val="tx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chemeClr val="tx1"/>
                </a:solidFill>
                <a:cs typeface="+mn-ea"/>
                <a:sym typeface="+mn-lt"/>
              </a:rPr>
              <a:t>NDN</a:t>
            </a:r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的安全与隐私</a:t>
            </a:r>
            <a:endParaRPr lang="en-US" altLang="zh-CN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812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16975">
        <p:cut/>
      </p:transition>
    </mc:Choice>
    <mc:Fallback xmlns="">
      <p:transition advTm="16975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iconfont-10688-5171688">
            <a:extLst>
              <a:ext uri="{FF2B5EF4-FFF2-40B4-BE49-F238E27FC236}">
                <a16:creationId xmlns:a16="http://schemas.microsoft.com/office/drawing/2014/main" id="{D70748BB-5AED-43C7-96B5-57C2F95923F5}"/>
              </a:ext>
            </a:extLst>
          </p:cNvPr>
          <p:cNvSpPr/>
          <p:nvPr/>
        </p:nvSpPr>
        <p:spPr>
          <a:xfrm>
            <a:off x="98099" y="83844"/>
            <a:ext cx="412602" cy="338554"/>
          </a:xfrm>
          <a:custGeom>
            <a:avLst/>
            <a:gdLst>
              <a:gd name="connsiteX0" fmla="*/ 112295 w 360610"/>
              <a:gd name="connsiteY0" fmla="*/ 231214 h 295893"/>
              <a:gd name="connsiteX1" fmla="*/ 126183 w 360610"/>
              <a:gd name="connsiteY1" fmla="*/ 246392 h 295893"/>
              <a:gd name="connsiteX2" fmla="*/ 112295 w 360610"/>
              <a:gd name="connsiteY2" fmla="*/ 261570 h 295893"/>
              <a:gd name="connsiteX3" fmla="*/ 98407 w 360610"/>
              <a:gd name="connsiteY3" fmla="*/ 246392 h 295893"/>
              <a:gd name="connsiteX4" fmla="*/ 112295 w 360610"/>
              <a:gd name="connsiteY4" fmla="*/ 231214 h 295893"/>
              <a:gd name="connsiteX5" fmla="*/ 287128 w 360610"/>
              <a:gd name="connsiteY5" fmla="*/ 159247 h 295893"/>
              <a:gd name="connsiteX6" fmla="*/ 291368 w 360610"/>
              <a:gd name="connsiteY6" fmla="*/ 159342 h 295893"/>
              <a:gd name="connsiteX7" fmla="*/ 291225 w 360610"/>
              <a:gd name="connsiteY7" fmla="*/ 163580 h 295893"/>
              <a:gd name="connsiteX8" fmla="*/ 288080 w 360610"/>
              <a:gd name="connsiteY8" fmla="*/ 170675 h 295893"/>
              <a:gd name="connsiteX9" fmla="*/ 291225 w 360610"/>
              <a:gd name="connsiteY9" fmla="*/ 177722 h 295893"/>
              <a:gd name="connsiteX10" fmla="*/ 306852 w 360610"/>
              <a:gd name="connsiteY10" fmla="*/ 177722 h 295893"/>
              <a:gd name="connsiteX11" fmla="*/ 309997 w 360610"/>
              <a:gd name="connsiteY11" fmla="*/ 170675 h 295893"/>
              <a:gd name="connsiteX12" fmla="*/ 306852 w 360610"/>
              <a:gd name="connsiteY12" fmla="*/ 163580 h 295893"/>
              <a:gd name="connsiteX13" fmla="*/ 306709 w 360610"/>
              <a:gd name="connsiteY13" fmla="*/ 159342 h 295893"/>
              <a:gd name="connsiteX14" fmla="*/ 310949 w 360610"/>
              <a:gd name="connsiteY14" fmla="*/ 159247 h 295893"/>
              <a:gd name="connsiteX15" fmla="*/ 315809 w 360610"/>
              <a:gd name="connsiteY15" fmla="*/ 170675 h 295893"/>
              <a:gd name="connsiteX16" fmla="*/ 310807 w 360610"/>
              <a:gd name="connsiteY16" fmla="*/ 182103 h 295893"/>
              <a:gd name="connsiteX17" fmla="*/ 298991 w 360610"/>
              <a:gd name="connsiteY17" fmla="*/ 186674 h 295893"/>
              <a:gd name="connsiteX18" fmla="*/ 287128 w 360610"/>
              <a:gd name="connsiteY18" fmla="*/ 182103 h 295893"/>
              <a:gd name="connsiteX19" fmla="*/ 282125 w 360610"/>
              <a:gd name="connsiteY19" fmla="*/ 170675 h 295893"/>
              <a:gd name="connsiteX20" fmla="*/ 287128 w 360610"/>
              <a:gd name="connsiteY20" fmla="*/ 159247 h 295893"/>
              <a:gd name="connsiteX21" fmla="*/ 299013 w 360610"/>
              <a:gd name="connsiteY21" fmla="*/ 152846 h 295893"/>
              <a:gd name="connsiteX22" fmla="*/ 301965 w 360610"/>
              <a:gd name="connsiteY22" fmla="*/ 155807 h 295893"/>
              <a:gd name="connsiteX23" fmla="*/ 301965 w 360610"/>
              <a:gd name="connsiteY23" fmla="*/ 172952 h 295893"/>
              <a:gd name="connsiteX24" fmla="*/ 299013 w 360610"/>
              <a:gd name="connsiteY24" fmla="*/ 175960 h 295893"/>
              <a:gd name="connsiteX25" fmla="*/ 296013 w 360610"/>
              <a:gd name="connsiteY25" fmla="*/ 172952 h 295893"/>
              <a:gd name="connsiteX26" fmla="*/ 296013 w 360610"/>
              <a:gd name="connsiteY26" fmla="*/ 155807 h 295893"/>
              <a:gd name="connsiteX27" fmla="*/ 299013 w 360610"/>
              <a:gd name="connsiteY27" fmla="*/ 152846 h 295893"/>
              <a:gd name="connsiteX28" fmla="*/ 27378 w 360610"/>
              <a:gd name="connsiteY28" fmla="*/ 140107 h 295893"/>
              <a:gd name="connsiteX29" fmla="*/ 11903 w 360610"/>
              <a:gd name="connsiteY29" fmla="*/ 155586 h 295893"/>
              <a:gd name="connsiteX30" fmla="*/ 11903 w 360610"/>
              <a:gd name="connsiteY30" fmla="*/ 268460 h 295893"/>
              <a:gd name="connsiteX31" fmla="*/ 27378 w 360610"/>
              <a:gd name="connsiteY31" fmla="*/ 283939 h 295893"/>
              <a:gd name="connsiteX32" fmla="*/ 317442 w 360610"/>
              <a:gd name="connsiteY32" fmla="*/ 283939 h 295893"/>
              <a:gd name="connsiteX33" fmla="*/ 332917 w 360610"/>
              <a:gd name="connsiteY33" fmla="*/ 268460 h 295893"/>
              <a:gd name="connsiteX34" fmla="*/ 332917 w 360610"/>
              <a:gd name="connsiteY34" fmla="*/ 155586 h 295893"/>
              <a:gd name="connsiteX35" fmla="*/ 317442 w 360610"/>
              <a:gd name="connsiteY35" fmla="*/ 140107 h 295893"/>
              <a:gd name="connsiteX36" fmla="*/ 286820 w 360610"/>
              <a:gd name="connsiteY36" fmla="*/ 65695 h 295893"/>
              <a:gd name="connsiteX37" fmla="*/ 323143 w 360610"/>
              <a:gd name="connsiteY37" fmla="*/ 80714 h 295893"/>
              <a:gd name="connsiteX38" fmla="*/ 323143 w 360610"/>
              <a:gd name="connsiteY38" fmla="*/ 89105 h 295893"/>
              <a:gd name="connsiteX39" fmla="*/ 318905 w 360610"/>
              <a:gd name="connsiteY39" fmla="*/ 90821 h 295893"/>
              <a:gd name="connsiteX40" fmla="*/ 314715 w 360610"/>
              <a:gd name="connsiteY40" fmla="*/ 89105 h 295893"/>
              <a:gd name="connsiteX41" fmla="*/ 258912 w 360610"/>
              <a:gd name="connsiteY41" fmla="*/ 89105 h 295893"/>
              <a:gd name="connsiteX42" fmla="*/ 250532 w 360610"/>
              <a:gd name="connsiteY42" fmla="*/ 89105 h 295893"/>
              <a:gd name="connsiteX43" fmla="*/ 250532 w 360610"/>
              <a:gd name="connsiteY43" fmla="*/ 80714 h 295893"/>
              <a:gd name="connsiteX44" fmla="*/ 286820 w 360610"/>
              <a:gd name="connsiteY44" fmla="*/ 65695 h 295893"/>
              <a:gd name="connsiteX45" fmla="*/ 62708 w 360610"/>
              <a:gd name="connsiteY45" fmla="*/ 36186 h 295893"/>
              <a:gd name="connsiteX46" fmla="*/ 68659 w 360610"/>
              <a:gd name="connsiteY46" fmla="*/ 42140 h 295893"/>
              <a:gd name="connsiteX47" fmla="*/ 68659 w 360610"/>
              <a:gd name="connsiteY47" fmla="*/ 128201 h 295893"/>
              <a:gd name="connsiteX48" fmla="*/ 280875 w 360610"/>
              <a:gd name="connsiteY48" fmla="*/ 128201 h 295893"/>
              <a:gd name="connsiteX49" fmla="*/ 280875 w 360610"/>
              <a:gd name="connsiteY49" fmla="*/ 102911 h 295893"/>
              <a:gd name="connsiteX50" fmla="*/ 286826 w 360610"/>
              <a:gd name="connsiteY50" fmla="*/ 96958 h 295893"/>
              <a:gd name="connsiteX51" fmla="*/ 292778 w 360610"/>
              <a:gd name="connsiteY51" fmla="*/ 102911 h 295893"/>
              <a:gd name="connsiteX52" fmla="*/ 292778 w 360610"/>
              <a:gd name="connsiteY52" fmla="*/ 128201 h 295893"/>
              <a:gd name="connsiteX53" fmla="*/ 317442 w 360610"/>
              <a:gd name="connsiteY53" fmla="*/ 128201 h 295893"/>
              <a:gd name="connsiteX54" fmla="*/ 344820 w 360610"/>
              <a:gd name="connsiteY54" fmla="*/ 155586 h 295893"/>
              <a:gd name="connsiteX55" fmla="*/ 344820 w 360610"/>
              <a:gd name="connsiteY55" fmla="*/ 268508 h 295893"/>
              <a:gd name="connsiteX56" fmla="*/ 317442 w 360610"/>
              <a:gd name="connsiteY56" fmla="*/ 295893 h 295893"/>
              <a:gd name="connsiteX57" fmla="*/ 27378 w 360610"/>
              <a:gd name="connsiteY57" fmla="*/ 295893 h 295893"/>
              <a:gd name="connsiteX58" fmla="*/ 0 w 360610"/>
              <a:gd name="connsiteY58" fmla="*/ 268508 h 295893"/>
              <a:gd name="connsiteX59" fmla="*/ 0 w 360610"/>
              <a:gd name="connsiteY59" fmla="*/ 155586 h 295893"/>
              <a:gd name="connsiteX60" fmla="*/ 27378 w 360610"/>
              <a:gd name="connsiteY60" fmla="*/ 128201 h 295893"/>
              <a:gd name="connsiteX61" fmla="*/ 56756 w 360610"/>
              <a:gd name="connsiteY61" fmla="*/ 128201 h 295893"/>
              <a:gd name="connsiteX62" fmla="*/ 56756 w 360610"/>
              <a:gd name="connsiteY62" fmla="*/ 42140 h 295893"/>
              <a:gd name="connsiteX63" fmla="*/ 62708 w 360610"/>
              <a:gd name="connsiteY63" fmla="*/ 36186 h 295893"/>
              <a:gd name="connsiteX64" fmla="*/ 286819 w 360610"/>
              <a:gd name="connsiteY64" fmla="*/ 31693 h 295893"/>
              <a:gd name="connsiteX65" fmla="*/ 341840 w 360610"/>
              <a:gd name="connsiteY65" fmla="*/ 54519 h 295893"/>
              <a:gd name="connsiteX66" fmla="*/ 341840 w 360610"/>
              <a:gd name="connsiteY66" fmla="*/ 62915 h 295893"/>
              <a:gd name="connsiteX67" fmla="*/ 337604 w 360610"/>
              <a:gd name="connsiteY67" fmla="*/ 64632 h 295893"/>
              <a:gd name="connsiteX68" fmla="*/ 333367 w 360610"/>
              <a:gd name="connsiteY68" fmla="*/ 62915 h 295893"/>
              <a:gd name="connsiteX69" fmla="*/ 240259 w 360610"/>
              <a:gd name="connsiteY69" fmla="*/ 62915 h 295893"/>
              <a:gd name="connsiteX70" fmla="*/ 231834 w 360610"/>
              <a:gd name="connsiteY70" fmla="*/ 62915 h 295893"/>
              <a:gd name="connsiteX71" fmla="*/ 231834 w 360610"/>
              <a:gd name="connsiteY71" fmla="*/ 54519 h 295893"/>
              <a:gd name="connsiteX72" fmla="*/ 286819 w 360610"/>
              <a:gd name="connsiteY72" fmla="*/ 31693 h 295893"/>
              <a:gd name="connsiteX73" fmla="*/ 286838 w 360610"/>
              <a:gd name="connsiteY73" fmla="*/ 0 h 295893"/>
              <a:gd name="connsiteX74" fmla="*/ 358855 w 360610"/>
              <a:gd name="connsiteY74" fmla="*/ 29823 h 295893"/>
              <a:gd name="connsiteX75" fmla="*/ 358903 w 360610"/>
              <a:gd name="connsiteY75" fmla="*/ 38215 h 295893"/>
              <a:gd name="connsiteX76" fmla="*/ 354712 w 360610"/>
              <a:gd name="connsiteY76" fmla="*/ 39979 h 295893"/>
              <a:gd name="connsiteX77" fmla="*/ 350475 w 360610"/>
              <a:gd name="connsiteY77" fmla="*/ 38215 h 295893"/>
              <a:gd name="connsiteX78" fmla="*/ 223200 w 360610"/>
              <a:gd name="connsiteY78" fmla="*/ 38215 h 295893"/>
              <a:gd name="connsiteX79" fmla="*/ 214820 w 360610"/>
              <a:gd name="connsiteY79" fmla="*/ 38215 h 295893"/>
              <a:gd name="connsiteX80" fmla="*/ 214820 w 360610"/>
              <a:gd name="connsiteY80" fmla="*/ 29823 h 295893"/>
              <a:gd name="connsiteX81" fmla="*/ 286838 w 360610"/>
              <a:gd name="connsiteY81" fmla="*/ 0 h 29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360610" h="295893">
                <a:moveTo>
                  <a:pt x="112295" y="231214"/>
                </a:moveTo>
                <a:cubicBezTo>
                  <a:pt x="119965" y="231214"/>
                  <a:pt x="126183" y="238009"/>
                  <a:pt x="126183" y="246392"/>
                </a:cubicBezTo>
                <a:cubicBezTo>
                  <a:pt x="126183" y="254775"/>
                  <a:pt x="119965" y="261570"/>
                  <a:pt x="112295" y="261570"/>
                </a:cubicBezTo>
                <a:cubicBezTo>
                  <a:pt x="104625" y="261570"/>
                  <a:pt x="98407" y="254775"/>
                  <a:pt x="98407" y="246392"/>
                </a:cubicBezTo>
                <a:cubicBezTo>
                  <a:pt x="98407" y="238009"/>
                  <a:pt x="104625" y="231214"/>
                  <a:pt x="112295" y="231214"/>
                </a:cubicBezTo>
                <a:close/>
                <a:moveTo>
                  <a:pt x="287128" y="159247"/>
                </a:moveTo>
                <a:cubicBezTo>
                  <a:pt x="288319" y="158104"/>
                  <a:pt x="290224" y="158152"/>
                  <a:pt x="291368" y="159342"/>
                </a:cubicBezTo>
                <a:cubicBezTo>
                  <a:pt x="292464" y="160533"/>
                  <a:pt x="292416" y="162437"/>
                  <a:pt x="291225" y="163580"/>
                </a:cubicBezTo>
                <a:cubicBezTo>
                  <a:pt x="289224" y="165485"/>
                  <a:pt x="288080" y="167961"/>
                  <a:pt x="288080" y="170675"/>
                </a:cubicBezTo>
                <a:cubicBezTo>
                  <a:pt x="288080" y="173342"/>
                  <a:pt x="289224" y="175818"/>
                  <a:pt x="291225" y="177722"/>
                </a:cubicBezTo>
                <a:cubicBezTo>
                  <a:pt x="295513" y="181770"/>
                  <a:pt x="302564" y="181770"/>
                  <a:pt x="306852" y="177722"/>
                </a:cubicBezTo>
                <a:cubicBezTo>
                  <a:pt x="308853" y="175818"/>
                  <a:pt x="309997" y="173342"/>
                  <a:pt x="309997" y="170675"/>
                </a:cubicBezTo>
                <a:cubicBezTo>
                  <a:pt x="309997" y="167961"/>
                  <a:pt x="308853" y="165485"/>
                  <a:pt x="306852" y="163580"/>
                </a:cubicBezTo>
                <a:cubicBezTo>
                  <a:pt x="305661" y="162437"/>
                  <a:pt x="305566" y="160533"/>
                  <a:pt x="306709" y="159342"/>
                </a:cubicBezTo>
                <a:cubicBezTo>
                  <a:pt x="307853" y="158152"/>
                  <a:pt x="309758" y="158104"/>
                  <a:pt x="310949" y="159247"/>
                </a:cubicBezTo>
                <a:cubicBezTo>
                  <a:pt x="314142" y="162247"/>
                  <a:pt x="315952" y="166294"/>
                  <a:pt x="315809" y="170675"/>
                </a:cubicBezTo>
                <a:cubicBezTo>
                  <a:pt x="315809" y="175008"/>
                  <a:pt x="314046" y="179056"/>
                  <a:pt x="310807" y="182103"/>
                </a:cubicBezTo>
                <a:cubicBezTo>
                  <a:pt x="307567" y="185103"/>
                  <a:pt x="303279" y="186674"/>
                  <a:pt x="298991" y="186674"/>
                </a:cubicBezTo>
                <a:cubicBezTo>
                  <a:pt x="294703" y="186674"/>
                  <a:pt x="290415" y="185198"/>
                  <a:pt x="287128" y="182103"/>
                </a:cubicBezTo>
                <a:cubicBezTo>
                  <a:pt x="283888" y="179056"/>
                  <a:pt x="282125" y="175008"/>
                  <a:pt x="282125" y="170675"/>
                </a:cubicBezTo>
                <a:cubicBezTo>
                  <a:pt x="282125" y="166294"/>
                  <a:pt x="283888" y="162247"/>
                  <a:pt x="287128" y="159247"/>
                </a:cubicBezTo>
                <a:close/>
                <a:moveTo>
                  <a:pt x="299013" y="152846"/>
                </a:moveTo>
                <a:cubicBezTo>
                  <a:pt x="300679" y="152846"/>
                  <a:pt x="301965" y="154136"/>
                  <a:pt x="301965" y="155807"/>
                </a:cubicBezTo>
                <a:lnTo>
                  <a:pt x="301965" y="172952"/>
                </a:lnTo>
                <a:cubicBezTo>
                  <a:pt x="301965" y="174623"/>
                  <a:pt x="300679" y="175960"/>
                  <a:pt x="299013" y="175960"/>
                </a:cubicBezTo>
                <a:cubicBezTo>
                  <a:pt x="297346" y="175960"/>
                  <a:pt x="296013" y="174623"/>
                  <a:pt x="296013" y="172952"/>
                </a:cubicBezTo>
                <a:lnTo>
                  <a:pt x="296013" y="155807"/>
                </a:lnTo>
                <a:cubicBezTo>
                  <a:pt x="296013" y="154136"/>
                  <a:pt x="297346" y="152846"/>
                  <a:pt x="299013" y="152846"/>
                </a:cubicBezTo>
                <a:close/>
                <a:moveTo>
                  <a:pt x="27378" y="140107"/>
                </a:moveTo>
                <a:cubicBezTo>
                  <a:pt x="18855" y="140107"/>
                  <a:pt x="11903" y="147108"/>
                  <a:pt x="11903" y="155586"/>
                </a:cubicBezTo>
                <a:lnTo>
                  <a:pt x="11903" y="268460"/>
                </a:lnTo>
                <a:cubicBezTo>
                  <a:pt x="11903" y="276986"/>
                  <a:pt x="18855" y="283939"/>
                  <a:pt x="27378" y="283939"/>
                </a:cubicBezTo>
                <a:lnTo>
                  <a:pt x="317442" y="283939"/>
                </a:lnTo>
                <a:cubicBezTo>
                  <a:pt x="325965" y="283939"/>
                  <a:pt x="332917" y="276986"/>
                  <a:pt x="332917" y="268460"/>
                </a:cubicBezTo>
                <a:lnTo>
                  <a:pt x="332917" y="155586"/>
                </a:lnTo>
                <a:cubicBezTo>
                  <a:pt x="332917" y="147108"/>
                  <a:pt x="325965" y="140107"/>
                  <a:pt x="317442" y="140107"/>
                </a:cubicBezTo>
                <a:close/>
                <a:moveTo>
                  <a:pt x="286820" y="65695"/>
                </a:moveTo>
                <a:cubicBezTo>
                  <a:pt x="299967" y="65695"/>
                  <a:pt x="313120" y="70701"/>
                  <a:pt x="323143" y="80714"/>
                </a:cubicBezTo>
                <a:cubicBezTo>
                  <a:pt x="325476" y="83050"/>
                  <a:pt x="325476" y="86769"/>
                  <a:pt x="323143" y="89105"/>
                </a:cubicBezTo>
                <a:cubicBezTo>
                  <a:pt x="321953" y="90249"/>
                  <a:pt x="320477" y="90821"/>
                  <a:pt x="318905" y="90821"/>
                </a:cubicBezTo>
                <a:cubicBezTo>
                  <a:pt x="317382" y="90821"/>
                  <a:pt x="315906" y="90297"/>
                  <a:pt x="314715" y="89105"/>
                </a:cubicBezTo>
                <a:cubicBezTo>
                  <a:pt x="299288" y="73753"/>
                  <a:pt x="274291" y="73753"/>
                  <a:pt x="258912" y="89105"/>
                </a:cubicBezTo>
                <a:cubicBezTo>
                  <a:pt x="256627" y="91441"/>
                  <a:pt x="252865" y="91441"/>
                  <a:pt x="250532" y="89105"/>
                </a:cubicBezTo>
                <a:cubicBezTo>
                  <a:pt x="248199" y="86769"/>
                  <a:pt x="248199" y="83050"/>
                  <a:pt x="250532" y="80714"/>
                </a:cubicBezTo>
                <a:cubicBezTo>
                  <a:pt x="260531" y="70701"/>
                  <a:pt x="273672" y="65695"/>
                  <a:pt x="286820" y="65695"/>
                </a:cubicBezTo>
                <a:close/>
                <a:moveTo>
                  <a:pt x="62708" y="36186"/>
                </a:moveTo>
                <a:cubicBezTo>
                  <a:pt x="65993" y="36186"/>
                  <a:pt x="68659" y="38853"/>
                  <a:pt x="68659" y="42140"/>
                </a:cubicBezTo>
                <a:lnTo>
                  <a:pt x="68659" y="128201"/>
                </a:lnTo>
                <a:lnTo>
                  <a:pt x="280875" y="128201"/>
                </a:lnTo>
                <a:lnTo>
                  <a:pt x="280875" y="102911"/>
                </a:lnTo>
                <a:cubicBezTo>
                  <a:pt x="280875" y="99625"/>
                  <a:pt x="283541" y="96958"/>
                  <a:pt x="286826" y="96958"/>
                </a:cubicBezTo>
                <a:cubicBezTo>
                  <a:pt x="290064" y="96958"/>
                  <a:pt x="292778" y="99625"/>
                  <a:pt x="292778" y="102911"/>
                </a:cubicBezTo>
                <a:lnTo>
                  <a:pt x="292778" y="128201"/>
                </a:lnTo>
                <a:lnTo>
                  <a:pt x="317442" y="128201"/>
                </a:lnTo>
                <a:cubicBezTo>
                  <a:pt x="332536" y="128201"/>
                  <a:pt x="344820" y="140488"/>
                  <a:pt x="344820" y="155586"/>
                </a:cubicBezTo>
                <a:lnTo>
                  <a:pt x="344820" y="268508"/>
                </a:lnTo>
                <a:cubicBezTo>
                  <a:pt x="344820" y="283653"/>
                  <a:pt x="332583" y="295893"/>
                  <a:pt x="317442" y="295893"/>
                </a:cubicBezTo>
                <a:lnTo>
                  <a:pt x="27378" y="295893"/>
                </a:lnTo>
                <a:cubicBezTo>
                  <a:pt x="12237" y="295893"/>
                  <a:pt x="0" y="283653"/>
                  <a:pt x="0" y="268508"/>
                </a:cubicBezTo>
                <a:lnTo>
                  <a:pt x="0" y="155586"/>
                </a:lnTo>
                <a:cubicBezTo>
                  <a:pt x="0" y="140488"/>
                  <a:pt x="12237" y="128201"/>
                  <a:pt x="27378" y="128201"/>
                </a:cubicBezTo>
                <a:lnTo>
                  <a:pt x="56756" y="128201"/>
                </a:lnTo>
                <a:lnTo>
                  <a:pt x="56756" y="42140"/>
                </a:lnTo>
                <a:cubicBezTo>
                  <a:pt x="56756" y="38853"/>
                  <a:pt x="59470" y="36186"/>
                  <a:pt x="62708" y="36186"/>
                </a:cubicBezTo>
                <a:close/>
                <a:moveTo>
                  <a:pt x="286819" y="31693"/>
                </a:moveTo>
                <a:cubicBezTo>
                  <a:pt x="306734" y="31693"/>
                  <a:pt x="326655" y="39302"/>
                  <a:pt x="341840" y="54519"/>
                </a:cubicBezTo>
                <a:cubicBezTo>
                  <a:pt x="344125" y="56809"/>
                  <a:pt x="344125" y="60577"/>
                  <a:pt x="341840" y="62915"/>
                </a:cubicBezTo>
                <a:cubicBezTo>
                  <a:pt x="340650" y="64060"/>
                  <a:pt x="339127" y="64632"/>
                  <a:pt x="337604" y="64632"/>
                </a:cubicBezTo>
                <a:cubicBezTo>
                  <a:pt x="336033" y="64632"/>
                  <a:pt x="334557" y="64060"/>
                  <a:pt x="333367" y="62915"/>
                </a:cubicBezTo>
                <a:cubicBezTo>
                  <a:pt x="307710" y="37155"/>
                  <a:pt x="265964" y="37155"/>
                  <a:pt x="240259" y="62915"/>
                </a:cubicBezTo>
                <a:cubicBezTo>
                  <a:pt x="237927" y="65252"/>
                  <a:pt x="234166" y="65252"/>
                  <a:pt x="231834" y="62915"/>
                </a:cubicBezTo>
                <a:cubicBezTo>
                  <a:pt x="229549" y="60577"/>
                  <a:pt x="229549" y="56809"/>
                  <a:pt x="231834" y="54519"/>
                </a:cubicBezTo>
                <a:cubicBezTo>
                  <a:pt x="246995" y="39302"/>
                  <a:pt x="266904" y="31693"/>
                  <a:pt x="286819" y="31693"/>
                </a:cubicBezTo>
                <a:close/>
                <a:moveTo>
                  <a:pt x="286838" y="0"/>
                </a:moveTo>
                <a:cubicBezTo>
                  <a:pt x="312919" y="0"/>
                  <a:pt x="339000" y="9941"/>
                  <a:pt x="358855" y="29823"/>
                </a:cubicBezTo>
                <a:cubicBezTo>
                  <a:pt x="361188" y="32160"/>
                  <a:pt x="361188" y="35926"/>
                  <a:pt x="358903" y="38215"/>
                </a:cubicBezTo>
                <a:cubicBezTo>
                  <a:pt x="357712" y="39359"/>
                  <a:pt x="356236" y="39979"/>
                  <a:pt x="354712" y="39979"/>
                </a:cubicBezTo>
                <a:cubicBezTo>
                  <a:pt x="353141" y="39979"/>
                  <a:pt x="351665" y="39407"/>
                  <a:pt x="350475" y="38215"/>
                </a:cubicBezTo>
                <a:cubicBezTo>
                  <a:pt x="315335" y="3123"/>
                  <a:pt x="258292" y="3123"/>
                  <a:pt x="223200" y="38215"/>
                </a:cubicBezTo>
                <a:cubicBezTo>
                  <a:pt x="220915" y="40551"/>
                  <a:pt x="217153" y="40551"/>
                  <a:pt x="214820" y="38215"/>
                </a:cubicBezTo>
                <a:cubicBezTo>
                  <a:pt x="212487" y="35926"/>
                  <a:pt x="212487" y="32160"/>
                  <a:pt x="214820" y="29823"/>
                </a:cubicBezTo>
                <a:cubicBezTo>
                  <a:pt x="234676" y="9941"/>
                  <a:pt x="260757" y="0"/>
                  <a:pt x="2868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8D333B3-2F63-4140-B6D7-7D7C413C272C}"/>
              </a:ext>
            </a:extLst>
          </p:cNvPr>
          <p:cNvSpPr txBox="1"/>
          <p:nvPr/>
        </p:nvSpPr>
        <p:spPr>
          <a:xfrm>
            <a:off x="567074" y="123906"/>
            <a:ext cx="3244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cs typeface="+mn-ea"/>
                <a:sym typeface="+mn-lt"/>
              </a:rPr>
              <a:t>转发策略：状态机制、接口排序</a:t>
            </a:r>
            <a:endParaRPr lang="zh-CN" altLang="en-US" sz="1600" dirty="0">
              <a:cs typeface="+mn-ea"/>
              <a:sym typeface="+mn-lt"/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2D7E06ED-F491-419C-BB17-290755FEE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44" y="1014018"/>
            <a:ext cx="5569118" cy="3609497"/>
          </a:xfrm>
          <a:prstGeom prst="rect">
            <a:avLst/>
          </a:prstGeom>
        </p:spPr>
      </p:pic>
      <p:sp>
        <p:nvSpPr>
          <p:cNvPr id="81" name="文本框 80">
            <a:extLst>
              <a:ext uri="{FF2B5EF4-FFF2-40B4-BE49-F238E27FC236}">
                <a16:creationId xmlns:a16="http://schemas.microsoft.com/office/drawing/2014/main" id="{C3C2364A-C7A7-4FE1-9B9D-B72883EF4797}"/>
              </a:ext>
            </a:extLst>
          </p:cNvPr>
          <p:cNvSpPr txBox="1"/>
          <p:nvPr/>
        </p:nvSpPr>
        <p:spPr>
          <a:xfrm>
            <a:off x="791319" y="5003417"/>
            <a:ext cx="4865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拥塞</a:t>
            </a:r>
            <a:r>
              <a:rPr lang="en-US" altLang="zh-CN" dirty="0">
                <a:cs typeface="+mn-ea"/>
                <a:sym typeface="+mn-lt"/>
              </a:rPr>
              <a:t>NACK</a:t>
            </a:r>
            <a:r>
              <a:rPr lang="zh-CN" altLang="en-US" b="1" dirty="0">
                <a:cs typeface="+mn-ea"/>
                <a:sym typeface="+mn-lt"/>
              </a:rPr>
              <a:t>不改变颜色状态</a:t>
            </a:r>
            <a:r>
              <a:rPr lang="zh-CN" altLang="en-US" dirty="0">
                <a:cs typeface="+mn-ea"/>
                <a:sym typeface="+mn-lt"/>
              </a:rPr>
              <a:t>，</a:t>
            </a:r>
            <a:r>
              <a:rPr lang="zh-CN" altLang="en-US" b="1" dirty="0">
                <a:cs typeface="+mn-ea"/>
                <a:sym typeface="+mn-lt"/>
              </a:rPr>
              <a:t>只降低接口排名</a:t>
            </a:r>
            <a:endParaRPr lang="en-US" altLang="zh-CN" b="1" dirty="0">
              <a:cs typeface="+mn-ea"/>
              <a:sym typeface="+mn-lt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0F0788D-BBB4-4B71-8D70-A378CF443424}"/>
              </a:ext>
            </a:extLst>
          </p:cNvPr>
          <p:cNvSpPr txBox="1"/>
          <p:nvPr/>
        </p:nvSpPr>
        <p:spPr>
          <a:xfrm>
            <a:off x="6144169" y="293183"/>
            <a:ext cx="5367928" cy="2120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cs typeface="+mn-ea"/>
                <a:sym typeface="+mn-lt"/>
              </a:rPr>
              <a:t>重试时钟（</a:t>
            </a:r>
            <a:r>
              <a:rPr lang="en-US" altLang="zh-CN" b="1" dirty="0">
                <a:cs typeface="+mn-ea"/>
                <a:sym typeface="+mn-lt"/>
              </a:rPr>
              <a:t>Retry-Timer</a:t>
            </a:r>
            <a:r>
              <a:rPr lang="zh-CN" altLang="en-US" b="1" dirty="0">
                <a:cs typeface="+mn-ea"/>
                <a:sym typeface="+mn-lt"/>
              </a:rPr>
              <a:t>）</a:t>
            </a:r>
            <a:endParaRPr lang="en-US" altLang="zh-CN" b="1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cs typeface="+mn-ea"/>
                <a:sym typeface="+mn-lt"/>
              </a:rPr>
              <a:t>时间过期前，后续的</a:t>
            </a:r>
            <a:r>
              <a:rPr lang="en-US" altLang="zh-CN" b="1" dirty="0">
                <a:cs typeface="+mn-ea"/>
                <a:sym typeface="+mn-lt"/>
              </a:rPr>
              <a:t>Interest</a:t>
            </a:r>
            <a:r>
              <a:rPr lang="zh-CN" altLang="en-US" dirty="0">
                <a:cs typeface="+mn-ea"/>
                <a:sym typeface="+mn-lt"/>
              </a:rPr>
              <a:t>暂时保留并不发送，因为路由仍在等待数据返回，</a:t>
            </a: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cs typeface="+mn-ea"/>
                <a:sym typeface="+mn-lt"/>
              </a:rPr>
              <a:t>时间过期后，直到收到</a:t>
            </a:r>
            <a:r>
              <a:rPr lang="en-US" altLang="zh-CN" b="1" dirty="0">
                <a:cs typeface="+mn-ea"/>
                <a:sym typeface="+mn-lt"/>
              </a:rPr>
              <a:t>NACK</a:t>
            </a:r>
            <a:r>
              <a:rPr lang="zh-CN" altLang="en-US" dirty="0">
                <a:cs typeface="+mn-ea"/>
                <a:sym typeface="+mn-lt"/>
              </a:rPr>
              <a:t>，才尝试转发其他接口。 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DA365AA-F65B-4AEE-8C5A-5913CB831E8C}"/>
              </a:ext>
            </a:extLst>
          </p:cNvPr>
          <p:cNvSpPr txBox="1"/>
          <p:nvPr/>
        </p:nvSpPr>
        <p:spPr>
          <a:xfrm>
            <a:off x="6144169" y="2609709"/>
            <a:ext cx="5474720" cy="2120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effectLst/>
                <a:cs typeface="+mn-ea"/>
                <a:sym typeface="+mn-lt"/>
              </a:rPr>
              <a:t>当第一次传输没有收到</a:t>
            </a:r>
            <a:r>
              <a:rPr lang="en-US" altLang="zh-CN" b="1" dirty="0">
                <a:cs typeface="+mn-ea"/>
                <a:sym typeface="+mn-lt"/>
              </a:rPr>
              <a:t>Data</a:t>
            </a:r>
            <a:r>
              <a:rPr lang="zh-CN" altLang="en-US" dirty="0">
                <a:effectLst/>
                <a:cs typeface="+mn-ea"/>
                <a:sym typeface="+mn-lt"/>
              </a:rPr>
              <a:t>的时候，两种策略：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cs typeface="+mn-ea"/>
                <a:sym typeface="+mn-lt"/>
              </a:rPr>
              <a:t>Ranking</a:t>
            </a:r>
            <a:r>
              <a:rPr lang="zh-CN" altLang="en-US" dirty="0">
                <a:effectLst/>
                <a:cs typeface="+mn-ea"/>
                <a:sym typeface="+mn-lt"/>
              </a:rPr>
              <a:t>：发送</a:t>
            </a:r>
            <a:r>
              <a:rPr lang="en-US" altLang="zh-CN" dirty="0">
                <a:effectLst/>
                <a:cs typeface="+mn-ea"/>
                <a:sym typeface="+mn-lt"/>
              </a:rPr>
              <a:t>Interest</a:t>
            </a:r>
            <a:r>
              <a:rPr lang="zh-CN" altLang="en-US" dirty="0">
                <a:effectLst/>
                <a:cs typeface="+mn-ea"/>
                <a:sym typeface="+mn-lt"/>
              </a:rPr>
              <a:t>到排名仅次于上一次传输中的那个接口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cs typeface="+mn-ea"/>
                <a:sym typeface="+mn-lt"/>
              </a:rPr>
              <a:t>Ranking-</a:t>
            </a:r>
            <a:r>
              <a:rPr lang="en-US" altLang="zh-CN" b="1" dirty="0" err="1">
                <a:cs typeface="+mn-ea"/>
                <a:sym typeface="+mn-lt"/>
              </a:rPr>
              <a:t>retx</a:t>
            </a:r>
            <a:r>
              <a:rPr lang="zh-CN" altLang="en-US" dirty="0">
                <a:effectLst/>
                <a:cs typeface="+mn-ea"/>
                <a:sym typeface="+mn-lt"/>
              </a:rPr>
              <a:t>：发送</a:t>
            </a:r>
            <a:r>
              <a:rPr lang="en-US" altLang="zh-CN" b="1" dirty="0">
                <a:cs typeface="+mn-ea"/>
                <a:sym typeface="+mn-lt"/>
              </a:rPr>
              <a:t>Interest</a:t>
            </a:r>
            <a:r>
              <a:rPr lang="zh-CN" altLang="en-US" dirty="0">
                <a:effectLst/>
                <a:cs typeface="+mn-ea"/>
                <a:sym typeface="+mn-lt"/>
              </a:rPr>
              <a:t>副本到之前使用的接口，同时也发到排在下一位的接口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4D557F6-86CB-4C29-B1C0-D977851808D2}"/>
              </a:ext>
            </a:extLst>
          </p:cNvPr>
          <p:cNvSpPr txBox="1"/>
          <p:nvPr/>
        </p:nvSpPr>
        <p:spPr>
          <a:xfrm>
            <a:off x="6144169" y="5049583"/>
            <a:ext cx="5474720" cy="873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cs typeface="+mn-ea"/>
                <a:sym typeface="+mn-lt"/>
              </a:rPr>
              <a:t>泛洪</a:t>
            </a:r>
            <a:r>
              <a:rPr lang="zh-CN" altLang="en-US" dirty="0">
                <a:cs typeface="+mn-ea"/>
                <a:sym typeface="+mn-lt"/>
              </a:rPr>
              <a:t>（</a:t>
            </a:r>
            <a:r>
              <a:rPr lang="en-US" altLang="zh-CN" b="1" dirty="0">
                <a:cs typeface="+mn-ea"/>
                <a:sym typeface="+mn-lt"/>
              </a:rPr>
              <a:t>Flooding</a:t>
            </a:r>
            <a:r>
              <a:rPr lang="zh-CN" altLang="en-US" dirty="0">
                <a:cs typeface="+mn-ea"/>
                <a:sym typeface="+mn-lt"/>
              </a:rPr>
              <a:t>），泛洪一次探索所有可能的路径，但是同时带来了最大的开销 </a:t>
            </a:r>
          </a:p>
        </p:txBody>
      </p:sp>
    </p:spTree>
    <p:extLst>
      <p:ext uri="{BB962C8B-B14F-4D97-AF65-F5344CB8AC3E}">
        <p14:creationId xmlns:p14="http://schemas.microsoft.com/office/powerpoint/2010/main" val="252262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3">
        <p:fade/>
      </p:transition>
    </mc:Choice>
    <mc:Fallback xmlns="">
      <p:transition spd="med" advTm="100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confont-10688-5171688">
            <a:extLst>
              <a:ext uri="{FF2B5EF4-FFF2-40B4-BE49-F238E27FC236}">
                <a16:creationId xmlns:a16="http://schemas.microsoft.com/office/drawing/2014/main" id="{AD2922F6-7E57-43B6-AC51-B90A48CF317C}"/>
              </a:ext>
            </a:extLst>
          </p:cNvPr>
          <p:cNvSpPr/>
          <p:nvPr/>
        </p:nvSpPr>
        <p:spPr>
          <a:xfrm>
            <a:off x="98099" y="83844"/>
            <a:ext cx="412602" cy="338554"/>
          </a:xfrm>
          <a:custGeom>
            <a:avLst/>
            <a:gdLst>
              <a:gd name="connsiteX0" fmla="*/ 112295 w 360610"/>
              <a:gd name="connsiteY0" fmla="*/ 231214 h 295893"/>
              <a:gd name="connsiteX1" fmla="*/ 126183 w 360610"/>
              <a:gd name="connsiteY1" fmla="*/ 246392 h 295893"/>
              <a:gd name="connsiteX2" fmla="*/ 112295 w 360610"/>
              <a:gd name="connsiteY2" fmla="*/ 261570 h 295893"/>
              <a:gd name="connsiteX3" fmla="*/ 98407 w 360610"/>
              <a:gd name="connsiteY3" fmla="*/ 246392 h 295893"/>
              <a:gd name="connsiteX4" fmla="*/ 112295 w 360610"/>
              <a:gd name="connsiteY4" fmla="*/ 231214 h 295893"/>
              <a:gd name="connsiteX5" fmla="*/ 287128 w 360610"/>
              <a:gd name="connsiteY5" fmla="*/ 159247 h 295893"/>
              <a:gd name="connsiteX6" fmla="*/ 291368 w 360610"/>
              <a:gd name="connsiteY6" fmla="*/ 159342 h 295893"/>
              <a:gd name="connsiteX7" fmla="*/ 291225 w 360610"/>
              <a:gd name="connsiteY7" fmla="*/ 163580 h 295893"/>
              <a:gd name="connsiteX8" fmla="*/ 288080 w 360610"/>
              <a:gd name="connsiteY8" fmla="*/ 170675 h 295893"/>
              <a:gd name="connsiteX9" fmla="*/ 291225 w 360610"/>
              <a:gd name="connsiteY9" fmla="*/ 177722 h 295893"/>
              <a:gd name="connsiteX10" fmla="*/ 306852 w 360610"/>
              <a:gd name="connsiteY10" fmla="*/ 177722 h 295893"/>
              <a:gd name="connsiteX11" fmla="*/ 309997 w 360610"/>
              <a:gd name="connsiteY11" fmla="*/ 170675 h 295893"/>
              <a:gd name="connsiteX12" fmla="*/ 306852 w 360610"/>
              <a:gd name="connsiteY12" fmla="*/ 163580 h 295893"/>
              <a:gd name="connsiteX13" fmla="*/ 306709 w 360610"/>
              <a:gd name="connsiteY13" fmla="*/ 159342 h 295893"/>
              <a:gd name="connsiteX14" fmla="*/ 310949 w 360610"/>
              <a:gd name="connsiteY14" fmla="*/ 159247 h 295893"/>
              <a:gd name="connsiteX15" fmla="*/ 315809 w 360610"/>
              <a:gd name="connsiteY15" fmla="*/ 170675 h 295893"/>
              <a:gd name="connsiteX16" fmla="*/ 310807 w 360610"/>
              <a:gd name="connsiteY16" fmla="*/ 182103 h 295893"/>
              <a:gd name="connsiteX17" fmla="*/ 298991 w 360610"/>
              <a:gd name="connsiteY17" fmla="*/ 186674 h 295893"/>
              <a:gd name="connsiteX18" fmla="*/ 287128 w 360610"/>
              <a:gd name="connsiteY18" fmla="*/ 182103 h 295893"/>
              <a:gd name="connsiteX19" fmla="*/ 282125 w 360610"/>
              <a:gd name="connsiteY19" fmla="*/ 170675 h 295893"/>
              <a:gd name="connsiteX20" fmla="*/ 287128 w 360610"/>
              <a:gd name="connsiteY20" fmla="*/ 159247 h 295893"/>
              <a:gd name="connsiteX21" fmla="*/ 299013 w 360610"/>
              <a:gd name="connsiteY21" fmla="*/ 152846 h 295893"/>
              <a:gd name="connsiteX22" fmla="*/ 301965 w 360610"/>
              <a:gd name="connsiteY22" fmla="*/ 155807 h 295893"/>
              <a:gd name="connsiteX23" fmla="*/ 301965 w 360610"/>
              <a:gd name="connsiteY23" fmla="*/ 172952 h 295893"/>
              <a:gd name="connsiteX24" fmla="*/ 299013 w 360610"/>
              <a:gd name="connsiteY24" fmla="*/ 175960 h 295893"/>
              <a:gd name="connsiteX25" fmla="*/ 296013 w 360610"/>
              <a:gd name="connsiteY25" fmla="*/ 172952 h 295893"/>
              <a:gd name="connsiteX26" fmla="*/ 296013 w 360610"/>
              <a:gd name="connsiteY26" fmla="*/ 155807 h 295893"/>
              <a:gd name="connsiteX27" fmla="*/ 299013 w 360610"/>
              <a:gd name="connsiteY27" fmla="*/ 152846 h 295893"/>
              <a:gd name="connsiteX28" fmla="*/ 27378 w 360610"/>
              <a:gd name="connsiteY28" fmla="*/ 140107 h 295893"/>
              <a:gd name="connsiteX29" fmla="*/ 11903 w 360610"/>
              <a:gd name="connsiteY29" fmla="*/ 155586 h 295893"/>
              <a:gd name="connsiteX30" fmla="*/ 11903 w 360610"/>
              <a:gd name="connsiteY30" fmla="*/ 268460 h 295893"/>
              <a:gd name="connsiteX31" fmla="*/ 27378 w 360610"/>
              <a:gd name="connsiteY31" fmla="*/ 283939 h 295893"/>
              <a:gd name="connsiteX32" fmla="*/ 317442 w 360610"/>
              <a:gd name="connsiteY32" fmla="*/ 283939 h 295893"/>
              <a:gd name="connsiteX33" fmla="*/ 332917 w 360610"/>
              <a:gd name="connsiteY33" fmla="*/ 268460 h 295893"/>
              <a:gd name="connsiteX34" fmla="*/ 332917 w 360610"/>
              <a:gd name="connsiteY34" fmla="*/ 155586 h 295893"/>
              <a:gd name="connsiteX35" fmla="*/ 317442 w 360610"/>
              <a:gd name="connsiteY35" fmla="*/ 140107 h 295893"/>
              <a:gd name="connsiteX36" fmla="*/ 286820 w 360610"/>
              <a:gd name="connsiteY36" fmla="*/ 65695 h 295893"/>
              <a:gd name="connsiteX37" fmla="*/ 323143 w 360610"/>
              <a:gd name="connsiteY37" fmla="*/ 80714 h 295893"/>
              <a:gd name="connsiteX38" fmla="*/ 323143 w 360610"/>
              <a:gd name="connsiteY38" fmla="*/ 89105 h 295893"/>
              <a:gd name="connsiteX39" fmla="*/ 318905 w 360610"/>
              <a:gd name="connsiteY39" fmla="*/ 90821 h 295893"/>
              <a:gd name="connsiteX40" fmla="*/ 314715 w 360610"/>
              <a:gd name="connsiteY40" fmla="*/ 89105 h 295893"/>
              <a:gd name="connsiteX41" fmla="*/ 258912 w 360610"/>
              <a:gd name="connsiteY41" fmla="*/ 89105 h 295893"/>
              <a:gd name="connsiteX42" fmla="*/ 250532 w 360610"/>
              <a:gd name="connsiteY42" fmla="*/ 89105 h 295893"/>
              <a:gd name="connsiteX43" fmla="*/ 250532 w 360610"/>
              <a:gd name="connsiteY43" fmla="*/ 80714 h 295893"/>
              <a:gd name="connsiteX44" fmla="*/ 286820 w 360610"/>
              <a:gd name="connsiteY44" fmla="*/ 65695 h 295893"/>
              <a:gd name="connsiteX45" fmla="*/ 62708 w 360610"/>
              <a:gd name="connsiteY45" fmla="*/ 36186 h 295893"/>
              <a:gd name="connsiteX46" fmla="*/ 68659 w 360610"/>
              <a:gd name="connsiteY46" fmla="*/ 42140 h 295893"/>
              <a:gd name="connsiteX47" fmla="*/ 68659 w 360610"/>
              <a:gd name="connsiteY47" fmla="*/ 128201 h 295893"/>
              <a:gd name="connsiteX48" fmla="*/ 280875 w 360610"/>
              <a:gd name="connsiteY48" fmla="*/ 128201 h 295893"/>
              <a:gd name="connsiteX49" fmla="*/ 280875 w 360610"/>
              <a:gd name="connsiteY49" fmla="*/ 102911 h 295893"/>
              <a:gd name="connsiteX50" fmla="*/ 286826 w 360610"/>
              <a:gd name="connsiteY50" fmla="*/ 96958 h 295893"/>
              <a:gd name="connsiteX51" fmla="*/ 292778 w 360610"/>
              <a:gd name="connsiteY51" fmla="*/ 102911 h 295893"/>
              <a:gd name="connsiteX52" fmla="*/ 292778 w 360610"/>
              <a:gd name="connsiteY52" fmla="*/ 128201 h 295893"/>
              <a:gd name="connsiteX53" fmla="*/ 317442 w 360610"/>
              <a:gd name="connsiteY53" fmla="*/ 128201 h 295893"/>
              <a:gd name="connsiteX54" fmla="*/ 344820 w 360610"/>
              <a:gd name="connsiteY54" fmla="*/ 155586 h 295893"/>
              <a:gd name="connsiteX55" fmla="*/ 344820 w 360610"/>
              <a:gd name="connsiteY55" fmla="*/ 268508 h 295893"/>
              <a:gd name="connsiteX56" fmla="*/ 317442 w 360610"/>
              <a:gd name="connsiteY56" fmla="*/ 295893 h 295893"/>
              <a:gd name="connsiteX57" fmla="*/ 27378 w 360610"/>
              <a:gd name="connsiteY57" fmla="*/ 295893 h 295893"/>
              <a:gd name="connsiteX58" fmla="*/ 0 w 360610"/>
              <a:gd name="connsiteY58" fmla="*/ 268508 h 295893"/>
              <a:gd name="connsiteX59" fmla="*/ 0 w 360610"/>
              <a:gd name="connsiteY59" fmla="*/ 155586 h 295893"/>
              <a:gd name="connsiteX60" fmla="*/ 27378 w 360610"/>
              <a:gd name="connsiteY60" fmla="*/ 128201 h 295893"/>
              <a:gd name="connsiteX61" fmla="*/ 56756 w 360610"/>
              <a:gd name="connsiteY61" fmla="*/ 128201 h 295893"/>
              <a:gd name="connsiteX62" fmla="*/ 56756 w 360610"/>
              <a:gd name="connsiteY62" fmla="*/ 42140 h 295893"/>
              <a:gd name="connsiteX63" fmla="*/ 62708 w 360610"/>
              <a:gd name="connsiteY63" fmla="*/ 36186 h 295893"/>
              <a:gd name="connsiteX64" fmla="*/ 286819 w 360610"/>
              <a:gd name="connsiteY64" fmla="*/ 31693 h 295893"/>
              <a:gd name="connsiteX65" fmla="*/ 341840 w 360610"/>
              <a:gd name="connsiteY65" fmla="*/ 54519 h 295893"/>
              <a:gd name="connsiteX66" fmla="*/ 341840 w 360610"/>
              <a:gd name="connsiteY66" fmla="*/ 62915 h 295893"/>
              <a:gd name="connsiteX67" fmla="*/ 337604 w 360610"/>
              <a:gd name="connsiteY67" fmla="*/ 64632 h 295893"/>
              <a:gd name="connsiteX68" fmla="*/ 333367 w 360610"/>
              <a:gd name="connsiteY68" fmla="*/ 62915 h 295893"/>
              <a:gd name="connsiteX69" fmla="*/ 240259 w 360610"/>
              <a:gd name="connsiteY69" fmla="*/ 62915 h 295893"/>
              <a:gd name="connsiteX70" fmla="*/ 231834 w 360610"/>
              <a:gd name="connsiteY70" fmla="*/ 62915 h 295893"/>
              <a:gd name="connsiteX71" fmla="*/ 231834 w 360610"/>
              <a:gd name="connsiteY71" fmla="*/ 54519 h 295893"/>
              <a:gd name="connsiteX72" fmla="*/ 286819 w 360610"/>
              <a:gd name="connsiteY72" fmla="*/ 31693 h 295893"/>
              <a:gd name="connsiteX73" fmla="*/ 286838 w 360610"/>
              <a:gd name="connsiteY73" fmla="*/ 0 h 295893"/>
              <a:gd name="connsiteX74" fmla="*/ 358855 w 360610"/>
              <a:gd name="connsiteY74" fmla="*/ 29823 h 295893"/>
              <a:gd name="connsiteX75" fmla="*/ 358903 w 360610"/>
              <a:gd name="connsiteY75" fmla="*/ 38215 h 295893"/>
              <a:gd name="connsiteX76" fmla="*/ 354712 w 360610"/>
              <a:gd name="connsiteY76" fmla="*/ 39979 h 295893"/>
              <a:gd name="connsiteX77" fmla="*/ 350475 w 360610"/>
              <a:gd name="connsiteY77" fmla="*/ 38215 h 295893"/>
              <a:gd name="connsiteX78" fmla="*/ 223200 w 360610"/>
              <a:gd name="connsiteY78" fmla="*/ 38215 h 295893"/>
              <a:gd name="connsiteX79" fmla="*/ 214820 w 360610"/>
              <a:gd name="connsiteY79" fmla="*/ 38215 h 295893"/>
              <a:gd name="connsiteX80" fmla="*/ 214820 w 360610"/>
              <a:gd name="connsiteY80" fmla="*/ 29823 h 295893"/>
              <a:gd name="connsiteX81" fmla="*/ 286838 w 360610"/>
              <a:gd name="connsiteY81" fmla="*/ 0 h 29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360610" h="295893">
                <a:moveTo>
                  <a:pt x="112295" y="231214"/>
                </a:moveTo>
                <a:cubicBezTo>
                  <a:pt x="119965" y="231214"/>
                  <a:pt x="126183" y="238009"/>
                  <a:pt x="126183" y="246392"/>
                </a:cubicBezTo>
                <a:cubicBezTo>
                  <a:pt x="126183" y="254775"/>
                  <a:pt x="119965" y="261570"/>
                  <a:pt x="112295" y="261570"/>
                </a:cubicBezTo>
                <a:cubicBezTo>
                  <a:pt x="104625" y="261570"/>
                  <a:pt x="98407" y="254775"/>
                  <a:pt x="98407" y="246392"/>
                </a:cubicBezTo>
                <a:cubicBezTo>
                  <a:pt x="98407" y="238009"/>
                  <a:pt x="104625" y="231214"/>
                  <a:pt x="112295" y="231214"/>
                </a:cubicBezTo>
                <a:close/>
                <a:moveTo>
                  <a:pt x="287128" y="159247"/>
                </a:moveTo>
                <a:cubicBezTo>
                  <a:pt x="288319" y="158104"/>
                  <a:pt x="290224" y="158152"/>
                  <a:pt x="291368" y="159342"/>
                </a:cubicBezTo>
                <a:cubicBezTo>
                  <a:pt x="292464" y="160533"/>
                  <a:pt x="292416" y="162437"/>
                  <a:pt x="291225" y="163580"/>
                </a:cubicBezTo>
                <a:cubicBezTo>
                  <a:pt x="289224" y="165485"/>
                  <a:pt x="288080" y="167961"/>
                  <a:pt x="288080" y="170675"/>
                </a:cubicBezTo>
                <a:cubicBezTo>
                  <a:pt x="288080" y="173342"/>
                  <a:pt x="289224" y="175818"/>
                  <a:pt x="291225" y="177722"/>
                </a:cubicBezTo>
                <a:cubicBezTo>
                  <a:pt x="295513" y="181770"/>
                  <a:pt x="302564" y="181770"/>
                  <a:pt x="306852" y="177722"/>
                </a:cubicBezTo>
                <a:cubicBezTo>
                  <a:pt x="308853" y="175818"/>
                  <a:pt x="309997" y="173342"/>
                  <a:pt x="309997" y="170675"/>
                </a:cubicBezTo>
                <a:cubicBezTo>
                  <a:pt x="309997" y="167961"/>
                  <a:pt x="308853" y="165485"/>
                  <a:pt x="306852" y="163580"/>
                </a:cubicBezTo>
                <a:cubicBezTo>
                  <a:pt x="305661" y="162437"/>
                  <a:pt x="305566" y="160533"/>
                  <a:pt x="306709" y="159342"/>
                </a:cubicBezTo>
                <a:cubicBezTo>
                  <a:pt x="307853" y="158152"/>
                  <a:pt x="309758" y="158104"/>
                  <a:pt x="310949" y="159247"/>
                </a:cubicBezTo>
                <a:cubicBezTo>
                  <a:pt x="314142" y="162247"/>
                  <a:pt x="315952" y="166294"/>
                  <a:pt x="315809" y="170675"/>
                </a:cubicBezTo>
                <a:cubicBezTo>
                  <a:pt x="315809" y="175008"/>
                  <a:pt x="314046" y="179056"/>
                  <a:pt x="310807" y="182103"/>
                </a:cubicBezTo>
                <a:cubicBezTo>
                  <a:pt x="307567" y="185103"/>
                  <a:pt x="303279" y="186674"/>
                  <a:pt x="298991" y="186674"/>
                </a:cubicBezTo>
                <a:cubicBezTo>
                  <a:pt x="294703" y="186674"/>
                  <a:pt x="290415" y="185198"/>
                  <a:pt x="287128" y="182103"/>
                </a:cubicBezTo>
                <a:cubicBezTo>
                  <a:pt x="283888" y="179056"/>
                  <a:pt x="282125" y="175008"/>
                  <a:pt x="282125" y="170675"/>
                </a:cubicBezTo>
                <a:cubicBezTo>
                  <a:pt x="282125" y="166294"/>
                  <a:pt x="283888" y="162247"/>
                  <a:pt x="287128" y="159247"/>
                </a:cubicBezTo>
                <a:close/>
                <a:moveTo>
                  <a:pt x="299013" y="152846"/>
                </a:moveTo>
                <a:cubicBezTo>
                  <a:pt x="300679" y="152846"/>
                  <a:pt x="301965" y="154136"/>
                  <a:pt x="301965" y="155807"/>
                </a:cubicBezTo>
                <a:lnTo>
                  <a:pt x="301965" y="172952"/>
                </a:lnTo>
                <a:cubicBezTo>
                  <a:pt x="301965" y="174623"/>
                  <a:pt x="300679" y="175960"/>
                  <a:pt x="299013" y="175960"/>
                </a:cubicBezTo>
                <a:cubicBezTo>
                  <a:pt x="297346" y="175960"/>
                  <a:pt x="296013" y="174623"/>
                  <a:pt x="296013" y="172952"/>
                </a:cubicBezTo>
                <a:lnTo>
                  <a:pt x="296013" y="155807"/>
                </a:lnTo>
                <a:cubicBezTo>
                  <a:pt x="296013" y="154136"/>
                  <a:pt x="297346" y="152846"/>
                  <a:pt x="299013" y="152846"/>
                </a:cubicBezTo>
                <a:close/>
                <a:moveTo>
                  <a:pt x="27378" y="140107"/>
                </a:moveTo>
                <a:cubicBezTo>
                  <a:pt x="18855" y="140107"/>
                  <a:pt x="11903" y="147108"/>
                  <a:pt x="11903" y="155586"/>
                </a:cubicBezTo>
                <a:lnTo>
                  <a:pt x="11903" y="268460"/>
                </a:lnTo>
                <a:cubicBezTo>
                  <a:pt x="11903" y="276986"/>
                  <a:pt x="18855" y="283939"/>
                  <a:pt x="27378" y="283939"/>
                </a:cubicBezTo>
                <a:lnTo>
                  <a:pt x="317442" y="283939"/>
                </a:lnTo>
                <a:cubicBezTo>
                  <a:pt x="325965" y="283939"/>
                  <a:pt x="332917" y="276986"/>
                  <a:pt x="332917" y="268460"/>
                </a:cubicBezTo>
                <a:lnTo>
                  <a:pt x="332917" y="155586"/>
                </a:lnTo>
                <a:cubicBezTo>
                  <a:pt x="332917" y="147108"/>
                  <a:pt x="325965" y="140107"/>
                  <a:pt x="317442" y="140107"/>
                </a:cubicBezTo>
                <a:close/>
                <a:moveTo>
                  <a:pt x="286820" y="65695"/>
                </a:moveTo>
                <a:cubicBezTo>
                  <a:pt x="299967" y="65695"/>
                  <a:pt x="313120" y="70701"/>
                  <a:pt x="323143" y="80714"/>
                </a:cubicBezTo>
                <a:cubicBezTo>
                  <a:pt x="325476" y="83050"/>
                  <a:pt x="325476" y="86769"/>
                  <a:pt x="323143" y="89105"/>
                </a:cubicBezTo>
                <a:cubicBezTo>
                  <a:pt x="321953" y="90249"/>
                  <a:pt x="320477" y="90821"/>
                  <a:pt x="318905" y="90821"/>
                </a:cubicBezTo>
                <a:cubicBezTo>
                  <a:pt x="317382" y="90821"/>
                  <a:pt x="315906" y="90297"/>
                  <a:pt x="314715" y="89105"/>
                </a:cubicBezTo>
                <a:cubicBezTo>
                  <a:pt x="299288" y="73753"/>
                  <a:pt x="274291" y="73753"/>
                  <a:pt x="258912" y="89105"/>
                </a:cubicBezTo>
                <a:cubicBezTo>
                  <a:pt x="256627" y="91441"/>
                  <a:pt x="252865" y="91441"/>
                  <a:pt x="250532" y="89105"/>
                </a:cubicBezTo>
                <a:cubicBezTo>
                  <a:pt x="248199" y="86769"/>
                  <a:pt x="248199" y="83050"/>
                  <a:pt x="250532" y="80714"/>
                </a:cubicBezTo>
                <a:cubicBezTo>
                  <a:pt x="260531" y="70701"/>
                  <a:pt x="273672" y="65695"/>
                  <a:pt x="286820" y="65695"/>
                </a:cubicBezTo>
                <a:close/>
                <a:moveTo>
                  <a:pt x="62708" y="36186"/>
                </a:moveTo>
                <a:cubicBezTo>
                  <a:pt x="65993" y="36186"/>
                  <a:pt x="68659" y="38853"/>
                  <a:pt x="68659" y="42140"/>
                </a:cubicBezTo>
                <a:lnTo>
                  <a:pt x="68659" y="128201"/>
                </a:lnTo>
                <a:lnTo>
                  <a:pt x="280875" y="128201"/>
                </a:lnTo>
                <a:lnTo>
                  <a:pt x="280875" y="102911"/>
                </a:lnTo>
                <a:cubicBezTo>
                  <a:pt x="280875" y="99625"/>
                  <a:pt x="283541" y="96958"/>
                  <a:pt x="286826" y="96958"/>
                </a:cubicBezTo>
                <a:cubicBezTo>
                  <a:pt x="290064" y="96958"/>
                  <a:pt x="292778" y="99625"/>
                  <a:pt x="292778" y="102911"/>
                </a:cubicBezTo>
                <a:lnTo>
                  <a:pt x="292778" y="128201"/>
                </a:lnTo>
                <a:lnTo>
                  <a:pt x="317442" y="128201"/>
                </a:lnTo>
                <a:cubicBezTo>
                  <a:pt x="332536" y="128201"/>
                  <a:pt x="344820" y="140488"/>
                  <a:pt x="344820" y="155586"/>
                </a:cubicBezTo>
                <a:lnTo>
                  <a:pt x="344820" y="268508"/>
                </a:lnTo>
                <a:cubicBezTo>
                  <a:pt x="344820" y="283653"/>
                  <a:pt x="332583" y="295893"/>
                  <a:pt x="317442" y="295893"/>
                </a:cubicBezTo>
                <a:lnTo>
                  <a:pt x="27378" y="295893"/>
                </a:lnTo>
                <a:cubicBezTo>
                  <a:pt x="12237" y="295893"/>
                  <a:pt x="0" y="283653"/>
                  <a:pt x="0" y="268508"/>
                </a:cubicBezTo>
                <a:lnTo>
                  <a:pt x="0" y="155586"/>
                </a:lnTo>
                <a:cubicBezTo>
                  <a:pt x="0" y="140488"/>
                  <a:pt x="12237" y="128201"/>
                  <a:pt x="27378" y="128201"/>
                </a:cubicBezTo>
                <a:lnTo>
                  <a:pt x="56756" y="128201"/>
                </a:lnTo>
                <a:lnTo>
                  <a:pt x="56756" y="42140"/>
                </a:lnTo>
                <a:cubicBezTo>
                  <a:pt x="56756" y="38853"/>
                  <a:pt x="59470" y="36186"/>
                  <a:pt x="62708" y="36186"/>
                </a:cubicBezTo>
                <a:close/>
                <a:moveTo>
                  <a:pt x="286819" y="31693"/>
                </a:moveTo>
                <a:cubicBezTo>
                  <a:pt x="306734" y="31693"/>
                  <a:pt x="326655" y="39302"/>
                  <a:pt x="341840" y="54519"/>
                </a:cubicBezTo>
                <a:cubicBezTo>
                  <a:pt x="344125" y="56809"/>
                  <a:pt x="344125" y="60577"/>
                  <a:pt x="341840" y="62915"/>
                </a:cubicBezTo>
                <a:cubicBezTo>
                  <a:pt x="340650" y="64060"/>
                  <a:pt x="339127" y="64632"/>
                  <a:pt x="337604" y="64632"/>
                </a:cubicBezTo>
                <a:cubicBezTo>
                  <a:pt x="336033" y="64632"/>
                  <a:pt x="334557" y="64060"/>
                  <a:pt x="333367" y="62915"/>
                </a:cubicBezTo>
                <a:cubicBezTo>
                  <a:pt x="307710" y="37155"/>
                  <a:pt x="265964" y="37155"/>
                  <a:pt x="240259" y="62915"/>
                </a:cubicBezTo>
                <a:cubicBezTo>
                  <a:pt x="237927" y="65252"/>
                  <a:pt x="234166" y="65252"/>
                  <a:pt x="231834" y="62915"/>
                </a:cubicBezTo>
                <a:cubicBezTo>
                  <a:pt x="229549" y="60577"/>
                  <a:pt x="229549" y="56809"/>
                  <a:pt x="231834" y="54519"/>
                </a:cubicBezTo>
                <a:cubicBezTo>
                  <a:pt x="246995" y="39302"/>
                  <a:pt x="266904" y="31693"/>
                  <a:pt x="286819" y="31693"/>
                </a:cubicBezTo>
                <a:close/>
                <a:moveTo>
                  <a:pt x="286838" y="0"/>
                </a:moveTo>
                <a:cubicBezTo>
                  <a:pt x="312919" y="0"/>
                  <a:pt x="339000" y="9941"/>
                  <a:pt x="358855" y="29823"/>
                </a:cubicBezTo>
                <a:cubicBezTo>
                  <a:pt x="361188" y="32160"/>
                  <a:pt x="361188" y="35926"/>
                  <a:pt x="358903" y="38215"/>
                </a:cubicBezTo>
                <a:cubicBezTo>
                  <a:pt x="357712" y="39359"/>
                  <a:pt x="356236" y="39979"/>
                  <a:pt x="354712" y="39979"/>
                </a:cubicBezTo>
                <a:cubicBezTo>
                  <a:pt x="353141" y="39979"/>
                  <a:pt x="351665" y="39407"/>
                  <a:pt x="350475" y="38215"/>
                </a:cubicBezTo>
                <a:cubicBezTo>
                  <a:pt x="315335" y="3123"/>
                  <a:pt x="258292" y="3123"/>
                  <a:pt x="223200" y="38215"/>
                </a:cubicBezTo>
                <a:cubicBezTo>
                  <a:pt x="220915" y="40551"/>
                  <a:pt x="217153" y="40551"/>
                  <a:pt x="214820" y="38215"/>
                </a:cubicBezTo>
                <a:cubicBezTo>
                  <a:pt x="212487" y="35926"/>
                  <a:pt x="212487" y="32160"/>
                  <a:pt x="214820" y="29823"/>
                </a:cubicBezTo>
                <a:cubicBezTo>
                  <a:pt x="234676" y="9941"/>
                  <a:pt x="260757" y="0"/>
                  <a:pt x="2868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9BA2D1-5E45-4915-BB33-AFB99B10F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188" y="83844"/>
            <a:ext cx="3646876" cy="37259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2BE0ABE-1B8F-4294-88BF-F1DD91F05024}"/>
              </a:ext>
            </a:extLst>
          </p:cNvPr>
          <p:cNvSpPr txBox="1"/>
          <p:nvPr/>
        </p:nvSpPr>
        <p:spPr>
          <a:xfrm>
            <a:off x="567074" y="123906"/>
            <a:ext cx="3244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cs typeface="+mn-ea"/>
                <a:sym typeface="+mn-lt"/>
              </a:rPr>
              <a:t>转发策略：速率限制、拥塞控制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8024F5-63FE-4FA2-8AAF-889B701958D0}"/>
              </a:ext>
            </a:extLst>
          </p:cNvPr>
          <p:cNvSpPr txBox="1"/>
          <p:nvPr/>
        </p:nvSpPr>
        <p:spPr>
          <a:xfrm>
            <a:off x="98099" y="599503"/>
            <a:ext cx="3791089" cy="378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cs typeface="+mn-ea"/>
                <a:sym typeface="+mn-lt"/>
              </a:rPr>
              <a:t>通过控制</a:t>
            </a:r>
            <a:r>
              <a:rPr lang="en-US" altLang="zh-CN" dirty="0">
                <a:cs typeface="+mn-ea"/>
                <a:sym typeface="+mn-lt"/>
              </a:rPr>
              <a:t>Interest</a:t>
            </a:r>
            <a:r>
              <a:rPr lang="zh-CN" altLang="en-US" dirty="0">
                <a:cs typeface="+mn-ea"/>
                <a:sym typeface="+mn-lt"/>
              </a:rPr>
              <a:t>包的传送速率，保证返回的</a:t>
            </a:r>
            <a:r>
              <a:rPr lang="en-US" altLang="zh-CN" dirty="0">
                <a:cs typeface="+mn-ea"/>
                <a:sym typeface="+mn-lt"/>
              </a:rPr>
              <a:t>Data</a:t>
            </a:r>
            <a:r>
              <a:rPr lang="zh-CN" altLang="en-US" dirty="0">
                <a:cs typeface="+mn-ea"/>
                <a:sym typeface="+mn-lt"/>
              </a:rPr>
              <a:t>包不会造成链路过载</a:t>
            </a:r>
            <a:endParaRPr lang="en-US" altLang="zh-CN" dirty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cs typeface="+mn-ea"/>
                <a:sym typeface="+mn-lt"/>
              </a:rPr>
              <a:t>消费者发送</a:t>
            </a:r>
            <a:r>
              <a:rPr lang="en-US" altLang="zh-CN" dirty="0">
                <a:cs typeface="+mn-ea"/>
                <a:sym typeface="+mn-lt"/>
              </a:rPr>
              <a:t>Interest</a:t>
            </a:r>
            <a:r>
              <a:rPr lang="zh-CN" altLang="en-US" dirty="0">
                <a:cs typeface="+mn-ea"/>
                <a:sym typeface="+mn-lt"/>
              </a:rPr>
              <a:t>包的速率</a:t>
            </a:r>
            <a:r>
              <a:rPr lang="zh-CN" altLang="en-US" b="1" dirty="0">
                <a:cs typeface="+mn-ea"/>
                <a:sym typeface="+mn-lt"/>
              </a:rPr>
              <a:t>控制</a:t>
            </a:r>
            <a:r>
              <a:rPr lang="zh-CN" altLang="en-US" dirty="0">
                <a:cs typeface="+mn-ea"/>
                <a:sym typeface="+mn-lt"/>
              </a:rPr>
              <a:t>着发布者发送</a:t>
            </a:r>
            <a:r>
              <a:rPr lang="en-US" altLang="zh-CN" dirty="0">
                <a:cs typeface="+mn-ea"/>
                <a:sym typeface="+mn-lt"/>
              </a:rPr>
              <a:t>Data</a:t>
            </a:r>
            <a:r>
              <a:rPr lang="zh-CN" altLang="en-US" dirty="0">
                <a:cs typeface="+mn-ea"/>
                <a:sym typeface="+mn-lt"/>
              </a:rPr>
              <a:t>包的速率</a:t>
            </a:r>
            <a:endParaRPr lang="en-US" altLang="zh-CN" dirty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cs typeface="+mn-ea"/>
                <a:sym typeface="+mn-lt"/>
              </a:rPr>
              <a:t>当</a:t>
            </a:r>
            <a:r>
              <a:rPr lang="en-US" altLang="zh-CN" dirty="0">
                <a:cs typeface="+mn-ea"/>
                <a:sym typeface="+mn-lt"/>
              </a:rPr>
              <a:t>Interest</a:t>
            </a:r>
            <a:r>
              <a:rPr lang="zh-CN" altLang="en-US" dirty="0">
                <a:cs typeface="+mn-ea"/>
                <a:sym typeface="+mn-lt"/>
              </a:rPr>
              <a:t>的速率低于限制时，认为接口可用；反之不可用。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38BD93-7760-49B9-89C0-C05F8325D621}"/>
              </a:ext>
            </a:extLst>
          </p:cNvPr>
          <p:cNvSpPr txBox="1"/>
          <p:nvPr/>
        </p:nvSpPr>
        <p:spPr>
          <a:xfrm>
            <a:off x="4209336" y="3529440"/>
            <a:ext cx="7704562" cy="1704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effectLst/>
                <a:cs typeface="+mn-ea"/>
                <a:sym typeface="+mn-lt"/>
              </a:rPr>
              <a:t>节点控制和路径控制</a:t>
            </a:r>
          </a:p>
          <a:p>
            <a:pPr algn="l">
              <a:lnSpc>
                <a:spcPct val="150000"/>
              </a:lnSpc>
            </a:pPr>
            <a:r>
              <a:rPr lang="zh-CN" altLang="en-US" dirty="0">
                <a:effectLst/>
                <a:cs typeface="+mn-ea"/>
                <a:sym typeface="+mn-lt"/>
              </a:rPr>
              <a:t>节点控制：</a:t>
            </a:r>
            <a:r>
              <a:rPr lang="en-US" altLang="zh-CN" dirty="0">
                <a:effectLst/>
                <a:cs typeface="+mn-ea"/>
                <a:sym typeface="+mn-lt"/>
              </a:rPr>
              <a:t>Li</a:t>
            </a:r>
            <a:r>
              <a:rPr lang="zh-CN" altLang="en-US" dirty="0">
                <a:effectLst/>
                <a:cs typeface="+mn-ea"/>
                <a:sym typeface="+mn-lt"/>
              </a:rPr>
              <a:t>，通过对</a:t>
            </a:r>
            <a:r>
              <a:rPr lang="zh-CN" altLang="en-US" b="1" dirty="0">
                <a:effectLst/>
                <a:cs typeface="+mn-ea"/>
                <a:sym typeface="+mn-lt"/>
              </a:rPr>
              <a:t>每个接口</a:t>
            </a:r>
            <a:r>
              <a:rPr lang="zh-CN" altLang="en-US" dirty="0">
                <a:effectLst/>
                <a:cs typeface="+mn-ea"/>
                <a:sym typeface="+mn-lt"/>
              </a:rPr>
              <a:t>的速率限制来避免传出接口的拥塞</a:t>
            </a:r>
          </a:p>
          <a:p>
            <a:pPr algn="l">
              <a:lnSpc>
                <a:spcPct val="150000"/>
              </a:lnSpc>
            </a:pPr>
            <a:r>
              <a:rPr lang="zh-CN" altLang="en-US" dirty="0">
                <a:effectLst/>
                <a:cs typeface="+mn-ea"/>
                <a:sym typeface="+mn-lt"/>
              </a:rPr>
              <a:t>路径控制：</a:t>
            </a:r>
            <a:r>
              <a:rPr lang="en-US" altLang="zh-CN" dirty="0" err="1">
                <a:effectLst/>
                <a:cs typeface="+mn-ea"/>
                <a:sym typeface="+mn-lt"/>
              </a:rPr>
              <a:t>Li,n</a:t>
            </a:r>
            <a:r>
              <a:rPr lang="zh-CN" altLang="en-US" dirty="0">
                <a:effectLst/>
                <a:cs typeface="+mn-ea"/>
                <a:sym typeface="+mn-lt"/>
              </a:rPr>
              <a:t>，</a:t>
            </a:r>
            <a:r>
              <a:rPr lang="zh-CN" altLang="en-US" dirty="0">
                <a:cs typeface="+mn-ea"/>
                <a:sym typeface="+mn-lt"/>
              </a:rPr>
              <a:t>通过</a:t>
            </a:r>
            <a:r>
              <a:rPr lang="zh-CN" altLang="en-US" dirty="0">
                <a:effectLst/>
                <a:cs typeface="+mn-ea"/>
                <a:sym typeface="+mn-lt"/>
              </a:rPr>
              <a:t>每个</a:t>
            </a:r>
            <a:r>
              <a:rPr lang="zh-CN" altLang="en-US" b="1" dirty="0">
                <a:effectLst/>
                <a:cs typeface="+mn-ea"/>
                <a:sym typeface="+mn-lt"/>
              </a:rPr>
              <a:t>前缀接口</a:t>
            </a:r>
            <a:r>
              <a:rPr lang="zh-CN" altLang="en-US" dirty="0">
                <a:effectLst/>
                <a:cs typeface="+mn-ea"/>
                <a:sym typeface="+mn-lt"/>
              </a:rPr>
              <a:t>的速率限制来控制</a:t>
            </a:r>
            <a:r>
              <a:rPr lang="zh-CN" altLang="en-US" b="1" dirty="0">
                <a:effectLst/>
                <a:cs typeface="+mn-ea"/>
                <a:sym typeface="+mn-lt"/>
              </a:rPr>
              <a:t>特定名字前缀</a:t>
            </a:r>
            <a:r>
              <a:rPr lang="zh-CN" altLang="en-US" dirty="0">
                <a:effectLst/>
                <a:cs typeface="+mn-ea"/>
                <a:sym typeface="+mn-lt"/>
              </a:rPr>
              <a:t>下的</a:t>
            </a:r>
            <a:r>
              <a:rPr lang="en-US" altLang="zh-CN" dirty="0" err="1">
                <a:effectLst/>
                <a:cs typeface="+mn-ea"/>
                <a:sym typeface="+mn-lt"/>
              </a:rPr>
              <a:t>Intersest</a:t>
            </a:r>
            <a:r>
              <a:rPr lang="zh-CN" altLang="en-US" dirty="0">
                <a:effectLst/>
                <a:cs typeface="+mn-ea"/>
                <a:sym typeface="+mn-lt"/>
              </a:rPr>
              <a:t>所使用的这一条路径的拥塞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177278-7840-4C89-9F78-9D28561B95B7}"/>
              </a:ext>
            </a:extLst>
          </p:cNvPr>
          <p:cNvSpPr txBox="1"/>
          <p:nvPr/>
        </p:nvSpPr>
        <p:spPr>
          <a:xfrm>
            <a:off x="7536064" y="83844"/>
            <a:ext cx="3573936" cy="2533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cs typeface="+mn-ea"/>
                <a:sym typeface="+mn-lt"/>
              </a:rPr>
              <a:t>节点</a:t>
            </a:r>
            <a:r>
              <a:rPr lang="en-US" altLang="zh-CN" dirty="0">
                <a:cs typeface="+mn-ea"/>
                <a:sym typeface="+mn-lt"/>
              </a:rPr>
              <a:t>A</a:t>
            </a:r>
            <a:r>
              <a:rPr lang="zh-CN" altLang="en-US" dirty="0">
                <a:cs typeface="+mn-ea"/>
                <a:sym typeface="+mn-lt"/>
              </a:rPr>
              <a:t>转发</a:t>
            </a:r>
            <a:r>
              <a:rPr lang="en-US" altLang="zh-CN" dirty="0">
                <a:cs typeface="+mn-ea"/>
                <a:sym typeface="+mn-lt"/>
              </a:rPr>
              <a:t>Interest</a:t>
            </a:r>
            <a:r>
              <a:rPr lang="zh-CN" altLang="en-US" dirty="0">
                <a:cs typeface="+mn-ea"/>
                <a:sym typeface="+mn-lt"/>
              </a:rPr>
              <a:t>的速率不大于</a:t>
            </a:r>
            <a:r>
              <a:rPr lang="en-US" altLang="zh-CN" dirty="0">
                <a:cs typeface="+mn-ea"/>
                <a:sym typeface="+mn-lt"/>
              </a:rPr>
              <a:t>Li</a:t>
            </a:r>
            <a:r>
              <a:rPr lang="zh-CN" altLang="en-US" dirty="0">
                <a:cs typeface="+mn-ea"/>
                <a:sym typeface="+mn-lt"/>
              </a:rPr>
              <a:t>。</a:t>
            </a: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cs typeface="+mn-ea"/>
                <a:sym typeface="+mn-lt"/>
              </a:rPr>
              <a:t>接口</a:t>
            </a:r>
            <a:r>
              <a:rPr lang="en-US" altLang="zh-CN" dirty="0">
                <a:cs typeface="+mn-ea"/>
                <a:sym typeface="+mn-lt"/>
              </a:rPr>
              <a:t>j</a:t>
            </a:r>
            <a:r>
              <a:rPr lang="zh-CN" altLang="en-US" dirty="0">
                <a:cs typeface="+mn-ea"/>
                <a:sym typeface="+mn-lt"/>
              </a:rPr>
              <a:t>收到过多的</a:t>
            </a:r>
            <a:r>
              <a:rPr lang="en-US" altLang="zh-CN" dirty="0">
                <a:cs typeface="+mn-ea"/>
                <a:sym typeface="+mn-lt"/>
              </a:rPr>
              <a:t>Interest</a:t>
            </a:r>
            <a:r>
              <a:rPr lang="zh-CN" altLang="en-US" dirty="0">
                <a:cs typeface="+mn-ea"/>
                <a:sym typeface="+mn-lt"/>
              </a:rPr>
              <a:t>会发送</a:t>
            </a:r>
            <a:r>
              <a:rPr lang="en-US" altLang="zh-CN" dirty="0">
                <a:cs typeface="+mn-ea"/>
                <a:sym typeface="+mn-lt"/>
              </a:rPr>
              <a:t>NACK</a:t>
            </a:r>
            <a:r>
              <a:rPr lang="zh-CN" altLang="en-US" dirty="0">
                <a:cs typeface="+mn-ea"/>
                <a:sym typeface="+mn-lt"/>
              </a:rPr>
              <a:t>，会导致</a:t>
            </a:r>
            <a:r>
              <a:rPr lang="en-US" altLang="zh-CN" dirty="0" err="1">
                <a:cs typeface="+mn-ea"/>
                <a:sym typeface="+mn-lt"/>
              </a:rPr>
              <a:t>Li,n</a:t>
            </a:r>
            <a:r>
              <a:rPr lang="zh-CN" altLang="en-US" dirty="0">
                <a:cs typeface="+mn-ea"/>
                <a:sym typeface="+mn-lt"/>
              </a:rPr>
              <a:t>降低，接口</a:t>
            </a:r>
            <a:r>
              <a:rPr lang="en-US" altLang="zh-CN" dirty="0" err="1">
                <a:cs typeface="+mn-ea"/>
                <a:sym typeface="+mn-lt"/>
              </a:rPr>
              <a:t>i</a:t>
            </a:r>
            <a:r>
              <a:rPr lang="zh-CN" altLang="en-US" dirty="0">
                <a:cs typeface="+mn-ea"/>
                <a:sym typeface="+mn-lt"/>
              </a:rPr>
              <a:t>收到</a:t>
            </a:r>
            <a:r>
              <a:rPr lang="en-US" altLang="zh-CN" dirty="0">
                <a:cs typeface="+mn-ea"/>
                <a:sym typeface="+mn-lt"/>
              </a:rPr>
              <a:t>Data</a:t>
            </a:r>
            <a:r>
              <a:rPr lang="zh-CN" altLang="en-US" dirty="0">
                <a:cs typeface="+mn-ea"/>
                <a:sym typeface="+mn-lt"/>
              </a:rPr>
              <a:t>会导致</a:t>
            </a:r>
            <a:r>
              <a:rPr lang="en-US" altLang="zh-CN" dirty="0" err="1">
                <a:cs typeface="+mn-ea"/>
                <a:sym typeface="+mn-lt"/>
              </a:rPr>
              <a:t>Li,n</a:t>
            </a:r>
            <a:r>
              <a:rPr lang="zh-CN" altLang="en-US" dirty="0">
                <a:cs typeface="+mn-ea"/>
                <a:sym typeface="+mn-lt"/>
              </a:rPr>
              <a:t>升高</a:t>
            </a: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cs typeface="+mn-ea"/>
                <a:sym typeface="+mn-lt"/>
              </a:rPr>
              <a:t>Li</a:t>
            </a:r>
            <a:r>
              <a:rPr lang="zh-CN" altLang="en-US" b="1" dirty="0">
                <a:cs typeface="+mn-ea"/>
                <a:sym typeface="+mn-lt"/>
              </a:rPr>
              <a:t>的速率是根据历史估计的</a:t>
            </a:r>
          </a:p>
        </p:txBody>
      </p:sp>
    </p:spTree>
    <p:extLst>
      <p:ext uri="{BB962C8B-B14F-4D97-AF65-F5344CB8AC3E}">
        <p14:creationId xmlns:p14="http://schemas.microsoft.com/office/powerpoint/2010/main" val="236166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36">
        <p:fade/>
      </p:transition>
    </mc:Choice>
    <mc:Fallback xmlns="">
      <p:transition spd="med" advTm="436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confont-10688-5171688">
            <a:extLst>
              <a:ext uri="{FF2B5EF4-FFF2-40B4-BE49-F238E27FC236}">
                <a16:creationId xmlns:a16="http://schemas.microsoft.com/office/drawing/2014/main" id="{AD2922F6-7E57-43B6-AC51-B90A48CF317C}"/>
              </a:ext>
            </a:extLst>
          </p:cNvPr>
          <p:cNvSpPr/>
          <p:nvPr/>
        </p:nvSpPr>
        <p:spPr>
          <a:xfrm>
            <a:off x="98099" y="83844"/>
            <a:ext cx="412602" cy="338554"/>
          </a:xfrm>
          <a:custGeom>
            <a:avLst/>
            <a:gdLst>
              <a:gd name="connsiteX0" fmla="*/ 112295 w 360610"/>
              <a:gd name="connsiteY0" fmla="*/ 231214 h 295893"/>
              <a:gd name="connsiteX1" fmla="*/ 126183 w 360610"/>
              <a:gd name="connsiteY1" fmla="*/ 246392 h 295893"/>
              <a:gd name="connsiteX2" fmla="*/ 112295 w 360610"/>
              <a:gd name="connsiteY2" fmla="*/ 261570 h 295893"/>
              <a:gd name="connsiteX3" fmla="*/ 98407 w 360610"/>
              <a:gd name="connsiteY3" fmla="*/ 246392 h 295893"/>
              <a:gd name="connsiteX4" fmla="*/ 112295 w 360610"/>
              <a:gd name="connsiteY4" fmla="*/ 231214 h 295893"/>
              <a:gd name="connsiteX5" fmla="*/ 287128 w 360610"/>
              <a:gd name="connsiteY5" fmla="*/ 159247 h 295893"/>
              <a:gd name="connsiteX6" fmla="*/ 291368 w 360610"/>
              <a:gd name="connsiteY6" fmla="*/ 159342 h 295893"/>
              <a:gd name="connsiteX7" fmla="*/ 291225 w 360610"/>
              <a:gd name="connsiteY7" fmla="*/ 163580 h 295893"/>
              <a:gd name="connsiteX8" fmla="*/ 288080 w 360610"/>
              <a:gd name="connsiteY8" fmla="*/ 170675 h 295893"/>
              <a:gd name="connsiteX9" fmla="*/ 291225 w 360610"/>
              <a:gd name="connsiteY9" fmla="*/ 177722 h 295893"/>
              <a:gd name="connsiteX10" fmla="*/ 306852 w 360610"/>
              <a:gd name="connsiteY10" fmla="*/ 177722 h 295893"/>
              <a:gd name="connsiteX11" fmla="*/ 309997 w 360610"/>
              <a:gd name="connsiteY11" fmla="*/ 170675 h 295893"/>
              <a:gd name="connsiteX12" fmla="*/ 306852 w 360610"/>
              <a:gd name="connsiteY12" fmla="*/ 163580 h 295893"/>
              <a:gd name="connsiteX13" fmla="*/ 306709 w 360610"/>
              <a:gd name="connsiteY13" fmla="*/ 159342 h 295893"/>
              <a:gd name="connsiteX14" fmla="*/ 310949 w 360610"/>
              <a:gd name="connsiteY14" fmla="*/ 159247 h 295893"/>
              <a:gd name="connsiteX15" fmla="*/ 315809 w 360610"/>
              <a:gd name="connsiteY15" fmla="*/ 170675 h 295893"/>
              <a:gd name="connsiteX16" fmla="*/ 310807 w 360610"/>
              <a:gd name="connsiteY16" fmla="*/ 182103 h 295893"/>
              <a:gd name="connsiteX17" fmla="*/ 298991 w 360610"/>
              <a:gd name="connsiteY17" fmla="*/ 186674 h 295893"/>
              <a:gd name="connsiteX18" fmla="*/ 287128 w 360610"/>
              <a:gd name="connsiteY18" fmla="*/ 182103 h 295893"/>
              <a:gd name="connsiteX19" fmla="*/ 282125 w 360610"/>
              <a:gd name="connsiteY19" fmla="*/ 170675 h 295893"/>
              <a:gd name="connsiteX20" fmla="*/ 287128 w 360610"/>
              <a:gd name="connsiteY20" fmla="*/ 159247 h 295893"/>
              <a:gd name="connsiteX21" fmla="*/ 299013 w 360610"/>
              <a:gd name="connsiteY21" fmla="*/ 152846 h 295893"/>
              <a:gd name="connsiteX22" fmla="*/ 301965 w 360610"/>
              <a:gd name="connsiteY22" fmla="*/ 155807 h 295893"/>
              <a:gd name="connsiteX23" fmla="*/ 301965 w 360610"/>
              <a:gd name="connsiteY23" fmla="*/ 172952 h 295893"/>
              <a:gd name="connsiteX24" fmla="*/ 299013 w 360610"/>
              <a:gd name="connsiteY24" fmla="*/ 175960 h 295893"/>
              <a:gd name="connsiteX25" fmla="*/ 296013 w 360610"/>
              <a:gd name="connsiteY25" fmla="*/ 172952 h 295893"/>
              <a:gd name="connsiteX26" fmla="*/ 296013 w 360610"/>
              <a:gd name="connsiteY26" fmla="*/ 155807 h 295893"/>
              <a:gd name="connsiteX27" fmla="*/ 299013 w 360610"/>
              <a:gd name="connsiteY27" fmla="*/ 152846 h 295893"/>
              <a:gd name="connsiteX28" fmla="*/ 27378 w 360610"/>
              <a:gd name="connsiteY28" fmla="*/ 140107 h 295893"/>
              <a:gd name="connsiteX29" fmla="*/ 11903 w 360610"/>
              <a:gd name="connsiteY29" fmla="*/ 155586 h 295893"/>
              <a:gd name="connsiteX30" fmla="*/ 11903 w 360610"/>
              <a:gd name="connsiteY30" fmla="*/ 268460 h 295893"/>
              <a:gd name="connsiteX31" fmla="*/ 27378 w 360610"/>
              <a:gd name="connsiteY31" fmla="*/ 283939 h 295893"/>
              <a:gd name="connsiteX32" fmla="*/ 317442 w 360610"/>
              <a:gd name="connsiteY32" fmla="*/ 283939 h 295893"/>
              <a:gd name="connsiteX33" fmla="*/ 332917 w 360610"/>
              <a:gd name="connsiteY33" fmla="*/ 268460 h 295893"/>
              <a:gd name="connsiteX34" fmla="*/ 332917 w 360610"/>
              <a:gd name="connsiteY34" fmla="*/ 155586 h 295893"/>
              <a:gd name="connsiteX35" fmla="*/ 317442 w 360610"/>
              <a:gd name="connsiteY35" fmla="*/ 140107 h 295893"/>
              <a:gd name="connsiteX36" fmla="*/ 286820 w 360610"/>
              <a:gd name="connsiteY36" fmla="*/ 65695 h 295893"/>
              <a:gd name="connsiteX37" fmla="*/ 323143 w 360610"/>
              <a:gd name="connsiteY37" fmla="*/ 80714 h 295893"/>
              <a:gd name="connsiteX38" fmla="*/ 323143 w 360610"/>
              <a:gd name="connsiteY38" fmla="*/ 89105 h 295893"/>
              <a:gd name="connsiteX39" fmla="*/ 318905 w 360610"/>
              <a:gd name="connsiteY39" fmla="*/ 90821 h 295893"/>
              <a:gd name="connsiteX40" fmla="*/ 314715 w 360610"/>
              <a:gd name="connsiteY40" fmla="*/ 89105 h 295893"/>
              <a:gd name="connsiteX41" fmla="*/ 258912 w 360610"/>
              <a:gd name="connsiteY41" fmla="*/ 89105 h 295893"/>
              <a:gd name="connsiteX42" fmla="*/ 250532 w 360610"/>
              <a:gd name="connsiteY42" fmla="*/ 89105 h 295893"/>
              <a:gd name="connsiteX43" fmla="*/ 250532 w 360610"/>
              <a:gd name="connsiteY43" fmla="*/ 80714 h 295893"/>
              <a:gd name="connsiteX44" fmla="*/ 286820 w 360610"/>
              <a:gd name="connsiteY44" fmla="*/ 65695 h 295893"/>
              <a:gd name="connsiteX45" fmla="*/ 62708 w 360610"/>
              <a:gd name="connsiteY45" fmla="*/ 36186 h 295893"/>
              <a:gd name="connsiteX46" fmla="*/ 68659 w 360610"/>
              <a:gd name="connsiteY46" fmla="*/ 42140 h 295893"/>
              <a:gd name="connsiteX47" fmla="*/ 68659 w 360610"/>
              <a:gd name="connsiteY47" fmla="*/ 128201 h 295893"/>
              <a:gd name="connsiteX48" fmla="*/ 280875 w 360610"/>
              <a:gd name="connsiteY48" fmla="*/ 128201 h 295893"/>
              <a:gd name="connsiteX49" fmla="*/ 280875 w 360610"/>
              <a:gd name="connsiteY49" fmla="*/ 102911 h 295893"/>
              <a:gd name="connsiteX50" fmla="*/ 286826 w 360610"/>
              <a:gd name="connsiteY50" fmla="*/ 96958 h 295893"/>
              <a:gd name="connsiteX51" fmla="*/ 292778 w 360610"/>
              <a:gd name="connsiteY51" fmla="*/ 102911 h 295893"/>
              <a:gd name="connsiteX52" fmla="*/ 292778 w 360610"/>
              <a:gd name="connsiteY52" fmla="*/ 128201 h 295893"/>
              <a:gd name="connsiteX53" fmla="*/ 317442 w 360610"/>
              <a:gd name="connsiteY53" fmla="*/ 128201 h 295893"/>
              <a:gd name="connsiteX54" fmla="*/ 344820 w 360610"/>
              <a:gd name="connsiteY54" fmla="*/ 155586 h 295893"/>
              <a:gd name="connsiteX55" fmla="*/ 344820 w 360610"/>
              <a:gd name="connsiteY55" fmla="*/ 268508 h 295893"/>
              <a:gd name="connsiteX56" fmla="*/ 317442 w 360610"/>
              <a:gd name="connsiteY56" fmla="*/ 295893 h 295893"/>
              <a:gd name="connsiteX57" fmla="*/ 27378 w 360610"/>
              <a:gd name="connsiteY57" fmla="*/ 295893 h 295893"/>
              <a:gd name="connsiteX58" fmla="*/ 0 w 360610"/>
              <a:gd name="connsiteY58" fmla="*/ 268508 h 295893"/>
              <a:gd name="connsiteX59" fmla="*/ 0 w 360610"/>
              <a:gd name="connsiteY59" fmla="*/ 155586 h 295893"/>
              <a:gd name="connsiteX60" fmla="*/ 27378 w 360610"/>
              <a:gd name="connsiteY60" fmla="*/ 128201 h 295893"/>
              <a:gd name="connsiteX61" fmla="*/ 56756 w 360610"/>
              <a:gd name="connsiteY61" fmla="*/ 128201 h 295893"/>
              <a:gd name="connsiteX62" fmla="*/ 56756 w 360610"/>
              <a:gd name="connsiteY62" fmla="*/ 42140 h 295893"/>
              <a:gd name="connsiteX63" fmla="*/ 62708 w 360610"/>
              <a:gd name="connsiteY63" fmla="*/ 36186 h 295893"/>
              <a:gd name="connsiteX64" fmla="*/ 286819 w 360610"/>
              <a:gd name="connsiteY64" fmla="*/ 31693 h 295893"/>
              <a:gd name="connsiteX65" fmla="*/ 341840 w 360610"/>
              <a:gd name="connsiteY65" fmla="*/ 54519 h 295893"/>
              <a:gd name="connsiteX66" fmla="*/ 341840 w 360610"/>
              <a:gd name="connsiteY66" fmla="*/ 62915 h 295893"/>
              <a:gd name="connsiteX67" fmla="*/ 337604 w 360610"/>
              <a:gd name="connsiteY67" fmla="*/ 64632 h 295893"/>
              <a:gd name="connsiteX68" fmla="*/ 333367 w 360610"/>
              <a:gd name="connsiteY68" fmla="*/ 62915 h 295893"/>
              <a:gd name="connsiteX69" fmla="*/ 240259 w 360610"/>
              <a:gd name="connsiteY69" fmla="*/ 62915 h 295893"/>
              <a:gd name="connsiteX70" fmla="*/ 231834 w 360610"/>
              <a:gd name="connsiteY70" fmla="*/ 62915 h 295893"/>
              <a:gd name="connsiteX71" fmla="*/ 231834 w 360610"/>
              <a:gd name="connsiteY71" fmla="*/ 54519 h 295893"/>
              <a:gd name="connsiteX72" fmla="*/ 286819 w 360610"/>
              <a:gd name="connsiteY72" fmla="*/ 31693 h 295893"/>
              <a:gd name="connsiteX73" fmla="*/ 286838 w 360610"/>
              <a:gd name="connsiteY73" fmla="*/ 0 h 295893"/>
              <a:gd name="connsiteX74" fmla="*/ 358855 w 360610"/>
              <a:gd name="connsiteY74" fmla="*/ 29823 h 295893"/>
              <a:gd name="connsiteX75" fmla="*/ 358903 w 360610"/>
              <a:gd name="connsiteY75" fmla="*/ 38215 h 295893"/>
              <a:gd name="connsiteX76" fmla="*/ 354712 w 360610"/>
              <a:gd name="connsiteY76" fmla="*/ 39979 h 295893"/>
              <a:gd name="connsiteX77" fmla="*/ 350475 w 360610"/>
              <a:gd name="connsiteY77" fmla="*/ 38215 h 295893"/>
              <a:gd name="connsiteX78" fmla="*/ 223200 w 360610"/>
              <a:gd name="connsiteY78" fmla="*/ 38215 h 295893"/>
              <a:gd name="connsiteX79" fmla="*/ 214820 w 360610"/>
              <a:gd name="connsiteY79" fmla="*/ 38215 h 295893"/>
              <a:gd name="connsiteX80" fmla="*/ 214820 w 360610"/>
              <a:gd name="connsiteY80" fmla="*/ 29823 h 295893"/>
              <a:gd name="connsiteX81" fmla="*/ 286838 w 360610"/>
              <a:gd name="connsiteY81" fmla="*/ 0 h 29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360610" h="295893">
                <a:moveTo>
                  <a:pt x="112295" y="231214"/>
                </a:moveTo>
                <a:cubicBezTo>
                  <a:pt x="119965" y="231214"/>
                  <a:pt x="126183" y="238009"/>
                  <a:pt x="126183" y="246392"/>
                </a:cubicBezTo>
                <a:cubicBezTo>
                  <a:pt x="126183" y="254775"/>
                  <a:pt x="119965" y="261570"/>
                  <a:pt x="112295" y="261570"/>
                </a:cubicBezTo>
                <a:cubicBezTo>
                  <a:pt x="104625" y="261570"/>
                  <a:pt x="98407" y="254775"/>
                  <a:pt x="98407" y="246392"/>
                </a:cubicBezTo>
                <a:cubicBezTo>
                  <a:pt x="98407" y="238009"/>
                  <a:pt x="104625" y="231214"/>
                  <a:pt x="112295" y="231214"/>
                </a:cubicBezTo>
                <a:close/>
                <a:moveTo>
                  <a:pt x="287128" y="159247"/>
                </a:moveTo>
                <a:cubicBezTo>
                  <a:pt x="288319" y="158104"/>
                  <a:pt x="290224" y="158152"/>
                  <a:pt x="291368" y="159342"/>
                </a:cubicBezTo>
                <a:cubicBezTo>
                  <a:pt x="292464" y="160533"/>
                  <a:pt x="292416" y="162437"/>
                  <a:pt x="291225" y="163580"/>
                </a:cubicBezTo>
                <a:cubicBezTo>
                  <a:pt x="289224" y="165485"/>
                  <a:pt x="288080" y="167961"/>
                  <a:pt x="288080" y="170675"/>
                </a:cubicBezTo>
                <a:cubicBezTo>
                  <a:pt x="288080" y="173342"/>
                  <a:pt x="289224" y="175818"/>
                  <a:pt x="291225" y="177722"/>
                </a:cubicBezTo>
                <a:cubicBezTo>
                  <a:pt x="295513" y="181770"/>
                  <a:pt x="302564" y="181770"/>
                  <a:pt x="306852" y="177722"/>
                </a:cubicBezTo>
                <a:cubicBezTo>
                  <a:pt x="308853" y="175818"/>
                  <a:pt x="309997" y="173342"/>
                  <a:pt x="309997" y="170675"/>
                </a:cubicBezTo>
                <a:cubicBezTo>
                  <a:pt x="309997" y="167961"/>
                  <a:pt x="308853" y="165485"/>
                  <a:pt x="306852" y="163580"/>
                </a:cubicBezTo>
                <a:cubicBezTo>
                  <a:pt x="305661" y="162437"/>
                  <a:pt x="305566" y="160533"/>
                  <a:pt x="306709" y="159342"/>
                </a:cubicBezTo>
                <a:cubicBezTo>
                  <a:pt x="307853" y="158152"/>
                  <a:pt x="309758" y="158104"/>
                  <a:pt x="310949" y="159247"/>
                </a:cubicBezTo>
                <a:cubicBezTo>
                  <a:pt x="314142" y="162247"/>
                  <a:pt x="315952" y="166294"/>
                  <a:pt x="315809" y="170675"/>
                </a:cubicBezTo>
                <a:cubicBezTo>
                  <a:pt x="315809" y="175008"/>
                  <a:pt x="314046" y="179056"/>
                  <a:pt x="310807" y="182103"/>
                </a:cubicBezTo>
                <a:cubicBezTo>
                  <a:pt x="307567" y="185103"/>
                  <a:pt x="303279" y="186674"/>
                  <a:pt x="298991" y="186674"/>
                </a:cubicBezTo>
                <a:cubicBezTo>
                  <a:pt x="294703" y="186674"/>
                  <a:pt x="290415" y="185198"/>
                  <a:pt x="287128" y="182103"/>
                </a:cubicBezTo>
                <a:cubicBezTo>
                  <a:pt x="283888" y="179056"/>
                  <a:pt x="282125" y="175008"/>
                  <a:pt x="282125" y="170675"/>
                </a:cubicBezTo>
                <a:cubicBezTo>
                  <a:pt x="282125" y="166294"/>
                  <a:pt x="283888" y="162247"/>
                  <a:pt x="287128" y="159247"/>
                </a:cubicBezTo>
                <a:close/>
                <a:moveTo>
                  <a:pt x="299013" y="152846"/>
                </a:moveTo>
                <a:cubicBezTo>
                  <a:pt x="300679" y="152846"/>
                  <a:pt x="301965" y="154136"/>
                  <a:pt x="301965" y="155807"/>
                </a:cubicBezTo>
                <a:lnTo>
                  <a:pt x="301965" y="172952"/>
                </a:lnTo>
                <a:cubicBezTo>
                  <a:pt x="301965" y="174623"/>
                  <a:pt x="300679" y="175960"/>
                  <a:pt x="299013" y="175960"/>
                </a:cubicBezTo>
                <a:cubicBezTo>
                  <a:pt x="297346" y="175960"/>
                  <a:pt x="296013" y="174623"/>
                  <a:pt x="296013" y="172952"/>
                </a:cubicBezTo>
                <a:lnTo>
                  <a:pt x="296013" y="155807"/>
                </a:lnTo>
                <a:cubicBezTo>
                  <a:pt x="296013" y="154136"/>
                  <a:pt x="297346" y="152846"/>
                  <a:pt x="299013" y="152846"/>
                </a:cubicBezTo>
                <a:close/>
                <a:moveTo>
                  <a:pt x="27378" y="140107"/>
                </a:moveTo>
                <a:cubicBezTo>
                  <a:pt x="18855" y="140107"/>
                  <a:pt x="11903" y="147108"/>
                  <a:pt x="11903" y="155586"/>
                </a:cubicBezTo>
                <a:lnTo>
                  <a:pt x="11903" y="268460"/>
                </a:lnTo>
                <a:cubicBezTo>
                  <a:pt x="11903" y="276986"/>
                  <a:pt x="18855" y="283939"/>
                  <a:pt x="27378" y="283939"/>
                </a:cubicBezTo>
                <a:lnTo>
                  <a:pt x="317442" y="283939"/>
                </a:lnTo>
                <a:cubicBezTo>
                  <a:pt x="325965" y="283939"/>
                  <a:pt x="332917" y="276986"/>
                  <a:pt x="332917" y="268460"/>
                </a:cubicBezTo>
                <a:lnTo>
                  <a:pt x="332917" y="155586"/>
                </a:lnTo>
                <a:cubicBezTo>
                  <a:pt x="332917" y="147108"/>
                  <a:pt x="325965" y="140107"/>
                  <a:pt x="317442" y="140107"/>
                </a:cubicBezTo>
                <a:close/>
                <a:moveTo>
                  <a:pt x="286820" y="65695"/>
                </a:moveTo>
                <a:cubicBezTo>
                  <a:pt x="299967" y="65695"/>
                  <a:pt x="313120" y="70701"/>
                  <a:pt x="323143" y="80714"/>
                </a:cubicBezTo>
                <a:cubicBezTo>
                  <a:pt x="325476" y="83050"/>
                  <a:pt x="325476" y="86769"/>
                  <a:pt x="323143" y="89105"/>
                </a:cubicBezTo>
                <a:cubicBezTo>
                  <a:pt x="321953" y="90249"/>
                  <a:pt x="320477" y="90821"/>
                  <a:pt x="318905" y="90821"/>
                </a:cubicBezTo>
                <a:cubicBezTo>
                  <a:pt x="317382" y="90821"/>
                  <a:pt x="315906" y="90297"/>
                  <a:pt x="314715" y="89105"/>
                </a:cubicBezTo>
                <a:cubicBezTo>
                  <a:pt x="299288" y="73753"/>
                  <a:pt x="274291" y="73753"/>
                  <a:pt x="258912" y="89105"/>
                </a:cubicBezTo>
                <a:cubicBezTo>
                  <a:pt x="256627" y="91441"/>
                  <a:pt x="252865" y="91441"/>
                  <a:pt x="250532" y="89105"/>
                </a:cubicBezTo>
                <a:cubicBezTo>
                  <a:pt x="248199" y="86769"/>
                  <a:pt x="248199" y="83050"/>
                  <a:pt x="250532" y="80714"/>
                </a:cubicBezTo>
                <a:cubicBezTo>
                  <a:pt x="260531" y="70701"/>
                  <a:pt x="273672" y="65695"/>
                  <a:pt x="286820" y="65695"/>
                </a:cubicBezTo>
                <a:close/>
                <a:moveTo>
                  <a:pt x="62708" y="36186"/>
                </a:moveTo>
                <a:cubicBezTo>
                  <a:pt x="65993" y="36186"/>
                  <a:pt x="68659" y="38853"/>
                  <a:pt x="68659" y="42140"/>
                </a:cubicBezTo>
                <a:lnTo>
                  <a:pt x="68659" y="128201"/>
                </a:lnTo>
                <a:lnTo>
                  <a:pt x="280875" y="128201"/>
                </a:lnTo>
                <a:lnTo>
                  <a:pt x="280875" y="102911"/>
                </a:lnTo>
                <a:cubicBezTo>
                  <a:pt x="280875" y="99625"/>
                  <a:pt x="283541" y="96958"/>
                  <a:pt x="286826" y="96958"/>
                </a:cubicBezTo>
                <a:cubicBezTo>
                  <a:pt x="290064" y="96958"/>
                  <a:pt x="292778" y="99625"/>
                  <a:pt x="292778" y="102911"/>
                </a:cubicBezTo>
                <a:lnTo>
                  <a:pt x="292778" y="128201"/>
                </a:lnTo>
                <a:lnTo>
                  <a:pt x="317442" y="128201"/>
                </a:lnTo>
                <a:cubicBezTo>
                  <a:pt x="332536" y="128201"/>
                  <a:pt x="344820" y="140488"/>
                  <a:pt x="344820" y="155586"/>
                </a:cubicBezTo>
                <a:lnTo>
                  <a:pt x="344820" y="268508"/>
                </a:lnTo>
                <a:cubicBezTo>
                  <a:pt x="344820" y="283653"/>
                  <a:pt x="332583" y="295893"/>
                  <a:pt x="317442" y="295893"/>
                </a:cubicBezTo>
                <a:lnTo>
                  <a:pt x="27378" y="295893"/>
                </a:lnTo>
                <a:cubicBezTo>
                  <a:pt x="12237" y="295893"/>
                  <a:pt x="0" y="283653"/>
                  <a:pt x="0" y="268508"/>
                </a:cubicBezTo>
                <a:lnTo>
                  <a:pt x="0" y="155586"/>
                </a:lnTo>
                <a:cubicBezTo>
                  <a:pt x="0" y="140488"/>
                  <a:pt x="12237" y="128201"/>
                  <a:pt x="27378" y="128201"/>
                </a:cubicBezTo>
                <a:lnTo>
                  <a:pt x="56756" y="128201"/>
                </a:lnTo>
                <a:lnTo>
                  <a:pt x="56756" y="42140"/>
                </a:lnTo>
                <a:cubicBezTo>
                  <a:pt x="56756" y="38853"/>
                  <a:pt x="59470" y="36186"/>
                  <a:pt x="62708" y="36186"/>
                </a:cubicBezTo>
                <a:close/>
                <a:moveTo>
                  <a:pt x="286819" y="31693"/>
                </a:moveTo>
                <a:cubicBezTo>
                  <a:pt x="306734" y="31693"/>
                  <a:pt x="326655" y="39302"/>
                  <a:pt x="341840" y="54519"/>
                </a:cubicBezTo>
                <a:cubicBezTo>
                  <a:pt x="344125" y="56809"/>
                  <a:pt x="344125" y="60577"/>
                  <a:pt x="341840" y="62915"/>
                </a:cubicBezTo>
                <a:cubicBezTo>
                  <a:pt x="340650" y="64060"/>
                  <a:pt x="339127" y="64632"/>
                  <a:pt x="337604" y="64632"/>
                </a:cubicBezTo>
                <a:cubicBezTo>
                  <a:pt x="336033" y="64632"/>
                  <a:pt x="334557" y="64060"/>
                  <a:pt x="333367" y="62915"/>
                </a:cubicBezTo>
                <a:cubicBezTo>
                  <a:pt x="307710" y="37155"/>
                  <a:pt x="265964" y="37155"/>
                  <a:pt x="240259" y="62915"/>
                </a:cubicBezTo>
                <a:cubicBezTo>
                  <a:pt x="237927" y="65252"/>
                  <a:pt x="234166" y="65252"/>
                  <a:pt x="231834" y="62915"/>
                </a:cubicBezTo>
                <a:cubicBezTo>
                  <a:pt x="229549" y="60577"/>
                  <a:pt x="229549" y="56809"/>
                  <a:pt x="231834" y="54519"/>
                </a:cubicBezTo>
                <a:cubicBezTo>
                  <a:pt x="246995" y="39302"/>
                  <a:pt x="266904" y="31693"/>
                  <a:pt x="286819" y="31693"/>
                </a:cubicBezTo>
                <a:close/>
                <a:moveTo>
                  <a:pt x="286838" y="0"/>
                </a:moveTo>
                <a:cubicBezTo>
                  <a:pt x="312919" y="0"/>
                  <a:pt x="339000" y="9941"/>
                  <a:pt x="358855" y="29823"/>
                </a:cubicBezTo>
                <a:cubicBezTo>
                  <a:pt x="361188" y="32160"/>
                  <a:pt x="361188" y="35926"/>
                  <a:pt x="358903" y="38215"/>
                </a:cubicBezTo>
                <a:cubicBezTo>
                  <a:pt x="357712" y="39359"/>
                  <a:pt x="356236" y="39979"/>
                  <a:pt x="354712" y="39979"/>
                </a:cubicBezTo>
                <a:cubicBezTo>
                  <a:pt x="353141" y="39979"/>
                  <a:pt x="351665" y="39407"/>
                  <a:pt x="350475" y="38215"/>
                </a:cubicBezTo>
                <a:cubicBezTo>
                  <a:pt x="315335" y="3123"/>
                  <a:pt x="258292" y="3123"/>
                  <a:pt x="223200" y="38215"/>
                </a:cubicBezTo>
                <a:cubicBezTo>
                  <a:pt x="220915" y="40551"/>
                  <a:pt x="217153" y="40551"/>
                  <a:pt x="214820" y="38215"/>
                </a:cubicBezTo>
                <a:cubicBezTo>
                  <a:pt x="212487" y="35926"/>
                  <a:pt x="212487" y="32160"/>
                  <a:pt x="214820" y="29823"/>
                </a:cubicBezTo>
                <a:cubicBezTo>
                  <a:pt x="234676" y="9941"/>
                  <a:pt x="260757" y="0"/>
                  <a:pt x="2868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BE0ABE-1B8F-4294-88BF-F1DD91F05024}"/>
              </a:ext>
            </a:extLst>
          </p:cNvPr>
          <p:cNvSpPr txBox="1"/>
          <p:nvPr/>
        </p:nvSpPr>
        <p:spPr>
          <a:xfrm>
            <a:off x="567074" y="123906"/>
            <a:ext cx="3244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cs typeface="+mn-ea"/>
                <a:sym typeface="+mn-lt"/>
              </a:rPr>
              <a:t>转发策略：拥塞控制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DB3341-D2CF-454A-B6A8-11F0835E10A1}"/>
              </a:ext>
            </a:extLst>
          </p:cNvPr>
          <p:cNvSpPr txBox="1"/>
          <p:nvPr/>
        </p:nvSpPr>
        <p:spPr>
          <a:xfrm>
            <a:off x="714167" y="646668"/>
            <a:ext cx="715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Interest-NACK</a:t>
            </a:r>
            <a:r>
              <a:rPr lang="zh-CN" altLang="en-US" dirty="0">
                <a:cs typeface="+mn-ea"/>
                <a:sym typeface="+mn-lt"/>
              </a:rPr>
              <a:t>：未被满足的</a:t>
            </a:r>
            <a:r>
              <a:rPr lang="en-US" altLang="zh-CN" dirty="0">
                <a:cs typeface="+mn-ea"/>
                <a:sym typeface="+mn-lt"/>
              </a:rPr>
              <a:t>Interest</a:t>
            </a:r>
            <a:r>
              <a:rPr lang="zh-CN" altLang="en-US" dirty="0">
                <a:cs typeface="+mn-ea"/>
                <a:sym typeface="+mn-lt"/>
              </a:rPr>
              <a:t>留在了消费者和失效节点之间</a:t>
            </a:r>
          </a:p>
        </p:txBody>
      </p:sp>
      <p:sp>
        <p:nvSpPr>
          <p:cNvPr id="10" name="iconfont-10139-4988481">
            <a:extLst>
              <a:ext uri="{FF2B5EF4-FFF2-40B4-BE49-F238E27FC236}">
                <a16:creationId xmlns:a16="http://schemas.microsoft.com/office/drawing/2014/main" id="{A7402F1D-C00B-48D1-94D1-0DECB4373B82}"/>
              </a:ext>
            </a:extLst>
          </p:cNvPr>
          <p:cNvSpPr/>
          <p:nvPr/>
        </p:nvSpPr>
        <p:spPr>
          <a:xfrm>
            <a:off x="2896061" y="1852151"/>
            <a:ext cx="609685" cy="550724"/>
          </a:xfrm>
          <a:custGeom>
            <a:avLst/>
            <a:gdLst>
              <a:gd name="connsiteX0" fmla="*/ 89237 w 533400"/>
              <a:gd name="connsiteY0" fmla="*/ 410193 h 481816"/>
              <a:gd name="connsiteX1" fmla="*/ 96423 w 533400"/>
              <a:gd name="connsiteY1" fmla="*/ 417782 h 481816"/>
              <a:gd name="connsiteX2" fmla="*/ 89237 w 533400"/>
              <a:gd name="connsiteY2" fmla="*/ 425371 h 481816"/>
              <a:gd name="connsiteX3" fmla="*/ 82051 w 533400"/>
              <a:gd name="connsiteY3" fmla="*/ 417782 h 481816"/>
              <a:gd name="connsiteX4" fmla="*/ 89237 w 533400"/>
              <a:gd name="connsiteY4" fmla="*/ 410193 h 481816"/>
              <a:gd name="connsiteX5" fmla="*/ 50881 w 533400"/>
              <a:gd name="connsiteY5" fmla="*/ 410193 h 481816"/>
              <a:gd name="connsiteX6" fmla="*/ 58067 w 533400"/>
              <a:gd name="connsiteY6" fmla="*/ 417782 h 481816"/>
              <a:gd name="connsiteX7" fmla="*/ 50881 w 533400"/>
              <a:gd name="connsiteY7" fmla="*/ 425371 h 481816"/>
              <a:gd name="connsiteX8" fmla="*/ 43648 w 533400"/>
              <a:gd name="connsiteY8" fmla="*/ 417782 h 481816"/>
              <a:gd name="connsiteX9" fmla="*/ 50881 w 533400"/>
              <a:gd name="connsiteY9" fmla="*/ 410193 h 481816"/>
              <a:gd name="connsiteX10" fmla="*/ 124652 w 533400"/>
              <a:gd name="connsiteY10" fmla="*/ 409751 h 481816"/>
              <a:gd name="connsiteX11" fmla="*/ 239032 w 533400"/>
              <a:gd name="connsiteY11" fmla="*/ 409751 h 481816"/>
              <a:gd name="connsiteX12" fmla="*/ 239508 w 533400"/>
              <a:gd name="connsiteY12" fmla="*/ 410227 h 481816"/>
              <a:gd name="connsiteX13" fmla="*/ 239508 w 533400"/>
              <a:gd name="connsiteY13" fmla="*/ 423705 h 481816"/>
              <a:gd name="connsiteX14" fmla="*/ 239032 w 533400"/>
              <a:gd name="connsiteY14" fmla="*/ 424181 h 481816"/>
              <a:gd name="connsiteX15" fmla="*/ 124557 w 533400"/>
              <a:gd name="connsiteY15" fmla="*/ 424181 h 481816"/>
              <a:gd name="connsiteX16" fmla="*/ 124176 w 533400"/>
              <a:gd name="connsiteY16" fmla="*/ 423705 h 481816"/>
              <a:gd name="connsiteX17" fmla="*/ 124176 w 533400"/>
              <a:gd name="connsiteY17" fmla="*/ 410180 h 481816"/>
              <a:gd name="connsiteX18" fmla="*/ 124652 w 533400"/>
              <a:gd name="connsiteY18" fmla="*/ 409751 h 481816"/>
              <a:gd name="connsiteX19" fmla="*/ 16228 w 533400"/>
              <a:gd name="connsiteY19" fmla="*/ 352756 h 481816"/>
              <a:gd name="connsiteX20" fmla="*/ 517220 w 533400"/>
              <a:gd name="connsiteY20" fmla="*/ 352756 h 481816"/>
              <a:gd name="connsiteX21" fmla="*/ 519017 w 533400"/>
              <a:gd name="connsiteY21" fmla="*/ 360128 h 481816"/>
              <a:gd name="connsiteX22" fmla="*/ 519017 w 533400"/>
              <a:gd name="connsiteY22" fmla="*/ 367140 h 481816"/>
              <a:gd name="connsiteX23" fmla="*/ 14430 w 533400"/>
              <a:gd name="connsiteY23" fmla="*/ 367140 h 481816"/>
              <a:gd name="connsiteX24" fmla="*/ 14430 w 533400"/>
              <a:gd name="connsiteY24" fmla="*/ 360128 h 481816"/>
              <a:gd name="connsiteX25" fmla="*/ 52197 w 533400"/>
              <a:gd name="connsiteY25" fmla="*/ 205244 h 481816"/>
              <a:gd name="connsiteX26" fmla="*/ 16228 w 533400"/>
              <a:gd name="connsiteY26" fmla="*/ 352756 h 481816"/>
              <a:gd name="connsiteX27" fmla="*/ 7242 w 533400"/>
              <a:gd name="connsiteY27" fmla="*/ 352756 h 481816"/>
              <a:gd name="connsiteX28" fmla="*/ 7242 w 533400"/>
              <a:gd name="connsiteY28" fmla="*/ 367140 h 481816"/>
              <a:gd name="connsiteX29" fmla="*/ 14430 w 533400"/>
              <a:gd name="connsiteY29" fmla="*/ 367140 h 481816"/>
              <a:gd name="connsiteX30" fmla="*/ 14430 w 533400"/>
              <a:gd name="connsiteY30" fmla="*/ 455383 h 481816"/>
              <a:gd name="connsiteX31" fmla="*/ 26432 w 533400"/>
              <a:gd name="connsiteY31" fmla="*/ 467385 h 481816"/>
              <a:gd name="connsiteX32" fmla="*/ 506968 w 533400"/>
              <a:gd name="connsiteY32" fmla="*/ 467385 h 481816"/>
              <a:gd name="connsiteX33" fmla="*/ 519017 w 533400"/>
              <a:gd name="connsiteY33" fmla="*/ 455383 h 481816"/>
              <a:gd name="connsiteX34" fmla="*/ 519017 w 533400"/>
              <a:gd name="connsiteY34" fmla="*/ 367140 h 481816"/>
              <a:gd name="connsiteX35" fmla="*/ 526159 w 533400"/>
              <a:gd name="connsiteY35" fmla="*/ 367140 h 481816"/>
              <a:gd name="connsiteX36" fmla="*/ 526159 w 533400"/>
              <a:gd name="connsiteY36" fmla="*/ 352756 h 481816"/>
              <a:gd name="connsiteX37" fmla="*/ 517220 w 533400"/>
              <a:gd name="connsiteY37" fmla="*/ 352756 h 481816"/>
              <a:gd name="connsiteX38" fmla="*/ 481251 w 533400"/>
              <a:gd name="connsiteY38" fmla="*/ 205244 h 481816"/>
              <a:gd name="connsiteX39" fmla="*/ 40862 w 533400"/>
              <a:gd name="connsiteY39" fmla="*/ 190861 h 481816"/>
              <a:gd name="connsiteX40" fmla="*/ 115271 w 533400"/>
              <a:gd name="connsiteY40" fmla="*/ 190861 h 481816"/>
              <a:gd name="connsiteX41" fmla="*/ 115271 w 533400"/>
              <a:gd name="connsiteY41" fmla="*/ 202066 h 481816"/>
              <a:gd name="connsiteX42" fmla="*/ 115747 w 533400"/>
              <a:gd name="connsiteY42" fmla="*/ 202542 h 481816"/>
              <a:gd name="connsiteX43" fmla="*/ 129271 w 533400"/>
              <a:gd name="connsiteY43" fmla="*/ 202542 h 481816"/>
              <a:gd name="connsiteX44" fmla="*/ 129747 w 533400"/>
              <a:gd name="connsiteY44" fmla="*/ 202113 h 481816"/>
              <a:gd name="connsiteX45" fmla="*/ 129747 w 533400"/>
              <a:gd name="connsiteY45" fmla="*/ 190861 h 481816"/>
              <a:gd name="connsiteX46" fmla="*/ 403554 w 533400"/>
              <a:gd name="connsiteY46" fmla="*/ 190861 h 481816"/>
              <a:gd name="connsiteX47" fmla="*/ 403554 w 533400"/>
              <a:gd name="connsiteY47" fmla="*/ 202066 h 481816"/>
              <a:gd name="connsiteX48" fmla="*/ 404030 w 533400"/>
              <a:gd name="connsiteY48" fmla="*/ 202542 h 481816"/>
              <a:gd name="connsiteX49" fmla="*/ 417554 w 533400"/>
              <a:gd name="connsiteY49" fmla="*/ 202542 h 481816"/>
              <a:gd name="connsiteX50" fmla="*/ 418030 w 533400"/>
              <a:gd name="connsiteY50" fmla="*/ 202113 h 481816"/>
              <a:gd name="connsiteX51" fmla="*/ 418030 w 533400"/>
              <a:gd name="connsiteY51" fmla="*/ 190861 h 481816"/>
              <a:gd name="connsiteX52" fmla="*/ 492490 w 533400"/>
              <a:gd name="connsiteY52" fmla="*/ 190861 h 481816"/>
              <a:gd name="connsiteX53" fmla="*/ 533400 w 533400"/>
              <a:gd name="connsiteY53" fmla="*/ 359223 h 481816"/>
              <a:gd name="connsiteX54" fmla="*/ 533400 w 533400"/>
              <a:gd name="connsiteY54" fmla="*/ 455335 h 481816"/>
              <a:gd name="connsiteX55" fmla="*/ 506968 w 533400"/>
              <a:gd name="connsiteY55" fmla="*/ 481816 h 481816"/>
              <a:gd name="connsiteX56" fmla="*/ 26432 w 533400"/>
              <a:gd name="connsiteY56" fmla="*/ 481816 h 481816"/>
              <a:gd name="connsiteX57" fmla="*/ 0 w 533400"/>
              <a:gd name="connsiteY57" fmla="*/ 455383 h 481816"/>
              <a:gd name="connsiteX58" fmla="*/ 191 w 533400"/>
              <a:gd name="connsiteY58" fmla="*/ 357556 h 481816"/>
              <a:gd name="connsiteX59" fmla="*/ 404030 w 533400"/>
              <a:gd name="connsiteY59" fmla="*/ 0 h 481816"/>
              <a:gd name="connsiteX60" fmla="*/ 417554 w 533400"/>
              <a:gd name="connsiteY60" fmla="*/ 0 h 481816"/>
              <a:gd name="connsiteX61" fmla="*/ 418030 w 533400"/>
              <a:gd name="connsiteY61" fmla="*/ 476 h 481816"/>
              <a:gd name="connsiteX62" fmla="*/ 418030 w 533400"/>
              <a:gd name="connsiteY62" fmla="*/ 190861 h 481816"/>
              <a:gd name="connsiteX63" fmla="*/ 403554 w 533400"/>
              <a:gd name="connsiteY63" fmla="*/ 190861 h 481816"/>
              <a:gd name="connsiteX64" fmla="*/ 403554 w 533400"/>
              <a:gd name="connsiteY64" fmla="*/ 476 h 481816"/>
              <a:gd name="connsiteX65" fmla="*/ 404030 w 533400"/>
              <a:gd name="connsiteY65" fmla="*/ 0 h 481816"/>
              <a:gd name="connsiteX66" fmla="*/ 115747 w 533400"/>
              <a:gd name="connsiteY66" fmla="*/ 0 h 481816"/>
              <a:gd name="connsiteX67" fmla="*/ 129271 w 533400"/>
              <a:gd name="connsiteY67" fmla="*/ 0 h 481816"/>
              <a:gd name="connsiteX68" fmla="*/ 129747 w 533400"/>
              <a:gd name="connsiteY68" fmla="*/ 476 h 481816"/>
              <a:gd name="connsiteX69" fmla="*/ 129747 w 533400"/>
              <a:gd name="connsiteY69" fmla="*/ 190861 h 481816"/>
              <a:gd name="connsiteX70" fmla="*/ 115271 w 533400"/>
              <a:gd name="connsiteY70" fmla="*/ 190861 h 481816"/>
              <a:gd name="connsiteX71" fmla="*/ 115271 w 533400"/>
              <a:gd name="connsiteY71" fmla="*/ 476 h 481816"/>
              <a:gd name="connsiteX72" fmla="*/ 115747 w 533400"/>
              <a:gd name="connsiteY72" fmla="*/ 0 h 481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3400" h="481816">
                <a:moveTo>
                  <a:pt x="89237" y="410193"/>
                </a:moveTo>
                <a:cubicBezTo>
                  <a:pt x="93568" y="410193"/>
                  <a:pt x="96423" y="413229"/>
                  <a:pt x="96423" y="417782"/>
                </a:cubicBezTo>
                <a:cubicBezTo>
                  <a:pt x="96423" y="422335"/>
                  <a:pt x="93568" y="425371"/>
                  <a:pt x="89237" y="425371"/>
                </a:cubicBezTo>
                <a:cubicBezTo>
                  <a:pt x="84907" y="425371"/>
                  <a:pt x="82051" y="422335"/>
                  <a:pt x="82051" y="417782"/>
                </a:cubicBezTo>
                <a:cubicBezTo>
                  <a:pt x="82051" y="413229"/>
                  <a:pt x="84907" y="410193"/>
                  <a:pt x="89237" y="410193"/>
                </a:cubicBezTo>
                <a:close/>
                <a:moveTo>
                  <a:pt x="50881" y="410193"/>
                </a:moveTo>
                <a:cubicBezTo>
                  <a:pt x="55164" y="410193"/>
                  <a:pt x="58067" y="413229"/>
                  <a:pt x="58067" y="417782"/>
                </a:cubicBezTo>
                <a:cubicBezTo>
                  <a:pt x="58067" y="422335"/>
                  <a:pt x="55212" y="425371"/>
                  <a:pt x="50881" y="425371"/>
                </a:cubicBezTo>
                <a:cubicBezTo>
                  <a:pt x="46503" y="425371"/>
                  <a:pt x="43648" y="422335"/>
                  <a:pt x="43648" y="417782"/>
                </a:cubicBezTo>
                <a:cubicBezTo>
                  <a:pt x="43648" y="413229"/>
                  <a:pt x="46503" y="410193"/>
                  <a:pt x="50881" y="410193"/>
                </a:cubicBezTo>
                <a:close/>
                <a:moveTo>
                  <a:pt x="124652" y="409751"/>
                </a:moveTo>
                <a:lnTo>
                  <a:pt x="239032" y="409751"/>
                </a:lnTo>
                <a:cubicBezTo>
                  <a:pt x="239270" y="409751"/>
                  <a:pt x="239508" y="409942"/>
                  <a:pt x="239508" y="410227"/>
                </a:cubicBezTo>
                <a:lnTo>
                  <a:pt x="239508" y="423705"/>
                </a:lnTo>
                <a:cubicBezTo>
                  <a:pt x="239508" y="423943"/>
                  <a:pt x="239317" y="424181"/>
                  <a:pt x="239032" y="424181"/>
                </a:cubicBezTo>
                <a:lnTo>
                  <a:pt x="124557" y="424181"/>
                </a:lnTo>
                <a:cubicBezTo>
                  <a:pt x="124319" y="424181"/>
                  <a:pt x="124176" y="423990"/>
                  <a:pt x="124176" y="423705"/>
                </a:cubicBezTo>
                <a:lnTo>
                  <a:pt x="124176" y="410180"/>
                </a:lnTo>
                <a:cubicBezTo>
                  <a:pt x="124176" y="409942"/>
                  <a:pt x="124319" y="409751"/>
                  <a:pt x="124652" y="409751"/>
                </a:cubicBezTo>
                <a:close/>
                <a:moveTo>
                  <a:pt x="16228" y="352756"/>
                </a:moveTo>
                <a:lnTo>
                  <a:pt x="517220" y="352756"/>
                </a:lnTo>
                <a:lnTo>
                  <a:pt x="519017" y="360128"/>
                </a:lnTo>
                <a:lnTo>
                  <a:pt x="519017" y="367140"/>
                </a:lnTo>
                <a:lnTo>
                  <a:pt x="14430" y="367140"/>
                </a:lnTo>
                <a:lnTo>
                  <a:pt x="14430" y="360128"/>
                </a:lnTo>
                <a:close/>
                <a:moveTo>
                  <a:pt x="52197" y="205244"/>
                </a:moveTo>
                <a:lnTo>
                  <a:pt x="16228" y="352756"/>
                </a:lnTo>
                <a:lnTo>
                  <a:pt x="7242" y="352756"/>
                </a:lnTo>
                <a:lnTo>
                  <a:pt x="7242" y="367140"/>
                </a:lnTo>
                <a:lnTo>
                  <a:pt x="14430" y="367140"/>
                </a:lnTo>
                <a:lnTo>
                  <a:pt x="14430" y="455383"/>
                </a:lnTo>
                <a:cubicBezTo>
                  <a:pt x="14430" y="462003"/>
                  <a:pt x="19764" y="467385"/>
                  <a:pt x="26432" y="467385"/>
                </a:cubicBezTo>
                <a:lnTo>
                  <a:pt x="506968" y="467385"/>
                </a:lnTo>
                <a:cubicBezTo>
                  <a:pt x="513588" y="467385"/>
                  <a:pt x="519017" y="462051"/>
                  <a:pt x="519017" y="455383"/>
                </a:cubicBezTo>
                <a:lnTo>
                  <a:pt x="519017" y="367140"/>
                </a:lnTo>
                <a:lnTo>
                  <a:pt x="526159" y="367140"/>
                </a:lnTo>
                <a:lnTo>
                  <a:pt x="526159" y="352756"/>
                </a:lnTo>
                <a:lnTo>
                  <a:pt x="517220" y="352756"/>
                </a:lnTo>
                <a:lnTo>
                  <a:pt x="481251" y="205244"/>
                </a:lnTo>
                <a:close/>
                <a:moveTo>
                  <a:pt x="40862" y="190861"/>
                </a:moveTo>
                <a:lnTo>
                  <a:pt x="115271" y="190861"/>
                </a:lnTo>
                <a:lnTo>
                  <a:pt x="115271" y="202066"/>
                </a:lnTo>
                <a:cubicBezTo>
                  <a:pt x="115271" y="202352"/>
                  <a:pt x="115509" y="202542"/>
                  <a:pt x="115747" y="202542"/>
                </a:cubicBezTo>
                <a:lnTo>
                  <a:pt x="129271" y="202542"/>
                </a:lnTo>
                <a:cubicBezTo>
                  <a:pt x="129509" y="202542"/>
                  <a:pt x="129699" y="202352"/>
                  <a:pt x="129747" y="202113"/>
                </a:cubicBezTo>
                <a:lnTo>
                  <a:pt x="129747" y="190861"/>
                </a:lnTo>
                <a:lnTo>
                  <a:pt x="403554" y="190861"/>
                </a:lnTo>
                <a:lnTo>
                  <a:pt x="403554" y="202066"/>
                </a:lnTo>
                <a:cubicBezTo>
                  <a:pt x="403554" y="202352"/>
                  <a:pt x="403792" y="202542"/>
                  <a:pt x="404030" y="202542"/>
                </a:cubicBezTo>
                <a:lnTo>
                  <a:pt x="417554" y="202542"/>
                </a:lnTo>
                <a:cubicBezTo>
                  <a:pt x="417792" y="202542"/>
                  <a:pt x="418030" y="202352"/>
                  <a:pt x="418030" y="202113"/>
                </a:cubicBezTo>
                <a:lnTo>
                  <a:pt x="418030" y="190861"/>
                </a:lnTo>
                <a:lnTo>
                  <a:pt x="492490" y="190861"/>
                </a:lnTo>
                <a:lnTo>
                  <a:pt x="533400" y="359223"/>
                </a:lnTo>
                <a:lnTo>
                  <a:pt x="533400" y="455335"/>
                </a:lnTo>
                <a:cubicBezTo>
                  <a:pt x="533400" y="469909"/>
                  <a:pt x="521541" y="481816"/>
                  <a:pt x="506968" y="481816"/>
                </a:cubicBezTo>
                <a:lnTo>
                  <a:pt x="26432" y="481816"/>
                </a:lnTo>
                <a:cubicBezTo>
                  <a:pt x="11859" y="481816"/>
                  <a:pt x="0" y="469957"/>
                  <a:pt x="0" y="455383"/>
                </a:cubicBezTo>
                <a:lnTo>
                  <a:pt x="191" y="357556"/>
                </a:lnTo>
                <a:close/>
                <a:moveTo>
                  <a:pt x="404030" y="0"/>
                </a:moveTo>
                <a:lnTo>
                  <a:pt x="417554" y="0"/>
                </a:lnTo>
                <a:cubicBezTo>
                  <a:pt x="417792" y="0"/>
                  <a:pt x="418030" y="190"/>
                  <a:pt x="418030" y="476"/>
                </a:cubicBezTo>
                <a:lnTo>
                  <a:pt x="418030" y="190861"/>
                </a:lnTo>
                <a:lnTo>
                  <a:pt x="403554" y="190861"/>
                </a:lnTo>
                <a:lnTo>
                  <a:pt x="403554" y="476"/>
                </a:lnTo>
                <a:cubicBezTo>
                  <a:pt x="403554" y="238"/>
                  <a:pt x="403744" y="0"/>
                  <a:pt x="404030" y="0"/>
                </a:cubicBezTo>
                <a:close/>
                <a:moveTo>
                  <a:pt x="115747" y="0"/>
                </a:moveTo>
                <a:lnTo>
                  <a:pt x="129271" y="0"/>
                </a:lnTo>
                <a:cubicBezTo>
                  <a:pt x="129509" y="0"/>
                  <a:pt x="129747" y="190"/>
                  <a:pt x="129747" y="476"/>
                </a:cubicBezTo>
                <a:lnTo>
                  <a:pt x="129747" y="190861"/>
                </a:lnTo>
                <a:lnTo>
                  <a:pt x="115271" y="190861"/>
                </a:lnTo>
                <a:lnTo>
                  <a:pt x="115271" y="476"/>
                </a:lnTo>
                <a:cubicBezTo>
                  <a:pt x="115271" y="238"/>
                  <a:pt x="115461" y="0"/>
                  <a:pt x="1157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2" name="iconfont-10139-4988481">
            <a:extLst>
              <a:ext uri="{FF2B5EF4-FFF2-40B4-BE49-F238E27FC236}">
                <a16:creationId xmlns:a16="http://schemas.microsoft.com/office/drawing/2014/main" id="{E9D6128D-96E4-4658-A912-9DBD939F507F}"/>
              </a:ext>
            </a:extLst>
          </p:cNvPr>
          <p:cNvSpPr/>
          <p:nvPr/>
        </p:nvSpPr>
        <p:spPr>
          <a:xfrm>
            <a:off x="5797789" y="1852151"/>
            <a:ext cx="609685" cy="550724"/>
          </a:xfrm>
          <a:custGeom>
            <a:avLst/>
            <a:gdLst>
              <a:gd name="connsiteX0" fmla="*/ 89237 w 533400"/>
              <a:gd name="connsiteY0" fmla="*/ 410193 h 481816"/>
              <a:gd name="connsiteX1" fmla="*/ 96423 w 533400"/>
              <a:gd name="connsiteY1" fmla="*/ 417782 h 481816"/>
              <a:gd name="connsiteX2" fmla="*/ 89237 w 533400"/>
              <a:gd name="connsiteY2" fmla="*/ 425371 h 481816"/>
              <a:gd name="connsiteX3" fmla="*/ 82051 w 533400"/>
              <a:gd name="connsiteY3" fmla="*/ 417782 h 481816"/>
              <a:gd name="connsiteX4" fmla="*/ 89237 w 533400"/>
              <a:gd name="connsiteY4" fmla="*/ 410193 h 481816"/>
              <a:gd name="connsiteX5" fmla="*/ 50881 w 533400"/>
              <a:gd name="connsiteY5" fmla="*/ 410193 h 481816"/>
              <a:gd name="connsiteX6" fmla="*/ 58067 w 533400"/>
              <a:gd name="connsiteY6" fmla="*/ 417782 h 481816"/>
              <a:gd name="connsiteX7" fmla="*/ 50881 w 533400"/>
              <a:gd name="connsiteY7" fmla="*/ 425371 h 481816"/>
              <a:gd name="connsiteX8" fmla="*/ 43648 w 533400"/>
              <a:gd name="connsiteY8" fmla="*/ 417782 h 481816"/>
              <a:gd name="connsiteX9" fmla="*/ 50881 w 533400"/>
              <a:gd name="connsiteY9" fmla="*/ 410193 h 481816"/>
              <a:gd name="connsiteX10" fmla="*/ 124652 w 533400"/>
              <a:gd name="connsiteY10" fmla="*/ 409751 h 481816"/>
              <a:gd name="connsiteX11" fmla="*/ 239032 w 533400"/>
              <a:gd name="connsiteY11" fmla="*/ 409751 h 481816"/>
              <a:gd name="connsiteX12" fmla="*/ 239508 w 533400"/>
              <a:gd name="connsiteY12" fmla="*/ 410227 h 481816"/>
              <a:gd name="connsiteX13" fmla="*/ 239508 w 533400"/>
              <a:gd name="connsiteY13" fmla="*/ 423705 h 481816"/>
              <a:gd name="connsiteX14" fmla="*/ 239032 w 533400"/>
              <a:gd name="connsiteY14" fmla="*/ 424181 h 481816"/>
              <a:gd name="connsiteX15" fmla="*/ 124557 w 533400"/>
              <a:gd name="connsiteY15" fmla="*/ 424181 h 481816"/>
              <a:gd name="connsiteX16" fmla="*/ 124176 w 533400"/>
              <a:gd name="connsiteY16" fmla="*/ 423705 h 481816"/>
              <a:gd name="connsiteX17" fmla="*/ 124176 w 533400"/>
              <a:gd name="connsiteY17" fmla="*/ 410180 h 481816"/>
              <a:gd name="connsiteX18" fmla="*/ 124652 w 533400"/>
              <a:gd name="connsiteY18" fmla="*/ 409751 h 481816"/>
              <a:gd name="connsiteX19" fmla="*/ 16228 w 533400"/>
              <a:gd name="connsiteY19" fmla="*/ 352756 h 481816"/>
              <a:gd name="connsiteX20" fmla="*/ 517220 w 533400"/>
              <a:gd name="connsiteY20" fmla="*/ 352756 h 481816"/>
              <a:gd name="connsiteX21" fmla="*/ 519017 w 533400"/>
              <a:gd name="connsiteY21" fmla="*/ 360128 h 481816"/>
              <a:gd name="connsiteX22" fmla="*/ 519017 w 533400"/>
              <a:gd name="connsiteY22" fmla="*/ 367140 h 481816"/>
              <a:gd name="connsiteX23" fmla="*/ 14430 w 533400"/>
              <a:gd name="connsiteY23" fmla="*/ 367140 h 481816"/>
              <a:gd name="connsiteX24" fmla="*/ 14430 w 533400"/>
              <a:gd name="connsiteY24" fmla="*/ 360128 h 481816"/>
              <a:gd name="connsiteX25" fmla="*/ 52197 w 533400"/>
              <a:gd name="connsiteY25" fmla="*/ 205244 h 481816"/>
              <a:gd name="connsiteX26" fmla="*/ 16228 w 533400"/>
              <a:gd name="connsiteY26" fmla="*/ 352756 h 481816"/>
              <a:gd name="connsiteX27" fmla="*/ 7242 w 533400"/>
              <a:gd name="connsiteY27" fmla="*/ 352756 h 481816"/>
              <a:gd name="connsiteX28" fmla="*/ 7242 w 533400"/>
              <a:gd name="connsiteY28" fmla="*/ 367140 h 481816"/>
              <a:gd name="connsiteX29" fmla="*/ 14430 w 533400"/>
              <a:gd name="connsiteY29" fmla="*/ 367140 h 481816"/>
              <a:gd name="connsiteX30" fmla="*/ 14430 w 533400"/>
              <a:gd name="connsiteY30" fmla="*/ 455383 h 481816"/>
              <a:gd name="connsiteX31" fmla="*/ 26432 w 533400"/>
              <a:gd name="connsiteY31" fmla="*/ 467385 h 481816"/>
              <a:gd name="connsiteX32" fmla="*/ 506968 w 533400"/>
              <a:gd name="connsiteY32" fmla="*/ 467385 h 481816"/>
              <a:gd name="connsiteX33" fmla="*/ 519017 w 533400"/>
              <a:gd name="connsiteY33" fmla="*/ 455383 h 481816"/>
              <a:gd name="connsiteX34" fmla="*/ 519017 w 533400"/>
              <a:gd name="connsiteY34" fmla="*/ 367140 h 481816"/>
              <a:gd name="connsiteX35" fmla="*/ 526159 w 533400"/>
              <a:gd name="connsiteY35" fmla="*/ 367140 h 481816"/>
              <a:gd name="connsiteX36" fmla="*/ 526159 w 533400"/>
              <a:gd name="connsiteY36" fmla="*/ 352756 h 481816"/>
              <a:gd name="connsiteX37" fmla="*/ 517220 w 533400"/>
              <a:gd name="connsiteY37" fmla="*/ 352756 h 481816"/>
              <a:gd name="connsiteX38" fmla="*/ 481251 w 533400"/>
              <a:gd name="connsiteY38" fmla="*/ 205244 h 481816"/>
              <a:gd name="connsiteX39" fmla="*/ 40862 w 533400"/>
              <a:gd name="connsiteY39" fmla="*/ 190861 h 481816"/>
              <a:gd name="connsiteX40" fmla="*/ 115271 w 533400"/>
              <a:gd name="connsiteY40" fmla="*/ 190861 h 481816"/>
              <a:gd name="connsiteX41" fmla="*/ 115271 w 533400"/>
              <a:gd name="connsiteY41" fmla="*/ 202066 h 481816"/>
              <a:gd name="connsiteX42" fmla="*/ 115747 w 533400"/>
              <a:gd name="connsiteY42" fmla="*/ 202542 h 481816"/>
              <a:gd name="connsiteX43" fmla="*/ 129271 w 533400"/>
              <a:gd name="connsiteY43" fmla="*/ 202542 h 481816"/>
              <a:gd name="connsiteX44" fmla="*/ 129747 w 533400"/>
              <a:gd name="connsiteY44" fmla="*/ 202113 h 481816"/>
              <a:gd name="connsiteX45" fmla="*/ 129747 w 533400"/>
              <a:gd name="connsiteY45" fmla="*/ 190861 h 481816"/>
              <a:gd name="connsiteX46" fmla="*/ 403554 w 533400"/>
              <a:gd name="connsiteY46" fmla="*/ 190861 h 481816"/>
              <a:gd name="connsiteX47" fmla="*/ 403554 w 533400"/>
              <a:gd name="connsiteY47" fmla="*/ 202066 h 481816"/>
              <a:gd name="connsiteX48" fmla="*/ 404030 w 533400"/>
              <a:gd name="connsiteY48" fmla="*/ 202542 h 481816"/>
              <a:gd name="connsiteX49" fmla="*/ 417554 w 533400"/>
              <a:gd name="connsiteY49" fmla="*/ 202542 h 481816"/>
              <a:gd name="connsiteX50" fmla="*/ 418030 w 533400"/>
              <a:gd name="connsiteY50" fmla="*/ 202113 h 481816"/>
              <a:gd name="connsiteX51" fmla="*/ 418030 w 533400"/>
              <a:gd name="connsiteY51" fmla="*/ 190861 h 481816"/>
              <a:gd name="connsiteX52" fmla="*/ 492490 w 533400"/>
              <a:gd name="connsiteY52" fmla="*/ 190861 h 481816"/>
              <a:gd name="connsiteX53" fmla="*/ 533400 w 533400"/>
              <a:gd name="connsiteY53" fmla="*/ 359223 h 481816"/>
              <a:gd name="connsiteX54" fmla="*/ 533400 w 533400"/>
              <a:gd name="connsiteY54" fmla="*/ 455335 h 481816"/>
              <a:gd name="connsiteX55" fmla="*/ 506968 w 533400"/>
              <a:gd name="connsiteY55" fmla="*/ 481816 h 481816"/>
              <a:gd name="connsiteX56" fmla="*/ 26432 w 533400"/>
              <a:gd name="connsiteY56" fmla="*/ 481816 h 481816"/>
              <a:gd name="connsiteX57" fmla="*/ 0 w 533400"/>
              <a:gd name="connsiteY57" fmla="*/ 455383 h 481816"/>
              <a:gd name="connsiteX58" fmla="*/ 191 w 533400"/>
              <a:gd name="connsiteY58" fmla="*/ 357556 h 481816"/>
              <a:gd name="connsiteX59" fmla="*/ 404030 w 533400"/>
              <a:gd name="connsiteY59" fmla="*/ 0 h 481816"/>
              <a:gd name="connsiteX60" fmla="*/ 417554 w 533400"/>
              <a:gd name="connsiteY60" fmla="*/ 0 h 481816"/>
              <a:gd name="connsiteX61" fmla="*/ 418030 w 533400"/>
              <a:gd name="connsiteY61" fmla="*/ 476 h 481816"/>
              <a:gd name="connsiteX62" fmla="*/ 418030 w 533400"/>
              <a:gd name="connsiteY62" fmla="*/ 190861 h 481816"/>
              <a:gd name="connsiteX63" fmla="*/ 403554 w 533400"/>
              <a:gd name="connsiteY63" fmla="*/ 190861 h 481816"/>
              <a:gd name="connsiteX64" fmla="*/ 403554 w 533400"/>
              <a:gd name="connsiteY64" fmla="*/ 476 h 481816"/>
              <a:gd name="connsiteX65" fmla="*/ 404030 w 533400"/>
              <a:gd name="connsiteY65" fmla="*/ 0 h 481816"/>
              <a:gd name="connsiteX66" fmla="*/ 115747 w 533400"/>
              <a:gd name="connsiteY66" fmla="*/ 0 h 481816"/>
              <a:gd name="connsiteX67" fmla="*/ 129271 w 533400"/>
              <a:gd name="connsiteY67" fmla="*/ 0 h 481816"/>
              <a:gd name="connsiteX68" fmla="*/ 129747 w 533400"/>
              <a:gd name="connsiteY68" fmla="*/ 476 h 481816"/>
              <a:gd name="connsiteX69" fmla="*/ 129747 w 533400"/>
              <a:gd name="connsiteY69" fmla="*/ 190861 h 481816"/>
              <a:gd name="connsiteX70" fmla="*/ 115271 w 533400"/>
              <a:gd name="connsiteY70" fmla="*/ 190861 h 481816"/>
              <a:gd name="connsiteX71" fmla="*/ 115271 w 533400"/>
              <a:gd name="connsiteY71" fmla="*/ 476 h 481816"/>
              <a:gd name="connsiteX72" fmla="*/ 115747 w 533400"/>
              <a:gd name="connsiteY72" fmla="*/ 0 h 481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3400" h="481816">
                <a:moveTo>
                  <a:pt x="89237" y="410193"/>
                </a:moveTo>
                <a:cubicBezTo>
                  <a:pt x="93568" y="410193"/>
                  <a:pt x="96423" y="413229"/>
                  <a:pt x="96423" y="417782"/>
                </a:cubicBezTo>
                <a:cubicBezTo>
                  <a:pt x="96423" y="422335"/>
                  <a:pt x="93568" y="425371"/>
                  <a:pt x="89237" y="425371"/>
                </a:cubicBezTo>
                <a:cubicBezTo>
                  <a:pt x="84907" y="425371"/>
                  <a:pt x="82051" y="422335"/>
                  <a:pt x="82051" y="417782"/>
                </a:cubicBezTo>
                <a:cubicBezTo>
                  <a:pt x="82051" y="413229"/>
                  <a:pt x="84907" y="410193"/>
                  <a:pt x="89237" y="410193"/>
                </a:cubicBezTo>
                <a:close/>
                <a:moveTo>
                  <a:pt x="50881" y="410193"/>
                </a:moveTo>
                <a:cubicBezTo>
                  <a:pt x="55164" y="410193"/>
                  <a:pt x="58067" y="413229"/>
                  <a:pt x="58067" y="417782"/>
                </a:cubicBezTo>
                <a:cubicBezTo>
                  <a:pt x="58067" y="422335"/>
                  <a:pt x="55212" y="425371"/>
                  <a:pt x="50881" y="425371"/>
                </a:cubicBezTo>
                <a:cubicBezTo>
                  <a:pt x="46503" y="425371"/>
                  <a:pt x="43648" y="422335"/>
                  <a:pt x="43648" y="417782"/>
                </a:cubicBezTo>
                <a:cubicBezTo>
                  <a:pt x="43648" y="413229"/>
                  <a:pt x="46503" y="410193"/>
                  <a:pt x="50881" y="410193"/>
                </a:cubicBezTo>
                <a:close/>
                <a:moveTo>
                  <a:pt x="124652" y="409751"/>
                </a:moveTo>
                <a:lnTo>
                  <a:pt x="239032" y="409751"/>
                </a:lnTo>
                <a:cubicBezTo>
                  <a:pt x="239270" y="409751"/>
                  <a:pt x="239508" y="409942"/>
                  <a:pt x="239508" y="410227"/>
                </a:cubicBezTo>
                <a:lnTo>
                  <a:pt x="239508" y="423705"/>
                </a:lnTo>
                <a:cubicBezTo>
                  <a:pt x="239508" y="423943"/>
                  <a:pt x="239317" y="424181"/>
                  <a:pt x="239032" y="424181"/>
                </a:cubicBezTo>
                <a:lnTo>
                  <a:pt x="124557" y="424181"/>
                </a:lnTo>
                <a:cubicBezTo>
                  <a:pt x="124319" y="424181"/>
                  <a:pt x="124176" y="423990"/>
                  <a:pt x="124176" y="423705"/>
                </a:cubicBezTo>
                <a:lnTo>
                  <a:pt x="124176" y="410180"/>
                </a:lnTo>
                <a:cubicBezTo>
                  <a:pt x="124176" y="409942"/>
                  <a:pt x="124319" y="409751"/>
                  <a:pt x="124652" y="409751"/>
                </a:cubicBezTo>
                <a:close/>
                <a:moveTo>
                  <a:pt x="16228" y="352756"/>
                </a:moveTo>
                <a:lnTo>
                  <a:pt x="517220" y="352756"/>
                </a:lnTo>
                <a:lnTo>
                  <a:pt x="519017" y="360128"/>
                </a:lnTo>
                <a:lnTo>
                  <a:pt x="519017" y="367140"/>
                </a:lnTo>
                <a:lnTo>
                  <a:pt x="14430" y="367140"/>
                </a:lnTo>
                <a:lnTo>
                  <a:pt x="14430" y="360128"/>
                </a:lnTo>
                <a:close/>
                <a:moveTo>
                  <a:pt x="52197" y="205244"/>
                </a:moveTo>
                <a:lnTo>
                  <a:pt x="16228" y="352756"/>
                </a:lnTo>
                <a:lnTo>
                  <a:pt x="7242" y="352756"/>
                </a:lnTo>
                <a:lnTo>
                  <a:pt x="7242" y="367140"/>
                </a:lnTo>
                <a:lnTo>
                  <a:pt x="14430" y="367140"/>
                </a:lnTo>
                <a:lnTo>
                  <a:pt x="14430" y="455383"/>
                </a:lnTo>
                <a:cubicBezTo>
                  <a:pt x="14430" y="462003"/>
                  <a:pt x="19764" y="467385"/>
                  <a:pt x="26432" y="467385"/>
                </a:cubicBezTo>
                <a:lnTo>
                  <a:pt x="506968" y="467385"/>
                </a:lnTo>
                <a:cubicBezTo>
                  <a:pt x="513588" y="467385"/>
                  <a:pt x="519017" y="462051"/>
                  <a:pt x="519017" y="455383"/>
                </a:cubicBezTo>
                <a:lnTo>
                  <a:pt x="519017" y="367140"/>
                </a:lnTo>
                <a:lnTo>
                  <a:pt x="526159" y="367140"/>
                </a:lnTo>
                <a:lnTo>
                  <a:pt x="526159" y="352756"/>
                </a:lnTo>
                <a:lnTo>
                  <a:pt x="517220" y="352756"/>
                </a:lnTo>
                <a:lnTo>
                  <a:pt x="481251" y="205244"/>
                </a:lnTo>
                <a:close/>
                <a:moveTo>
                  <a:pt x="40862" y="190861"/>
                </a:moveTo>
                <a:lnTo>
                  <a:pt x="115271" y="190861"/>
                </a:lnTo>
                <a:lnTo>
                  <a:pt x="115271" y="202066"/>
                </a:lnTo>
                <a:cubicBezTo>
                  <a:pt x="115271" y="202352"/>
                  <a:pt x="115509" y="202542"/>
                  <a:pt x="115747" y="202542"/>
                </a:cubicBezTo>
                <a:lnTo>
                  <a:pt x="129271" y="202542"/>
                </a:lnTo>
                <a:cubicBezTo>
                  <a:pt x="129509" y="202542"/>
                  <a:pt x="129699" y="202352"/>
                  <a:pt x="129747" y="202113"/>
                </a:cubicBezTo>
                <a:lnTo>
                  <a:pt x="129747" y="190861"/>
                </a:lnTo>
                <a:lnTo>
                  <a:pt x="403554" y="190861"/>
                </a:lnTo>
                <a:lnTo>
                  <a:pt x="403554" y="202066"/>
                </a:lnTo>
                <a:cubicBezTo>
                  <a:pt x="403554" y="202352"/>
                  <a:pt x="403792" y="202542"/>
                  <a:pt x="404030" y="202542"/>
                </a:cubicBezTo>
                <a:lnTo>
                  <a:pt x="417554" y="202542"/>
                </a:lnTo>
                <a:cubicBezTo>
                  <a:pt x="417792" y="202542"/>
                  <a:pt x="418030" y="202352"/>
                  <a:pt x="418030" y="202113"/>
                </a:cubicBezTo>
                <a:lnTo>
                  <a:pt x="418030" y="190861"/>
                </a:lnTo>
                <a:lnTo>
                  <a:pt x="492490" y="190861"/>
                </a:lnTo>
                <a:lnTo>
                  <a:pt x="533400" y="359223"/>
                </a:lnTo>
                <a:lnTo>
                  <a:pt x="533400" y="455335"/>
                </a:lnTo>
                <a:cubicBezTo>
                  <a:pt x="533400" y="469909"/>
                  <a:pt x="521541" y="481816"/>
                  <a:pt x="506968" y="481816"/>
                </a:cubicBezTo>
                <a:lnTo>
                  <a:pt x="26432" y="481816"/>
                </a:lnTo>
                <a:cubicBezTo>
                  <a:pt x="11859" y="481816"/>
                  <a:pt x="0" y="469957"/>
                  <a:pt x="0" y="455383"/>
                </a:cubicBezTo>
                <a:lnTo>
                  <a:pt x="191" y="357556"/>
                </a:lnTo>
                <a:close/>
                <a:moveTo>
                  <a:pt x="404030" y="0"/>
                </a:moveTo>
                <a:lnTo>
                  <a:pt x="417554" y="0"/>
                </a:lnTo>
                <a:cubicBezTo>
                  <a:pt x="417792" y="0"/>
                  <a:pt x="418030" y="190"/>
                  <a:pt x="418030" y="476"/>
                </a:cubicBezTo>
                <a:lnTo>
                  <a:pt x="418030" y="190861"/>
                </a:lnTo>
                <a:lnTo>
                  <a:pt x="403554" y="190861"/>
                </a:lnTo>
                <a:lnTo>
                  <a:pt x="403554" y="476"/>
                </a:lnTo>
                <a:cubicBezTo>
                  <a:pt x="403554" y="238"/>
                  <a:pt x="403744" y="0"/>
                  <a:pt x="404030" y="0"/>
                </a:cubicBezTo>
                <a:close/>
                <a:moveTo>
                  <a:pt x="115747" y="0"/>
                </a:moveTo>
                <a:lnTo>
                  <a:pt x="129271" y="0"/>
                </a:lnTo>
                <a:cubicBezTo>
                  <a:pt x="129509" y="0"/>
                  <a:pt x="129747" y="190"/>
                  <a:pt x="129747" y="476"/>
                </a:cubicBezTo>
                <a:lnTo>
                  <a:pt x="129747" y="190861"/>
                </a:lnTo>
                <a:lnTo>
                  <a:pt x="115271" y="190861"/>
                </a:lnTo>
                <a:lnTo>
                  <a:pt x="115271" y="476"/>
                </a:lnTo>
                <a:cubicBezTo>
                  <a:pt x="115271" y="238"/>
                  <a:pt x="115461" y="0"/>
                  <a:pt x="1157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3" name="iconfont-10139-4988481">
            <a:extLst>
              <a:ext uri="{FF2B5EF4-FFF2-40B4-BE49-F238E27FC236}">
                <a16:creationId xmlns:a16="http://schemas.microsoft.com/office/drawing/2014/main" id="{608C8281-49D5-4DD9-9AB0-01B4C5ADB450}"/>
              </a:ext>
            </a:extLst>
          </p:cNvPr>
          <p:cNvSpPr/>
          <p:nvPr/>
        </p:nvSpPr>
        <p:spPr>
          <a:xfrm>
            <a:off x="8606075" y="1852151"/>
            <a:ext cx="609685" cy="550724"/>
          </a:xfrm>
          <a:custGeom>
            <a:avLst/>
            <a:gdLst>
              <a:gd name="connsiteX0" fmla="*/ 89237 w 533400"/>
              <a:gd name="connsiteY0" fmla="*/ 410193 h 481816"/>
              <a:gd name="connsiteX1" fmla="*/ 96423 w 533400"/>
              <a:gd name="connsiteY1" fmla="*/ 417782 h 481816"/>
              <a:gd name="connsiteX2" fmla="*/ 89237 w 533400"/>
              <a:gd name="connsiteY2" fmla="*/ 425371 h 481816"/>
              <a:gd name="connsiteX3" fmla="*/ 82051 w 533400"/>
              <a:gd name="connsiteY3" fmla="*/ 417782 h 481816"/>
              <a:gd name="connsiteX4" fmla="*/ 89237 w 533400"/>
              <a:gd name="connsiteY4" fmla="*/ 410193 h 481816"/>
              <a:gd name="connsiteX5" fmla="*/ 50881 w 533400"/>
              <a:gd name="connsiteY5" fmla="*/ 410193 h 481816"/>
              <a:gd name="connsiteX6" fmla="*/ 58067 w 533400"/>
              <a:gd name="connsiteY6" fmla="*/ 417782 h 481816"/>
              <a:gd name="connsiteX7" fmla="*/ 50881 w 533400"/>
              <a:gd name="connsiteY7" fmla="*/ 425371 h 481816"/>
              <a:gd name="connsiteX8" fmla="*/ 43648 w 533400"/>
              <a:gd name="connsiteY8" fmla="*/ 417782 h 481816"/>
              <a:gd name="connsiteX9" fmla="*/ 50881 w 533400"/>
              <a:gd name="connsiteY9" fmla="*/ 410193 h 481816"/>
              <a:gd name="connsiteX10" fmla="*/ 124652 w 533400"/>
              <a:gd name="connsiteY10" fmla="*/ 409751 h 481816"/>
              <a:gd name="connsiteX11" fmla="*/ 239032 w 533400"/>
              <a:gd name="connsiteY11" fmla="*/ 409751 h 481816"/>
              <a:gd name="connsiteX12" fmla="*/ 239508 w 533400"/>
              <a:gd name="connsiteY12" fmla="*/ 410227 h 481816"/>
              <a:gd name="connsiteX13" fmla="*/ 239508 w 533400"/>
              <a:gd name="connsiteY13" fmla="*/ 423705 h 481816"/>
              <a:gd name="connsiteX14" fmla="*/ 239032 w 533400"/>
              <a:gd name="connsiteY14" fmla="*/ 424181 h 481816"/>
              <a:gd name="connsiteX15" fmla="*/ 124557 w 533400"/>
              <a:gd name="connsiteY15" fmla="*/ 424181 h 481816"/>
              <a:gd name="connsiteX16" fmla="*/ 124176 w 533400"/>
              <a:gd name="connsiteY16" fmla="*/ 423705 h 481816"/>
              <a:gd name="connsiteX17" fmla="*/ 124176 w 533400"/>
              <a:gd name="connsiteY17" fmla="*/ 410180 h 481816"/>
              <a:gd name="connsiteX18" fmla="*/ 124652 w 533400"/>
              <a:gd name="connsiteY18" fmla="*/ 409751 h 481816"/>
              <a:gd name="connsiteX19" fmla="*/ 16228 w 533400"/>
              <a:gd name="connsiteY19" fmla="*/ 352756 h 481816"/>
              <a:gd name="connsiteX20" fmla="*/ 517220 w 533400"/>
              <a:gd name="connsiteY20" fmla="*/ 352756 h 481816"/>
              <a:gd name="connsiteX21" fmla="*/ 519017 w 533400"/>
              <a:gd name="connsiteY21" fmla="*/ 360128 h 481816"/>
              <a:gd name="connsiteX22" fmla="*/ 519017 w 533400"/>
              <a:gd name="connsiteY22" fmla="*/ 367140 h 481816"/>
              <a:gd name="connsiteX23" fmla="*/ 14430 w 533400"/>
              <a:gd name="connsiteY23" fmla="*/ 367140 h 481816"/>
              <a:gd name="connsiteX24" fmla="*/ 14430 w 533400"/>
              <a:gd name="connsiteY24" fmla="*/ 360128 h 481816"/>
              <a:gd name="connsiteX25" fmla="*/ 52197 w 533400"/>
              <a:gd name="connsiteY25" fmla="*/ 205244 h 481816"/>
              <a:gd name="connsiteX26" fmla="*/ 16228 w 533400"/>
              <a:gd name="connsiteY26" fmla="*/ 352756 h 481816"/>
              <a:gd name="connsiteX27" fmla="*/ 7242 w 533400"/>
              <a:gd name="connsiteY27" fmla="*/ 352756 h 481816"/>
              <a:gd name="connsiteX28" fmla="*/ 7242 w 533400"/>
              <a:gd name="connsiteY28" fmla="*/ 367140 h 481816"/>
              <a:gd name="connsiteX29" fmla="*/ 14430 w 533400"/>
              <a:gd name="connsiteY29" fmla="*/ 367140 h 481816"/>
              <a:gd name="connsiteX30" fmla="*/ 14430 w 533400"/>
              <a:gd name="connsiteY30" fmla="*/ 455383 h 481816"/>
              <a:gd name="connsiteX31" fmla="*/ 26432 w 533400"/>
              <a:gd name="connsiteY31" fmla="*/ 467385 h 481816"/>
              <a:gd name="connsiteX32" fmla="*/ 506968 w 533400"/>
              <a:gd name="connsiteY32" fmla="*/ 467385 h 481816"/>
              <a:gd name="connsiteX33" fmla="*/ 519017 w 533400"/>
              <a:gd name="connsiteY33" fmla="*/ 455383 h 481816"/>
              <a:gd name="connsiteX34" fmla="*/ 519017 w 533400"/>
              <a:gd name="connsiteY34" fmla="*/ 367140 h 481816"/>
              <a:gd name="connsiteX35" fmla="*/ 526159 w 533400"/>
              <a:gd name="connsiteY35" fmla="*/ 367140 h 481816"/>
              <a:gd name="connsiteX36" fmla="*/ 526159 w 533400"/>
              <a:gd name="connsiteY36" fmla="*/ 352756 h 481816"/>
              <a:gd name="connsiteX37" fmla="*/ 517220 w 533400"/>
              <a:gd name="connsiteY37" fmla="*/ 352756 h 481816"/>
              <a:gd name="connsiteX38" fmla="*/ 481251 w 533400"/>
              <a:gd name="connsiteY38" fmla="*/ 205244 h 481816"/>
              <a:gd name="connsiteX39" fmla="*/ 40862 w 533400"/>
              <a:gd name="connsiteY39" fmla="*/ 190861 h 481816"/>
              <a:gd name="connsiteX40" fmla="*/ 115271 w 533400"/>
              <a:gd name="connsiteY40" fmla="*/ 190861 h 481816"/>
              <a:gd name="connsiteX41" fmla="*/ 115271 w 533400"/>
              <a:gd name="connsiteY41" fmla="*/ 202066 h 481816"/>
              <a:gd name="connsiteX42" fmla="*/ 115747 w 533400"/>
              <a:gd name="connsiteY42" fmla="*/ 202542 h 481816"/>
              <a:gd name="connsiteX43" fmla="*/ 129271 w 533400"/>
              <a:gd name="connsiteY43" fmla="*/ 202542 h 481816"/>
              <a:gd name="connsiteX44" fmla="*/ 129747 w 533400"/>
              <a:gd name="connsiteY44" fmla="*/ 202113 h 481816"/>
              <a:gd name="connsiteX45" fmla="*/ 129747 w 533400"/>
              <a:gd name="connsiteY45" fmla="*/ 190861 h 481816"/>
              <a:gd name="connsiteX46" fmla="*/ 403554 w 533400"/>
              <a:gd name="connsiteY46" fmla="*/ 190861 h 481816"/>
              <a:gd name="connsiteX47" fmla="*/ 403554 w 533400"/>
              <a:gd name="connsiteY47" fmla="*/ 202066 h 481816"/>
              <a:gd name="connsiteX48" fmla="*/ 404030 w 533400"/>
              <a:gd name="connsiteY48" fmla="*/ 202542 h 481816"/>
              <a:gd name="connsiteX49" fmla="*/ 417554 w 533400"/>
              <a:gd name="connsiteY49" fmla="*/ 202542 h 481816"/>
              <a:gd name="connsiteX50" fmla="*/ 418030 w 533400"/>
              <a:gd name="connsiteY50" fmla="*/ 202113 h 481816"/>
              <a:gd name="connsiteX51" fmla="*/ 418030 w 533400"/>
              <a:gd name="connsiteY51" fmla="*/ 190861 h 481816"/>
              <a:gd name="connsiteX52" fmla="*/ 492490 w 533400"/>
              <a:gd name="connsiteY52" fmla="*/ 190861 h 481816"/>
              <a:gd name="connsiteX53" fmla="*/ 533400 w 533400"/>
              <a:gd name="connsiteY53" fmla="*/ 359223 h 481816"/>
              <a:gd name="connsiteX54" fmla="*/ 533400 w 533400"/>
              <a:gd name="connsiteY54" fmla="*/ 455335 h 481816"/>
              <a:gd name="connsiteX55" fmla="*/ 506968 w 533400"/>
              <a:gd name="connsiteY55" fmla="*/ 481816 h 481816"/>
              <a:gd name="connsiteX56" fmla="*/ 26432 w 533400"/>
              <a:gd name="connsiteY56" fmla="*/ 481816 h 481816"/>
              <a:gd name="connsiteX57" fmla="*/ 0 w 533400"/>
              <a:gd name="connsiteY57" fmla="*/ 455383 h 481816"/>
              <a:gd name="connsiteX58" fmla="*/ 191 w 533400"/>
              <a:gd name="connsiteY58" fmla="*/ 357556 h 481816"/>
              <a:gd name="connsiteX59" fmla="*/ 404030 w 533400"/>
              <a:gd name="connsiteY59" fmla="*/ 0 h 481816"/>
              <a:gd name="connsiteX60" fmla="*/ 417554 w 533400"/>
              <a:gd name="connsiteY60" fmla="*/ 0 h 481816"/>
              <a:gd name="connsiteX61" fmla="*/ 418030 w 533400"/>
              <a:gd name="connsiteY61" fmla="*/ 476 h 481816"/>
              <a:gd name="connsiteX62" fmla="*/ 418030 w 533400"/>
              <a:gd name="connsiteY62" fmla="*/ 190861 h 481816"/>
              <a:gd name="connsiteX63" fmla="*/ 403554 w 533400"/>
              <a:gd name="connsiteY63" fmla="*/ 190861 h 481816"/>
              <a:gd name="connsiteX64" fmla="*/ 403554 w 533400"/>
              <a:gd name="connsiteY64" fmla="*/ 476 h 481816"/>
              <a:gd name="connsiteX65" fmla="*/ 404030 w 533400"/>
              <a:gd name="connsiteY65" fmla="*/ 0 h 481816"/>
              <a:gd name="connsiteX66" fmla="*/ 115747 w 533400"/>
              <a:gd name="connsiteY66" fmla="*/ 0 h 481816"/>
              <a:gd name="connsiteX67" fmla="*/ 129271 w 533400"/>
              <a:gd name="connsiteY67" fmla="*/ 0 h 481816"/>
              <a:gd name="connsiteX68" fmla="*/ 129747 w 533400"/>
              <a:gd name="connsiteY68" fmla="*/ 476 h 481816"/>
              <a:gd name="connsiteX69" fmla="*/ 129747 w 533400"/>
              <a:gd name="connsiteY69" fmla="*/ 190861 h 481816"/>
              <a:gd name="connsiteX70" fmla="*/ 115271 w 533400"/>
              <a:gd name="connsiteY70" fmla="*/ 190861 h 481816"/>
              <a:gd name="connsiteX71" fmla="*/ 115271 w 533400"/>
              <a:gd name="connsiteY71" fmla="*/ 476 h 481816"/>
              <a:gd name="connsiteX72" fmla="*/ 115747 w 533400"/>
              <a:gd name="connsiteY72" fmla="*/ 0 h 481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3400" h="481816">
                <a:moveTo>
                  <a:pt x="89237" y="410193"/>
                </a:moveTo>
                <a:cubicBezTo>
                  <a:pt x="93568" y="410193"/>
                  <a:pt x="96423" y="413229"/>
                  <a:pt x="96423" y="417782"/>
                </a:cubicBezTo>
                <a:cubicBezTo>
                  <a:pt x="96423" y="422335"/>
                  <a:pt x="93568" y="425371"/>
                  <a:pt x="89237" y="425371"/>
                </a:cubicBezTo>
                <a:cubicBezTo>
                  <a:pt x="84907" y="425371"/>
                  <a:pt x="82051" y="422335"/>
                  <a:pt x="82051" y="417782"/>
                </a:cubicBezTo>
                <a:cubicBezTo>
                  <a:pt x="82051" y="413229"/>
                  <a:pt x="84907" y="410193"/>
                  <a:pt x="89237" y="410193"/>
                </a:cubicBezTo>
                <a:close/>
                <a:moveTo>
                  <a:pt x="50881" y="410193"/>
                </a:moveTo>
                <a:cubicBezTo>
                  <a:pt x="55164" y="410193"/>
                  <a:pt x="58067" y="413229"/>
                  <a:pt x="58067" y="417782"/>
                </a:cubicBezTo>
                <a:cubicBezTo>
                  <a:pt x="58067" y="422335"/>
                  <a:pt x="55212" y="425371"/>
                  <a:pt x="50881" y="425371"/>
                </a:cubicBezTo>
                <a:cubicBezTo>
                  <a:pt x="46503" y="425371"/>
                  <a:pt x="43648" y="422335"/>
                  <a:pt x="43648" y="417782"/>
                </a:cubicBezTo>
                <a:cubicBezTo>
                  <a:pt x="43648" y="413229"/>
                  <a:pt x="46503" y="410193"/>
                  <a:pt x="50881" y="410193"/>
                </a:cubicBezTo>
                <a:close/>
                <a:moveTo>
                  <a:pt x="124652" y="409751"/>
                </a:moveTo>
                <a:lnTo>
                  <a:pt x="239032" y="409751"/>
                </a:lnTo>
                <a:cubicBezTo>
                  <a:pt x="239270" y="409751"/>
                  <a:pt x="239508" y="409942"/>
                  <a:pt x="239508" y="410227"/>
                </a:cubicBezTo>
                <a:lnTo>
                  <a:pt x="239508" y="423705"/>
                </a:lnTo>
                <a:cubicBezTo>
                  <a:pt x="239508" y="423943"/>
                  <a:pt x="239317" y="424181"/>
                  <a:pt x="239032" y="424181"/>
                </a:cubicBezTo>
                <a:lnTo>
                  <a:pt x="124557" y="424181"/>
                </a:lnTo>
                <a:cubicBezTo>
                  <a:pt x="124319" y="424181"/>
                  <a:pt x="124176" y="423990"/>
                  <a:pt x="124176" y="423705"/>
                </a:cubicBezTo>
                <a:lnTo>
                  <a:pt x="124176" y="410180"/>
                </a:lnTo>
                <a:cubicBezTo>
                  <a:pt x="124176" y="409942"/>
                  <a:pt x="124319" y="409751"/>
                  <a:pt x="124652" y="409751"/>
                </a:cubicBezTo>
                <a:close/>
                <a:moveTo>
                  <a:pt x="16228" y="352756"/>
                </a:moveTo>
                <a:lnTo>
                  <a:pt x="517220" y="352756"/>
                </a:lnTo>
                <a:lnTo>
                  <a:pt x="519017" y="360128"/>
                </a:lnTo>
                <a:lnTo>
                  <a:pt x="519017" y="367140"/>
                </a:lnTo>
                <a:lnTo>
                  <a:pt x="14430" y="367140"/>
                </a:lnTo>
                <a:lnTo>
                  <a:pt x="14430" y="360128"/>
                </a:lnTo>
                <a:close/>
                <a:moveTo>
                  <a:pt x="52197" y="205244"/>
                </a:moveTo>
                <a:lnTo>
                  <a:pt x="16228" y="352756"/>
                </a:lnTo>
                <a:lnTo>
                  <a:pt x="7242" y="352756"/>
                </a:lnTo>
                <a:lnTo>
                  <a:pt x="7242" y="367140"/>
                </a:lnTo>
                <a:lnTo>
                  <a:pt x="14430" y="367140"/>
                </a:lnTo>
                <a:lnTo>
                  <a:pt x="14430" y="455383"/>
                </a:lnTo>
                <a:cubicBezTo>
                  <a:pt x="14430" y="462003"/>
                  <a:pt x="19764" y="467385"/>
                  <a:pt x="26432" y="467385"/>
                </a:cubicBezTo>
                <a:lnTo>
                  <a:pt x="506968" y="467385"/>
                </a:lnTo>
                <a:cubicBezTo>
                  <a:pt x="513588" y="467385"/>
                  <a:pt x="519017" y="462051"/>
                  <a:pt x="519017" y="455383"/>
                </a:cubicBezTo>
                <a:lnTo>
                  <a:pt x="519017" y="367140"/>
                </a:lnTo>
                <a:lnTo>
                  <a:pt x="526159" y="367140"/>
                </a:lnTo>
                <a:lnTo>
                  <a:pt x="526159" y="352756"/>
                </a:lnTo>
                <a:lnTo>
                  <a:pt x="517220" y="352756"/>
                </a:lnTo>
                <a:lnTo>
                  <a:pt x="481251" y="205244"/>
                </a:lnTo>
                <a:close/>
                <a:moveTo>
                  <a:pt x="40862" y="190861"/>
                </a:moveTo>
                <a:lnTo>
                  <a:pt x="115271" y="190861"/>
                </a:lnTo>
                <a:lnTo>
                  <a:pt x="115271" y="202066"/>
                </a:lnTo>
                <a:cubicBezTo>
                  <a:pt x="115271" y="202352"/>
                  <a:pt x="115509" y="202542"/>
                  <a:pt x="115747" y="202542"/>
                </a:cubicBezTo>
                <a:lnTo>
                  <a:pt x="129271" y="202542"/>
                </a:lnTo>
                <a:cubicBezTo>
                  <a:pt x="129509" y="202542"/>
                  <a:pt x="129699" y="202352"/>
                  <a:pt x="129747" y="202113"/>
                </a:cubicBezTo>
                <a:lnTo>
                  <a:pt x="129747" y="190861"/>
                </a:lnTo>
                <a:lnTo>
                  <a:pt x="403554" y="190861"/>
                </a:lnTo>
                <a:lnTo>
                  <a:pt x="403554" y="202066"/>
                </a:lnTo>
                <a:cubicBezTo>
                  <a:pt x="403554" y="202352"/>
                  <a:pt x="403792" y="202542"/>
                  <a:pt x="404030" y="202542"/>
                </a:cubicBezTo>
                <a:lnTo>
                  <a:pt x="417554" y="202542"/>
                </a:lnTo>
                <a:cubicBezTo>
                  <a:pt x="417792" y="202542"/>
                  <a:pt x="418030" y="202352"/>
                  <a:pt x="418030" y="202113"/>
                </a:cubicBezTo>
                <a:lnTo>
                  <a:pt x="418030" y="190861"/>
                </a:lnTo>
                <a:lnTo>
                  <a:pt x="492490" y="190861"/>
                </a:lnTo>
                <a:lnTo>
                  <a:pt x="533400" y="359223"/>
                </a:lnTo>
                <a:lnTo>
                  <a:pt x="533400" y="455335"/>
                </a:lnTo>
                <a:cubicBezTo>
                  <a:pt x="533400" y="469909"/>
                  <a:pt x="521541" y="481816"/>
                  <a:pt x="506968" y="481816"/>
                </a:cubicBezTo>
                <a:lnTo>
                  <a:pt x="26432" y="481816"/>
                </a:lnTo>
                <a:cubicBezTo>
                  <a:pt x="11859" y="481816"/>
                  <a:pt x="0" y="469957"/>
                  <a:pt x="0" y="455383"/>
                </a:cubicBezTo>
                <a:lnTo>
                  <a:pt x="191" y="357556"/>
                </a:lnTo>
                <a:close/>
                <a:moveTo>
                  <a:pt x="404030" y="0"/>
                </a:moveTo>
                <a:lnTo>
                  <a:pt x="417554" y="0"/>
                </a:lnTo>
                <a:cubicBezTo>
                  <a:pt x="417792" y="0"/>
                  <a:pt x="418030" y="190"/>
                  <a:pt x="418030" y="476"/>
                </a:cubicBezTo>
                <a:lnTo>
                  <a:pt x="418030" y="190861"/>
                </a:lnTo>
                <a:lnTo>
                  <a:pt x="403554" y="190861"/>
                </a:lnTo>
                <a:lnTo>
                  <a:pt x="403554" y="476"/>
                </a:lnTo>
                <a:cubicBezTo>
                  <a:pt x="403554" y="238"/>
                  <a:pt x="403744" y="0"/>
                  <a:pt x="404030" y="0"/>
                </a:cubicBezTo>
                <a:close/>
                <a:moveTo>
                  <a:pt x="115747" y="0"/>
                </a:moveTo>
                <a:lnTo>
                  <a:pt x="129271" y="0"/>
                </a:lnTo>
                <a:cubicBezTo>
                  <a:pt x="129509" y="0"/>
                  <a:pt x="129747" y="190"/>
                  <a:pt x="129747" y="476"/>
                </a:cubicBezTo>
                <a:lnTo>
                  <a:pt x="129747" y="190861"/>
                </a:lnTo>
                <a:lnTo>
                  <a:pt x="115271" y="190861"/>
                </a:lnTo>
                <a:lnTo>
                  <a:pt x="115271" y="476"/>
                </a:lnTo>
                <a:cubicBezTo>
                  <a:pt x="115271" y="238"/>
                  <a:pt x="115461" y="0"/>
                  <a:pt x="115747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77AC9A-F447-4ED4-A67B-0D764AF9F241}"/>
              </a:ext>
            </a:extLst>
          </p:cNvPr>
          <p:cNvSpPr txBox="1"/>
          <p:nvPr/>
        </p:nvSpPr>
        <p:spPr>
          <a:xfrm>
            <a:off x="2996832" y="2496243"/>
            <a:ext cx="38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A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0AC746-AF8E-4260-90E8-CB1E5363B556}"/>
              </a:ext>
            </a:extLst>
          </p:cNvPr>
          <p:cNvSpPr txBox="1"/>
          <p:nvPr/>
        </p:nvSpPr>
        <p:spPr>
          <a:xfrm>
            <a:off x="5902441" y="2463977"/>
            <a:ext cx="38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B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B1BFC76-A2B5-4D85-B1C9-63D6E75D0B2F}"/>
              </a:ext>
            </a:extLst>
          </p:cNvPr>
          <p:cNvSpPr txBox="1"/>
          <p:nvPr/>
        </p:nvSpPr>
        <p:spPr>
          <a:xfrm>
            <a:off x="8717358" y="2463977"/>
            <a:ext cx="38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C</a:t>
            </a:r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D4F6E2B-7E21-4152-BDD9-F04EE54A6296}"/>
              </a:ext>
            </a:extLst>
          </p:cNvPr>
          <p:cNvCxnSpPr>
            <a:stCxn id="10" idx="52"/>
            <a:endCxn id="12" idx="39"/>
          </p:cNvCxnSpPr>
          <p:nvPr/>
        </p:nvCxnSpPr>
        <p:spPr>
          <a:xfrm>
            <a:off x="3458985" y="2070308"/>
            <a:ext cx="23855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F0E3877-28F9-4706-B1D8-A3083D78681A}"/>
              </a:ext>
            </a:extLst>
          </p:cNvPr>
          <p:cNvCxnSpPr>
            <a:stCxn id="12" idx="52"/>
            <a:endCxn id="13" idx="39"/>
          </p:cNvCxnSpPr>
          <p:nvPr/>
        </p:nvCxnSpPr>
        <p:spPr>
          <a:xfrm>
            <a:off x="6360713" y="2070308"/>
            <a:ext cx="22920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A6F5FE2-BF37-473C-87ED-B63E8A813E82}"/>
              </a:ext>
            </a:extLst>
          </p:cNvPr>
          <p:cNvSpPr txBox="1"/>
          <p:nvPr/>
        </p:nvSpPr>
        <p:spPr>
          <a:xfrm>
            <a:off x="7352937" y="1665848"/>
            <a:ext cx="783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F0000"/>
                </a:solidFill>
                <a:cs typeface="+mn-ea"/>
                <a:sym typeface="+mn-lt"/>
              </a:rPr>
              <a:t>×</a:t>
            </a:r>
            <a:endParaRPr lang="zh-CN" altLang="en-US" sz="54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76529C6-4B71-46CE-AA16-89F16134704A}"/>
              </a:ext>
            </a:extLst>
          </p:cNvPr>
          <p:cNvCxnSpPr>
            <a:cxnSpLocks/>
          </p:cNvCxnSpPr>
          <p:nvPr/>
        </p:nvCxnSpPr>
        <p:spPr>
          <a:xfrm flipH="1" flipV="1">
            <a:off x="6407474" y="2253700"/>
            <a:ext cx="2206879" cy="9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526D513-DFC9-4C9F-A5C7-E83C8FBB18F8}"/>
              </a:ext>
            </a:extLst>
          </p:cNvPr>
          <p:cNvSpPr txBox="1"/>
          <p:nvPr/>
        </p:nvSpPr>
        <p:spPr>
          <a:xfrm>
            <a:off x="4144183" y="1722007"/>
            <a:ext cx="116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Interest</a:t>
            </a:r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1750ADC-0AE1-4581-ADEB-03690EEA0B54}"/>
              </a:ext>
            </a:extLst>
          </p:cNvPr>
          <p:cNvCxnSpPr>
            <a:stCxn id="12" idx="58"/>
            <a:endCxn id="10" idx="22"/>
          </p:cNvCxnSpPr>
          <p:nvPr/>
        </p:nvCxnSpPr>
        <p:spPr>
          <a:xfrm flipH="1">
            <a:off x="3489306" y="2260844"/>
            <a:ext cx="2308701" cy="10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2F662C9-67A8-48E0-AE58-1DC8245E6E4E}"/>
              </a:ext>
            </a:extLst>
          </p:cNvPr>
          <p:cNvSpPr txBox="1"/>
          <p:nvPr/>
        </p:nvSpPr>
        <p:spPr>
          <a:xfrm>
            <a:off x="3824336" y="2246557"/>
            <a:ext cx="170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Interest-NACK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8C1CD90-E133-430D-84E3-F55D8BEB9F59}"/>
              </a:ext>
            </a:extLst>
          </p:cNvPr>
          <p:cNvSpPr txBox="1"/>
          <p:nvPr/>
        </p:nvSpPr>
        <p:spPr>
          <a:xfrm>
            <a:off x="881028" y="3071763"/>
            <a:ext cx="10498914" cy="212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cs typeface="+mn-ea"/>
                <a:sym typeface="+mn-lt"/>
              </a:rPr>
              <a:t>A</a:t>
            </a:r>
            <a:r>
              <a:rPr lang="zh-CN" altLang="en-US" dirty="0">
                <a:cs typeface="+mn-ea"/>
                <a:sym typeface="+mn-lt"/>
              </a:rPr>
              <a:t>：消费者</a:t>
            </a:r>
            <a:r>
              <a:rPr lang="en-US" altLang="zh-CN" dirty="0">
                <a:cs typeface="+mn-ea"/>
                <a:sym typeface="+mn-lt"/>
              </a:rPr>
              <a:t>			B</a:t>
            </a:r>
            <a:r>
              <a:rPr lang="zh-CN" altLang="en-US" dirty="0">
                <a:cs typeface="+mn-ea"/>
                <a:sym typeface="+mn-lt"/>
              </a:rPr>
              <a:t>：中间节点</a:t>
            </a:r>
            <a:r>
              <a:rPr lang="en-US" altLang="zh-CN" dirty="0">
                <a:cs typeface="+mn-ea"/>
                <a:sym typeface="+mn-lt"/>
              </a:rPr>
              <a:t>			C</a:t>
            </a:r>
            <a:r>
              <a:rPr lang="zh-CN" altLang="en-US" dirty="0">
                <a:cs typeface="+mn-ea"/>
                <a:sym typeface="+mn-lt"/>
              </a:rPr>
              <a:t>：失效节点</a:t>
            </a: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cs typeface="+mn-ea"/>
                <a:sym typeface="+mn-lt"/>
              </a:rPr>
              <a:t>优点：</a:t>
            </a:r>
            <a:endParaRPr lang="en-US" altLang="zh-CN" dirty="0"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cs typeface="+mn-ea"/>
                <a:sym typeface="+mn-lt"/>
              </a:rPr>
              <a:t>快速清除中间节点</a:t>
            </a:r>
            <a:r>
              <a:rPr lang="en-US" altLang="zh-CN" dirty="0">
                <a:cs typeface="+mn-ea"/>
                <a:sym typeface="+mn-lt"/>
              </a:rPr>
              <a:t>PIT</a:t>
            </a:r>
            <a:r>
              <a:rPr lang="zh-CN" altLang="en-US" dirty="0">
                <a:cs typeface="+mn-ea"/>
                <a:sym typeface="+mn-lt"/>
              </a:rPr>
              <a:t>中的</a:t>
            </a:r>
            <a:r>
              <a:rPr lang="en-US" altLang="zh-CN" dirty="0">
                <a:cs typeface="+mn-ea"/>
                <a:sym typeface="+mn-lt"/>
              </a:rPr>
              <a:t>Interest</a:t>
            </a:r>
            <a:r>
              <a:rPr lang="zh-CN" altLang="en-US" dirty="0">
                <a:cs typeface="+mn-ea"/>
                <a:sym typeface="+mn-lt"/>
              </a:rPr>
              <a:t>的状态，而不是超时，减少了等待时延，同时防止该</a:t>
            </a:r>
            <a:r>
              <a:rPr lang="en-US" altLang="zh-CN" dirty="0">
                <a:cs typeface="+mn-ea"/>
                <a:sym typeface="+mn-lt"/>
              </a:rPr>
              <a:t>Interest</a:t>
            </a:r>
            <a:r>
              <a:rPr lang="zh-CN" altLang="en-US" dirty="0">
                <a:cs typeface="+mn-ea"/>
                <a:sym typeface="+mn-lt"/>
              </a:rPr>
              <a:t>重发</a:t>
            </a:r>
            <a:endParaRPr lang="en-US" altLang="zh-CN" dirty="0">
              <a:cs typeface="+mn-ea"/>
              <a:sym typeface="+mn-lt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cs typeface="+mn-ea"/>
                <a:sym typeface="+mn-lt"/>
              </a:rPr>
              <a:t>快速通知下游节点关于上游节点的问题，这样可以立刻执行恢复动作</a:t>
            </a:r>
          </a:p>
        </p:txBody>
      </p:sp>
    </p:spTree>
    <p:extLst>
      <p:ext uri="{BB962C8B-B14F-4D97-AF65-F5344CB8AC3E}">
        <p14:creationId xmlns:p14="http://schemas.microsoft.com/office/powerpoint/2010/main" val="225003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0">
        <p:fade/>
      </p:transition>
    </mc:Choice>
    <mc:Fallback xmlns="">
      <p:transition spd="med" advTm="25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99507" y="3280457"/>
            <a:ext cx="4392985" cy="8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cs typeface="+mn-ea"/>
                <a:sym typeface="+mn-lt"/>
              </a:rPr>
              <a:t>PART</a:t>
            </a:r>
            <a:r>
              <a:rPr lang="zh-CN" altLang="en-US" sz="4400" b="1" dirty="0">
                <a:cs typeface="+mn-ea"/>
                <a:sym typeface="+mn-lt"/>
              </a:rPr>
              <a:t> </a:t>
            </a:r>
            <a:r>
              <a:rPr lang="en-US" altLang="zh-CN" sz="4400" b="1" dirty="0">
                <a:cs typeface="+mn-ea"/>
                <a:sym typeface="+mn-lt"/>
              </a:rPr>
              <a:t>THREE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95016" y="2255024"/>
            <a:ext cx="7401967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6000" b="1" dirty="0">
                <a:cs typeface="+mn-ea"/>
                <a:sym typeface="+mn-lt"/>
              </a:rPr>
              <a:t>NDN</a:t>
            </a:r>
            <a:r>
              <a:rPr lang="zh-CN" altLang="en-US" sz="6000" b="1" dirty="0">
                <a:cs typeface="+mn-ea"/>
                <a:sym typeface="+mn-lt"/>
              </a:rPr>
              <a:t>的安全和隐私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0049376"/>
      </p:ext>
    </p:extLst>
  </p:cSld>
  <p:clrMapOvr>
    <a:masterClrMapping/>
  </p:clrMapOvr>
  <p:transition spd="slow" advTm="40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confont-11813-5643539">
            <a:extLst>
              <a:ext uri="{FF2B5EF4-FFF2-40B4-BE49-F238E27FC236}">
                <a16:creationId xmlns:a16="http://schemas.microsoft.com/office/drawing/2014/main" id="{BBCB763A-D7F2-44C1-BD69-C6088945115E}"/>
              </a:ext>
            </a:extLst>
          </p:cNvPr>
          <p:cNvSpPr/>
          <p:nvPr/>
        </p:nvSpPr>
        <p:spPr>
          <a:xfrm>
            <a:off x="126938" y="55833"/>
            <a:ext cx="355790" cy="406627"/>
          </a:xfrm>
          <a:custGeom>
            <a:avLst/>
            <a:gdLst>
              <a:gd name="T0" fmla="*/ 10235 w 11022"/>
              <a:gd name="T1" fmla="*/ 12595 h 12595"/>
              <a:gd name="T2" fmla="*/ 787 w 11022"/>
              <a:gd name="T3" fmla="*/ 12595 h 12595"/>
              <a:gd name="T4" fmla="*/ 0 w 11022"/>
              <a:gd name="T5" fmla="*/ 11808 h 12595"/>
              <a:gd name="T6" fmla="*/ 0 w 11022"/>
              <a:gd name="T7" fmla="*/ 5904 h 12595"/>
              <a:gd name="T8" fmla="*/ 787 w 11022"/>
              <a:gd name="T9" fmla="*/ 5117 h 12595"/>
              <a:gd name="T10" fmla="*/ 2362 w 11022"/>
              <a:gd name="T11" fmla="*/ 5117 h 12595"/>
              <a:gd name="T12" fmla="*/ 2362 w 11022"/>
              <a:gd name="T13" fmla="*/ 3148 h 12595"/>
              <a:gd name="T14" fmla="*/ 5511 w 11022"/>
              <a:gd name="T15" fmla="*/ 0 h 12595"/>
              <a:gd name="T16" fmla="*/ 8660 w 11022"/>
              <a:gd name="T17" fmla="*/ 3148 h 12595"/>
              <a:gd name="T18" fmla="*/ 8660 w 11022"/>
              <a:gd name="T19" fmla="*/ 5117 h 12595"/>
              <a:gd name="T20" fmla="*/ 10235 w 11022"/>
              <a:gd name="T21" fmla="*/ 5117 h 12595"/>
              <a:gd name="T22" fmla="*/ 11022 w 11022"/>
              <a:gd name="T23" fmla="*/ 5904 h 12595"/>
              <a:gd name="T24" fmla="*/ 11022 w 11022"/>
              <a:gd name="T25" fmla="*/ 11808 h 12595"/>
              <a:gd name="T26" fmla="*/ 10235 w 11022"/>
              <a:gd name="T27" fmla="*/ 12595 h 12595"/>
              <a:gd name="T28" fmla="*/ 7873 w 11022"/>
              <a:gd name="T29" fmla="*/ 3148 h 12595"/>
              <a:gd name="T30" fmla="*/ 5511 w 11022"/>
              <a:gd name="T31" fmla="*/ 787 h 12595"/>
              <a:gd name="T32" fmla="*/ 3149 w 11022"/>
              <a:gd name="T33" fmla="*/ 3148 h 12595"/>
              <a:gd name="T34" fmla="*/ 3149 w 11022"/>
              <a:gd name="T35" fmla="*/ 5117 h 12595"/>
              <a:gd name="T36" fmla="*/ 7873 w 11022"/>
              <a:gd name="T37" fmla="*/ 5117 h 12595"/>
              <a:gd name="T38" fmla="*/ 7873 w 11022"/>
              <a:gd name="T39" fmla="*/ 3148 h 12595"/>
              <a:gd name="T40" fmla="*/ 10235 w 11022"/>
              <a:gd name="T41" fmla="*/ 6691 h 12595"/>
              <a:gd name="T42" fmla="*/ 9447 w 11022"/>
              <a:gd name="T43" fmla="*/ 5904 h 12595"/>
              <a:gd name="T44" fmla="*/ 1575 w 11022"/>
              <a:gd name="T45" fmla="*/ 5904 h 12595"/>
              <a:gd name="T46" fmla="*/ 787 w 11022"/>
              <a:gd name="T47" fmla="*/ 6691 h 12595"/>
              <a:gd name="T48" fmla="*/ 787 w 11022"/>
              <a:gd name="T49" fmla="*/ 11021 h 12595"/>
              <a:gd name="T50" fmla="*/ 1575 w 11022"/>
              <a:gd name="T51" fmla="*/ 11808 h 12595"/>
              <a:gd name="T52" fmla="*/ 9447 w 11022"/>
              <a:gd name="T53" fmla="*/ 11808 h 12595"/>
              <a:gd name="T54" fmla="*/ 10235 w 11022"/>
              <a:gd name="T55" fmla="*/ 11021 h 12595"/>
              <a:gd name="T56" fmla="*/ 10235 w 11022"/>
              <a:gd name="T57" fmla="*/ 6691 h 12595"/>
              <a:gd name="T58" fmla="*/ 5905 w 11022"/>
              <a:gd name="T59" fmla="*/ 9784 h 12595"/>
              <a:gd name="T60" fmla="*/ 5905 w 11022"/>
              <a:gd name="T61" fmla="*/ 11415 h 12595"/>
              <a:gd name="T62" fmla="*/ 5117 w 11022"/>
              <a:gd name="T63" fmla="*/ 11415 h 12595"/>
              <a:gd name="T64" fmla="*/ 5117 w 11022"/>
              <a:gd name="T65" fmla="*/ 9784 h 12595"/>
              <a:gd name="T66" fmla="*/ 3936 w 11022"/>
              <a:gd name="T67" fmla="*/ 8266 h 12595"/>
              <a:gd name="T68" fmla="*/ 5511 w 11022"/>
              <a:gd name="T69" fmla="*/ 6691 h 12595"/>
              <a:gd name="T70" fmla="*/ 7085 w 11022"/>
              <a:gd name="T71" fmla="*/ 8266 h 12595"/>
              <a:gd name="T72" fmla="*/ 5905 w 11022"/>
              <a:gd name="T73" fmla="*/ 9784 h 12595"/>
              <a:gd name="T74" fmla="*/ 5511 w 11022"/>
              <a:gd name="T75" fmla="*/ 7478 h 12595"/>
              <a:gd name="T76" fmla="*/ 4724 w 11022"/>
              <a:gd name="T77" fmla="*/ 8266 h 12595"/>
              <a:gd name="T78" fmla="*/ 5511 w 11022"/>
              <a:gd name="T79" fmla="*/ 9053 h 12595"/>
              <a:gd name="T80" fmla="*/ 6298 w 11022"/>
              <a:gd name="T81" fmla="*/ 8266 h 12595"/>
              <a:gd name="T82" fmla="*/ 5511 w 11022"/>
              <a:gd name="T83" fmla="*/ 7478 h 12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022" h="12595">
                <a:moveTo>
                  <a:pt x="10235" y="12595"/>
                </a:moveTo>
                <a:lnTo>
                  <a:pt x="787" y="12595"/>
                </a:lnTo>
                <a:cubicBezTo>
                  <a:pt x="353" y="12595"/>
                  <a:pt x="0" y="12243"/>
                  <a:pt x="0" y="11808"/>
                </a:cubicBezTo>
                <a:lnTo>
                  <a:pt x="0" y="5904"/>
                </a:lnTo>
                <a:cubicBezTo>
                  <a:pt x="0" y="5469"/>
                  <a:pt x="353" y="5117"/>
                  <a:pt x="787" y="5117"/>
                </a:cubicBezTo>
                <a:lnTo>
                  <a:pt x="2362" y="5117"/>
                </a:lnTo>
                <a:lnTo>
                  <a:pt x="2362" y="3148"/>
                </a:lnTo>
                <a:cubicBezTo>
                  <a:pt x="2362" y="1410"/>
                  <a:pt x="3772" y="0"/>
                  <a:pt x="5511" y="0"/>
                </a:cubicBezTo>
                <a:cubicBezTo>
                  <a:pt x="7250" y="0"/>
                  <a:pt x="8660" y="1410"/>
                  <a:pt x="8660" y="3148"/>
                </a:cubicBezTo>
                <a:lnTo>
                  <a:pt x="8660" y="5117"/>
                </a:lnTo>
                <a:lnTo>
                  <a:pt x="10235" y="5117"/>
                </a:lnTo>
                <a:cubicBezTo>
                  <a:pt x="10669" y="5117"/>
                  <a:pt x="11022" y="5469"/>
                  <a:pt x="11022" y="5904"/>
                </a:cubicBezTo>
                <a:lnTo>
                  <a:pt x="11022" y="11808"/>
                </a:lnTo>
                <a:cubicBezTo>
                  <a:pt x="11022" y="12243"/>
                  <a:pt x="10669" y="12595"/>
                  <a:pt x="10235" y="12595"/>
                </a:cubicBezTo>
                <a:close/>
                <a:moveTo>
                  <a:pt x="7873" y="3148"/>
                </a:moveTo>
                <a:cubicBezTo>
                  <a:pt x="7873" y="1844"/>
                  <a:pt x="6815" y="787"/>
                  <a:pt x="5511" y="787"/>
                </a:cubicBezTo>
                <a:cubicBezTo>
                  <a:pt x="4206" y="787"/>
                  <a:pt x="3149" y="1844"/>
                  <a:pt x="3149" y="3148"/>
                </a:cubicBezTo>
                <a:lnTo>
                  <a:pt x="3149" y="5117"/>
                </a:lnTo>
                <a:lnTo>
                  <a:pt x="7873" y="5117"/>
                </a:lnTo>
                <a:lnTo>
                  <a:pt x="7873" y="3148"/>
                </a:lnTo>
                <a:close/>
                <a:moveTo>
                  <a:pt x="10235" y="6691"/>
                </a:moveTo>
                <a:cubicBezTo>
                  <a:pt x="10235" y="6256"/>
                  <a:pt x="9882" y="5904"/>
                  <a:pt x="9447" y="5904"/>
                </a:cubicBezTo>
                <a:lnTo>
                  <a:pt x="1575" y="5904"/>
                </a:lnTo>
                <a:cubicBezTo>
                  <a:pt x="1140" y="5904"/>
                  <a:pt x="787" y="6256"/>
                  <a:pt x="787" y="6691"/>
                </a:cubicBezTo>
                <a:lnTo>
                  <a:pt x="787" y="11021"/>
                </a:lnTo>
                <a:cubicBezTo>
                  <a:pt x="787" y="11455"/>
                  <a:pt x="1140" y="11808"/>
                  <a:pt x="1575" y="11808"/>
                </a:cubicBezTo>
                <a:lnTo>
                  <a:pt x="9447" y="11808"/>
                </a:lnTo>
                <a:cubicBezTo>
                  <a:pt x="9882" y="11808"/>
                  <a:pt x="10235" y="11455"/>
                  <a:pt x="10235" y="11021"/>
                </a:cubicBezTo>
                <a:lnTo>
                  <a:pt x="10235" y="6691"/>
                </a:lnTo>
                <a:close/>
                <a:moveTo>
                  <a:pt x="5905" y="9784"/>
                </a:moveTo>
                <a:lnTo>
                  <a:pt x="5905" y="11415"/>
                </a:lnTo>
                <a:lnTo>
                  <a:pt x="5117" y="11415"/>
                </a:lnTo>
                <a:lnTo>
                  <a:pt x="5117" y="9784"/>
                </a:lnTo>
                <a:cubicBezTo>
                  <a:pt x="4440" y="9608"/>
                  <a:pt x="3936" y="8998"/>
                  <a:pt x="3936" y="8266"/>
                </a:cubicBezTo>
                <a:cubicBezTo>
                  <a:pt x="3936" y="7396"/>
                  <a:pt x="4641" y="6691"/>
                  <a:pt x="5511" y="6691"/>
                </a:cubicBezTo>
                <a:cubicBezTo>
                  <a:pt x="6381" y="6691"/>
                  <a:pt x="7085" y="7396"/>
                  <a:pt x="7085" y="8266"/>
                </a:cubicBezTo>
                <a:cubicBezTo>
                  <a:pt x="7085" y="8998"/>
                  <a:pt x="6582" y="9609"/>
                  <a:pt x="5905" y="9784"/>
                </a:cubicBezTo>
                <a:close/>
                <a:moveTo>
                  <a:pt x="5511" y="7478"/>
                </a:moveTo>
                <a:cubicBezTo>
                  <a:pt x="5076" y="7478"/>
                  <a:pt x="4724" y="7831"/>
                  <a:pt x="4724" y="8266"/>
                </a:cubicBezTo>
                <a:cubicBezTo>
                  <a:pt x="4724" y="8701"/>
                  <a:pt x="5076" y="9053"/>
                  <a:pt x="5511" y="9053"/>
                </a:cubicBezTo>
                <a:cubicBezTo>
                  <a:pt x="5946" y="9053"/>
                  <a:pt x="6298" y="8701"/>
                  <a:pt x="6298" y="8266"/>
                </a:cubicBezTo>
                <a:cubicBezTo>
                  <a:pt x="6298" y="7831"/>
                  <a:pt x="5946" y="7478"/>
                  <a:pt x="5511" y="74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87C8EDB-6809-4312-BA49-DCDDB935532F}"/>
              </a:ext>
            </a:extLst>
          </p:cNvPr>
          <p:cNvSpPr txBox="1"/>
          <p:nvPr/>
        </p:nvSpPr>
        <p:spPr>
          <a:xfrm>
            <a:off x="567074" y="123906"/>
            <a:ext cx="1642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cs typeface="+mn-ea"/>
                <a:sym typeface="+mn-lt"/>
              </a:rPr>
              <a:t>数字签名与验证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91C6F3-8101-4E31-AA37-19222882D7A1}"/>
              </a:ext>
            </a:extLst>
          </p:cNvPr>
          <p:cNvSpPr txBox="1"/>
          <p:nvPr/>
        </p:nvSpPr>
        <p:spPr>
          <a:xfrm>
            <a:off x="740492" y="3607312"/>
            <a:ext cx="4018393" cy="2535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effectLst/>
                <a:cs typeface="+mn-ea"/>
                <a:sym typeface="+mn-lt"/>
              </a:rPr>
              <a:t>信息的真实性</a:t>
            </a:r>
            <a:endParaRPr lang="en-US" altLang="zh-CN" dirty="0">
              <a:effectLst/>
              <a:cs typeface="+mn-ea"/>
              <a:sym typeface="+mn-lt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effectLst/>
                <a:cs typeface="+mn-ea"/>
                <a:sym typeface="+mn-lt"/>
              </a:rPr>
              <a:t>消息的完整性</a:t>
            </a:r>
            <a:endParaRPr lang="en-US" altLang="zh-CN" dirty="0">
              <a:effectLst/>
              <a:cs typeface="+mn-ea"/>
              <a:sym typeface="+mn-lt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effectLst/>
                <a:cs typeface="+mn-ea"/>
                <a:sym typeface="+mn-lt"/>
              </a:rPr>
              <a:t>消息的机密性</a:t>
            </a:r>
            <a:endParaRPr lang="en-US" altLang="zh-CN" dirty="0">
              <a:effectLst/>
              <a:cs typeface="+mn-ea"/>
              <a:sym typeface="+mn-lt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effectLst/>
                <a:cs typeface="+mn-ea"/>
                <a:sym typeface="+mn-lt"/>
              </a:rPr>
              <a:t>消息的可获得性</a:t>
            </a:r>
            <a:endParaRPr lang="en-US" altLang="zh-CN" dirty="0">
              <a:effectLst/>
              <a:cs typeface="+mn-ea"/>
              <a:sym typeface="+mn-lt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cs typeface="+mn-ea"/>
                <a:sym typeface="+mn-lt"/>
              </a:rPr>
              <a:t>安全性、高效性</a:t>
            </a:r>
            <a:endParaRPr lang="en-US" altLang="zh-CN" b="1" dirty="0">
              <a:cs typeface="+mn-ea"/>
              <a:sym typeface="+mn-lt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effectLst/>
                <a:cs typeface="+mn-ea"/>
                <a:sym typeface="+mn-lt"/>
              </a:rPr>
              <a:t>最大程度保留缓存机制的益处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5CEDA3F-5DF3-4423-AE46-18E636E3F73B}"/>
              </a:ext>
            </a:extLst>
          </p:cNvPr>
          <p:cNvSpPr txBox="1"/>
          <p:nvPr/>
        </p:nvSpPr>
        <p:spPr>
          <a:xfrm>
            <a:off x="660400" y="1130300"/>
            <a:ext cx="6097112" cy="2120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effectLst/>
                <a:cs typeface="+mn-ea"/>
                <a:sym typeface="+mn-lt"/>
              </a:rPr>
              <a:t>签名的内容包括：</a:t>
            </a:r>
            <a:r>
              <a:rPr lang="zh-CN" altLang="en-US" b="1" dirty="0">
                <a:effectLst/>
                <a:cs typeface="+mn-ea"/>
                <a:sym typeface="+mn-lt"/>
              </a:rPr>
              <a:t>内容</a:t>
            </a:r>
            <a:r>
              <a:rPr lang="zh-CN" altLang="en-US" dirty="0">
                <a:effectLst/>
                <a:cs typeface="+mn-ea"/>
                <a:sym typeface="+mn-lt"/>
              </a:rPr>
              <a:t>，</a:t>
            </a:r>
            <a:r>
              <a:rPr lang="zh-CN" altLang="en-US" b="1" dirty="0">
                <a:effectLst/>
                <a:cs typeface="+mn-ea"/>
                <a:sym typeface="+mn-lt"/>
              </a:rPr>
              <a:t>名称</a:t>
            </a:r>
            <a:r>
              <a:rPr lang="zh-CN" altLang="en-US" dirty="0">
                <a:effectLst/>
                <a:cs typeface="+mn-ea"/>
                <a:sym typeface="+mn-lt"/>
              </a:rPr>
              <a:t>和其他一部分</a:t>
            </a:r>
            <a:r>
              <a:rPr lang="zh-CN" altLang="en-US" b="1" dirty="0">
                <a:effectLst/>
                <a:cs typeface="+mn-ea"/>
                <a:sym typeface="+mn-lt"/>
              </a:rPr>
              <a:t>验证签名所必要的信息（发布者的</a:t>
            </a:r>
            <a:r>
              <a:rPr lang="en-US" altLang="zh-CN" b="1" dirty="0">
                <a:effectLst/>
                <a:cs typeface="+mn-ea"/>
                <a:sym typeface="+mn-lt"/>
              </a:rPr>
              <a:t>ID</a:t>
            </a:r>
            <a:r>
              <a:rPr lang="zh-CN" altLang="en-US" b="1" dirty="0">
                <a:effectLst/>
                <a:cs typeface="+mn-ea"/>
                <a:sym typeface="+mn-lt"/>
              </a:rPr>
              <a:t>，公钥的地址）</a:t>
            </a:r>
          </a:p>
          <a:p>
            <a:pPr algn="l">
              <a:lnSpc>
                <a:spcPct val="150000"/>
              </a:lnSpc>
            </a:pPr>
            <a:r>
              <a:rPr lang="zh-CN" altLang="en-US" dirty="0">
                <a:effectLst/>
                <a:cs typeface="+mn-ea"/>
                <a:sym typeface="+mn-lt"/>
              </a:rPr>
              <a:t>每个数据块</a:t>
            </a:r>
            <a:r>
              <a:rPr lang="zh-CN" altLang="en-US" b="1" dirty="0">
                <a:effectLst/>
                <a:cs typeface="+mn-ea"/>
                <a:sym typeface="+mn-lt"/>
              </a:rPr>
              <a:t>单独签名</a:t>
            </a:r>
            <a:r>
              <a:rPr lang="zh-CN" altLang="en-US" dirty="0">
                <a:effectLst/>
                <a:cs typeface="+mn-ea"/>
                <a:sym typeface="+mn-lt"/>
              </a:rPr>
              <a:t>、多个数据块共同进行一次</a:t>
            </a:r>
            <a:r>
              <a:rPr lang="zh-CN" altLang="en-US" b="1" dirty="0">
                <a:effectLst/>
                <a:cs typeface="+mn-ea"/>
                <a:sym typeface="+mn-lt"/>
              </a:rPr>
              <a:t>聚合签名</a:t>
            </a:r>
            <a:r>
              <a:rPr lang="zh-CN" altLang="en-US" dirty="0">
                <a:effectLst/>
                <a:cs typeface="+mn-ea"/>
                <a:sym typeface="+mn-lt"/>
              </a:rPr>
              <a:t>。独立签名延迟小，签名所占空间少，但是所需计算能力要求更高，对消费者而言，验证聚合签名的成本更低。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108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1">
        <p:fade/>
      </p:transition>
    </mc:Choice>
    <mc:Fallback xmlns="">
      <p:transition spd="med" advTm="2001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confont-11813-5643539">
            <a:extLst>
              <a:ext uri="{FF2B5EF4-FFF2-40B4-BE49-F238E27FC236}">
                <a16:creationId xmlns:a16="http://schemas.microsoft.com/office/drawing/2014/main" id="{BBCB763A-D7F2-44C1-BD69-C6088945115E}"/>
              </a:ext>
            </a:extLst>
          </p:cNvPr>
          <p:cNvSpPr/>
          <p:nvPr/>
        </p:nvSpPr>
        <p:spPr>
          <a:xfrm>
            <a:off x="126938" y="55833"/>
            <a:ext cx="355790" cy="406627"/>
          </a:xfrm>
          <a:custGeom>
            <a:avLst/>
            <a:gdLst>
              <a:gd name="T0" fmla="*/ 10235 w 11022"/>
              <a:gd name="T1" fmla="*/ 12595 h 12595"/>
              <a:gd name="T2" fmla="*/ 787 w 11022"/>
              <a:gd name="T3" fmla="*/ 12595 h 12595"/>
              <a:gd name="T4" fmla="*/ 0 w 11022"/>
              <a:gd name="T5" fmla="*/ 11808 h 12595"/>
              <a:gd name="T6" fmla="*/ 0 w 11022"/>
              <a:gd name="T7" fmla="*/ 5904 h 12595"/>
              <a:gd name="T8" fmla="*/ 787 w 11022"/>
              <a:gd name="T9" fmla="*/ 5117 h 12595"/>
              <a:gd name="T10" fmla="*/ 2362 w 11022"/>
              <a:gd name="T11" fmla="*/ 5117 h 12595"/>
              <a:gd name="T12" fmla="*/ 2362 w 11022"/>
              <a:gd name="T13" fmla="*/ 3148 h 12595"/>
              <a:gd name="T14" fmla="*/ 5511 w 11022"/>
              <a:gd name="T15" fmla="*/ 0 h 12595"/>
              <a:gd name="T16" fmla="*/ 8660 w 11022"/>
              <a:gd name="T17" fmla="*/ 3148 h 12595"/>
              <a:gd name="T18" fmla="*/ 8660 w 11022"/>
              <a:gd name="T19" fmla="*/ 5117 h 12595"/>
              <a:gd name="T20" fmla="*/ 10235 w 11022"/>
              <a:gd name="T21" fmla="*/ 5117 h 12595"/>
              <a:gd name="T22" fmla="*/ 11022 w 11022"/>
              <a:gd name="T23" fmla="*/ 5904 h 12595"/>
              <a:gd name="T24" fmla="*/ 11022 w 11022"/>
              <a:gd name="T25" fmla="*/ 11808 h 12595"/>
              <a:gd name="T26" fmla="*/ 10235 w 11022"/>
              <a:gd name="T27" fmla="*/ 12595 h 12595"/>
              <a:gd name="T28" fmla="*/ 7873 w 11022"/>
              <a:gd name="T29" fmla="*/ 3148 h 12595"/>
              <a:gd name="T30" fmla="*/ 5511 w 11022"/>
              <a:gd name="T31" fmla="*/ 787 h 12595"/>
              <a:gd name="T32" fmla="*/ 3149 w 11022"/>
              <a:gd name="T33" fmla="*/ 3148 h 12595"/>
              <a:gd name="T34" fmla="*/ 3149 w 11022"/>
              <a:gd name="T35" fmla="*/ 5117 h 12595"/>
              <a:gd name="T36" fmla="*/ 7873 w 11022"/>
              <a:gd name="T37" fmla="*/ 5117 h 12595"/>
              <a:gd name="T38" fmla="*/ 7873 w 11022"/>
              <a:gd name="T39" fmla="*/ 3148 h 12595"/>
              <a:gd name="T40" fmla="*/ 10235 w 11022"/>
              <a:gd name="T41" fmla="*/ 6691 h 12595"/>
              <a:gd name="T42" fmla="*/ 9447 w 11022"/>
              <a:gd name="T43" fmla="*/ 5904 h 12595"/>
              <a:gd name="T44" fmla="*/ 1575 w 11022"/>
              <a:gd name="T45" fmla="*/ 5904 h 12595"/>
              <a:gd name="T46" fmla="*/ 787 w 11022"/>
              <a:gd name="T47" fmla="*/ 6691 h 12595"/>
              <a:gd name="T48" fmla="*/ 787 w 11022"/>
              <a:gd name="T49" fmla="*/ 11021 h 12595"/>
              <a:gd name="T50" fmla="*/ 1575 w 11022"/>
              <a:gd name="T51" fmla="*/ 11808 h 12595"/>
              <a:gd name="T52" fmla="*/ 9447 w 11022"/>
              <a:gd name="T53" fmla="*/ 11808 h 12595"/>
              <a:gd name="T54" fmla="*/ 10235 w 11022"/>
              <a:gd name="T55" fmla="*/ 11021 h 12595"/>
              <a:gd name="T56" fmla="*/ 10235 w 11022"/>
              <a:gd name="T57" fmla="*/ 6691 h 12595"/>
              <a:gd name="T58" fmla="*/ 5905 w 11022"/>
              <a:gd name="T59" fmla="*/ 9784 h 12595"/>
              <a:gd name="T60" fmla="*/ 5905 w 11022"/>
              <a:gd name="T61" fmla="*/ 11415 h 12595"/>
              <a:gd name="T62" fmla="*/ 5117 w 11022"/>
              <a:gd name="T63" fmla="*/ 11415 h 12595"/>
              <a:gd name="T64" fmla="*/ 5117 w 11022"/>
              <a:gd name="T65" fmla="*/ 9784 h 12595"/>
              <a:gd name="T66" fmla="*/ 3936 w 11022"/>
              <a:gd name="T67" fmla="*/ 8266 h 12595"/>
              <a:gd name="T68" fmla="*/ 5511 w 11022"/>
              <a:gd name="T69" fmla="*/ 6691 h 12595"/>
              <a:gd name="T70" fmla="*/ 7085 w 11022"/>
              <a:gd name="T71" fmla="*/ 8266 h 12595"/>
              <a:gd name="T72" fmla="*/ 5905 w 11022"/>
              <a:gd name="T73" fmla="*/ 9784 h 12595"/>
              <a:gd name="T74" fmla="*/ 5511 w 11022"/>
              <a:gd name="T75" fmla="*/ 7478 h 12595"/>
              <a:gd name="T76" fmla="*/ 4724 w 11022"/>
              <a:gd name="T77" fmla="*/ 8266 h 12595"/>
              <a:gd name="T78" fmla="*/ 5511 w 11022"/>
              <a:gd name="T79" fmla="*/ 9053 h 12595"/>
              <a:gd name="T80" fmla="*/ 6298 w 11022"/>
              <a:gd name="T81" fmla="*/ 8266 h 12595"/>
              <a:gd name="T82" fmla="*/ 5511 w 11022"/>
              <a:gd name="T83" fmla="*/ 7478 h 12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022" h="12595">
                <a:moveTo>
                  <a:pt x="10235" y="12595"/>
                </a:moveTo>
                <a:lnTo>
                  <a:pt x="787" y="12595"/>
                </a:lnTo>
                <a:cubicBezTo>
                  <a:pt x="353" y="12595"/>
                  <a:pt x="0" y="12243"/>
                  <a:pt x="0" y="11808"/>
                </a:cubicBezTo>
                <a:lnTo>
                  <a:pt x="0" y="5904"/>
                </a:lnTo>
                <a:cubicBezTo>
                  <a:pt x="0" y="5469"/>
                  <a:pt x="353" y="5117"/>
                  <a:pt x="787" y="5117"/>
                </a:cubicBezTo>
                <a:lnTo>
                  <a:pt x="2362" y="5117"/>
                </a:lnTo>
                <a:lnTo>
                  <a:pt x="2362" y="3148"/>
                </a:lnTo>
                <a:cubicBezTo>
                  <a:pt x="2362" y="1410"/>
                  <a:pt x="3772" y="0"/>
                  <a:pt x="5511" y="0"/>
                </a:cubicBezTo>
                <a:cubicBezTo>
                  <a:pt x="7250" y="0"/>
                  <a:pt x="8660" y="1410"/>
                  <a:pt x="8660" y="3148"/>
                </a:cubicBezTo>
                <a:lnTo>
                  <a:pt x="8660" y="5117"/>
                </a:lnTo>
                <a:lnTo>
                  <a:pt x="10235" y="5117"/>
                </a:lnTo>
                <a:cubicBezTo>
                  <a:pt x="10669" y="5117"/>
                  <a:pt x="11022" y="5469"/>
                  <a:pt x="11022" y="5904"/>
                </a:cubicBezTo>
                <a:lnTo>
                  <a:pt x="11022" y="11808"/>
                </a:lnTo>
                <a:cubicBezTo>
                  <a:pt x="11022" y="12243"/>
                  <a:pt x="10669" y="12595"/>
                  <a:pt x="10235" y="12595"/>
                </a:cubicBezTo>
                <a:close/>
                <a:moveTo>
                  <a:pt x="7873" y="3148"/>
                </a:moveTo>
                <a:cubicBezTo>
                  <a:pt x="7873" y="1844"/>
                  <a:pt x="6815" y="787"/>
                  <a:pt x="5511" y="787"/>
                </a:cubicBezTo>
                <a:cubicBezTo>
                  <a:pt x="4206" y="787"/>
                  <a:pt x="3149" y="1844"/>
                  <a:pt x="3149" y="3148"/>
                </a:cubicBezTo>
                <a:lnTo>
                  <a:pt x="3149" y="5117"/>
                </a:lnTo>
                <a:lnTo>
                  <a:pt x="7873" y="5117"/>
                </a:lnTo>
                <a:lnTo>
                  <a:pt x="7873" y="3148"/>
                </a:lnTo>
                <a:close/>
                <a:moveTo>
                  <a:pt x="10235" y="6691"/>
                </a:moveTo>
                <a:cubicBezTo>
                  <a:pt x="10235" y="6256"/>
                  <a:pt x="9882" y="5904"/>
                  <a:pt x="9447" y="5904"/>
                </a:cubicBezTo>
                <a:lnTo>
                  <a:pt x="1575" y="5904"/>
                </a:lnTo>
                <a:cubicBezTo>
                  <a:pt x="1140" y="5904"/>
                  <a:pt x="787" y="6256"/>
                  <a:pt x="787" y="6691"/>
                </a:cubicBezTo>
                <a:lnTo>
                  <a:pt x="787" y="11021"/>
                </a:lnTo>
                <a:cubicBezTo>
                  <a:pt x="787" y="11455"/>
                  <a:pt x="1140" y="11808"/>
                  <a:pt x="1575" y="11808"/>
                </a:cubicBezTo>
                <a:lnTo>
                  <a:pt x="9447" y="11808"/>
                </a:lnTo>
                <a:cubicBezTo>
                  <a:pt x="9882" y="11808"/>
                  <a:pt x="10235" y="11455"/>
                  <a:pt x="10235" y="11021"/>
                </a:cubicBezTo>
                <a:lnTo>
                  <a:pt x="10235" y="6691"/>
                </a:lnTo>
                <a:close/>
                <a:moveTo>
                  <a:pt x="5905" y="9784"/>
                </a:moveTo>
                <a:lnTo>
                  <a:pt x="5905" y="11415"/>
                </a:lnTo>
                <a:lnTo>
                  <a:pt x="5117" y="11415"/>
                </a:lnTo>
                <a:lnTo>
                  <a:pt x="5117" y="9784"/>
                </a:lnTo>
                <a:cubicBezTo>
                  <a:pt x="4440" y="9608"/>
                  <a:pt x="3936" y="8998"/>
                  <a:pt x="3936" y="8266"/>
                </a:cubicBezTo>
                <a:cubicBezTo>
                  <a:pt x="3936" y="7396"/>
                  <a:pt x="4641" y="6691"/>
                  <a:pt x="5511" y="6691"/>
                </a:cubicBezTo>
                <a:cubicBezTo>
                  <a:pt x="6381" y="6691"/>
                  <a:pt x="7085" y="7396"/>
                  <a:pt x="7085" y="8266"/>
                </a:cubicBezTo>
                <a:cubicBezTo>
                  <a:pt x="7085" y="8998"/>
                  <a:pt x="6582" y="9609"/>
                  <a:pt x="5905" y="9784"/>
                </a:cubicBezTo>
                <a:close/>
                <a:moveTo>
                  <a:pt x="5511" y="7478"/>
                </a:moveTo>
                <a:cubicBezTo>
                  <a:pt x="5076" y="7478"/>
                  <a:pt x="4724" y="7831"/>
                  <a:pt x="4724" y="8266"/>
                </a:cubicBezTo>
                <a:cubicBezTo>
                  <a:pt x="4724" y="8701"/>
                  <a:pt x="5076" y="9053"/>
                  <a:pt x="5511" y="9053"/>
                </a:cubicBezTo>
                <a:cubicBezTo>
                  <a:pt x="5946" y="9053"/>
                  <a:pt x="6298" y="8701"/>
                  <a:pt x="6298" y="8266"/>
                </a:cubicBezTo>
                <a:cubicBezTo>
                  <a:pt x="6298" y="7831"/>
                  <a:pt x="5946" y="7478"/>
                  <a:pt x="5511" y="74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87C8EDB-6809-4312-BA49-DCDDB935532F}"/>
              </a:ext>
            </a:extLst>
          </p:cNvPr>
          <p:cNvSpPr txBox="1"/>
          <p:nvPr/>
        </p:nvSpPr>
        <p:spPr>
          <a:xfrm>
            <a:off x="567074" y="123906"/>
            <a:ext cx="1642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cs typeface="+mn-ea"/>
                <a:sym typeface="+mn-lt"/>
              </a:rPr>
              <a:t>内容保护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5D75ED-4F6A-49FC-A8C5-98C6C6215E87}"/>
              </a:ext>
            </a:extLst>
          </p:cNvPr>
          <p:cNvSpPr txBox="1"/>
          <p:nvPr/>
        </p:nvSpPr>
        <p:spPr>
          <a:xfrm>
            <a:off x="126938" y="609692"/>
            <a:ext cx="5906767" cy="3003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b="1" dirty="0">
                <a:effectLst/>
                <a:cs typeface="+mn-ea"/>
                <a:sym typeface="+mn-lt"/>
              </a:rPr>
              <a:t>对称式加密</a:t>
            </a:r>
            <a:r>
              <a:rPr lang="en-US" altLang="zh-CN" sz="1600" b="1" dirty="0">
                <a:effectLst/>
                <a:cs typeface="+mn-ea"/>
                <a:sym typeface="+mn-lt"/>
              </a:rPr>
              <a:t>/</a:t>
            </a:r>
            <a:r>
              <a:rPr lang="zh-CN" altLang="en-US" sz="1600" b="1" dirty="0">
                <a:effectLst/>
                <a:cs typeface="+mn-ea"/>
                <a:sym typeface="+mn-lt"/>
              </a:rPr>
              <a:t>非对称式加密</a:t>
            </a:r>
            <a:endParaRPr lang="en-US" altLang="zh-CN" sz="1600" b="1" dirty="0">
              <a:effectLst/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b="1" dirty="0">
                <a:effectLst/>
                <a:cs typeface="+mn-ea"/>
                <a:sym typeface="+mn-lt"/>
              </a:rPr>
              <a:t>用户</a:t>
            </a:r>
            <a:r>
              <a:rPr lang="zh-CN" altLang="en-US" sz="1600" dirty="0">
                <a:effectLst/>
                <a:cs typeface="+mn-ea"/>
                <a:sym typeface="+mn-lt"/>
              </a:rPr>
              <a:t>：使用</a:t>
            </a:r>
            <a:r>
              <a:rPr lang="zh-CN" altLang="en-US" sz="1600" b="1" dirty="0">
                <a:effectLst/>
                <a:cs typeface="+mn-ea"/>
                <a:sym typeface="+mn-lt"/>
              </a:rPr>
              <a:t>发布者的公钥</a:t>
            </a:r>
            <a:r>
              <a:rPr lang="zh-CN" altLang="en-US" sz="1600" dirty="0">
                <a:effectLst/>
                <a:cs typeface="+mn-ea"/>
                <a:sym typeface="+mn-lt"/>
              </a:rPr>
              <a:t>对</a:t>
            </a:r>
            <a:r>
              <a:rPr lang="zh-CN" altLang="en-US" sz="1600" b="1" dirty="0">
                <a:effectLst/>
                <a:cs typeface="+mn-ea"/>
                <a:sym typeface="+mn-lt"/>
              </a:rPr>
              <a:t>会话密钥</a:t>
            </a:r>
            <a:r>
              <a:rPr lang="zh-CN" altLang="en-US" sz="1600" dirty="0">
                <a:effectLst/>
                <a:cs typeface="+mn-ea"/>
                <a:sym typeface="+mn-lt"/>
              </a:rPr>
              <a:t>加密，传给发布者</a:t>
            </a:r>
          </a:p>
          <a:p>
            <a:pPr algn="l">
              <a:lnSpc>
                <a:spcPct val="150000"/>
              </a:lnSpc>
            </a:pPr>
            <a:r>
              <a:rPr lang="zh-CN" altLang="en-US" sz="1600" b="1" dirty="0">
                <a:effectLst/>
                <a:cs typeface="+mn-ea"/>
                <a:sym typeface="+mn-lt"/>
              </a:rPr>
              <a:t>发布者</a:t>
            </a:r>
            <a:r>
              <a:rPr lang="zh-CN" altLang="en-US" sz="1600" dirty="0">
                <a:effectLst/>
                <a:cs typeface="+mn-ea"/>
                <a:sym typeface="+mn-lt"/>
              </a:rPr>
              <a:t>：发布者用</a:t>
            </a:r>
            <a:r>
              <a:rPr lang="zh-CN" altLang="en-US" sz="1600" b="1" dirty="0">
                <a:effectLst/>
                <a:cs typeface="+mn-ea"/>
                <a:sym typeface="+mn-lt"/>
              </a:rPr>
              <a:t>自己的私钥</a:t>
            </a:r>
            <a:r>
              <a:rPr lang="zh-CN" altLang="en-US" sz="1600" dirty="0">
                <a:effectLst/>
                <a:cs typeface="+mn-ea"/>
                <a:sym typeface="+mn-lt"/>
              </a:rPr>
              <a:t>解密，得到</a:t>
            </a:r>
            <a:r>
              <a:rPr lang="zh-CN" altLang="en-US" sz="1600" b="1" dirty="0">
                <a:effectLst/>
                <a:cs typeface="+mn-ea"/>
                <a:sym typeface="+mn-lt"/>
              </a:rPr>
              <a:t>会话密钥</a:t>
            </a:r>
            <a:r>
              <a:rPr lang="zh-CN" altLang="en-US" sz="1600" dirty="0">
                <a:effectLst/>
                <a:cs typeface="+mn-ea"/>
                <a:sym typeface="+mn-lt"/>
              </a:rPr>
              <a:t>，使用</a:t>
            </a:r>
            <a:r>
              <a:rPr lang="zh-CN" altLang="en-US" sz="1600" b="1" dirty="0">
                <a:effectLst/>
                <a:cs typeface="+mn-ea"/>
                <a:sym typeface="+mn-lt"/>
              </a:rPr>
              <a:t>会话密钥</a:t>
            </a:r>
            <a:r>
              <a:rPr lang="zh-CN" altLang="en-US" sz="1600" dirty="0">
                <a:effectLst/>
                <a:cs typeface="+mn-ea"/>
                <a:sym typeface="+mn-lt"/>
              </a:rPr>
              <a:t>对</a:t>
            </a:r>
            <a:r>
              <a:rPr lang="zh-CN" altLang="en-US" sz="1600" b="1" dirty="0">
                <a:effectLst/>
                <a:cs typeface="+mn-ea"/>
                <a:sym typeface="+mn-lt"/>
              </a:rPr>
              <a:t>内容</a:t>
            </a:r>
            <a:r>
              <a:rPr lang="zh-CN" altLang="en-US" sz="1600" dirty="0">
                <a:effectLst/>
                <a:cs typeface="+mn-ea"/>
                <a:sym typeface="+mn-lt"/>
              </a:rPr>
              <a:t>加密，发送给消费者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effectLst/>
                <a:cs typeface="+mn-ea"/>
                <a:sym typeface="+mn-lt"/>
              </a:rPr>
              <a:t>消费者：消费者使用</a:t>
            </a:r>
            <a:r>
              <a:rPr lang="zh-CN" altLang="en-US" sz="1600" b="1" dirty="0">
                <a:effectLst/>
                <a:cs typeface="+mn-ea"/>
                <a:sym typeface="+mn-lt"/>
              </a:rPr>
              <a:t>自己的私钥</a:t>
            </a:r>
            <a:r>
              <a:rPr lang="zh-CN" altLang="en-US" sz="1600" dirty="0">
                <a:effectLst/>
                <a:cs typeface="+mn-ea"/>
                <a:sym typeface="+mn-lt"/>
              </a:rPr>
              <a:t>进行解密</a:t>
            </a:r>
          </a:p>
          <a:p>
            <a:pPr algn="l">
              <a:lnSpc>
                <a:spcPct val="150000"/>
              </a:lnSpc>
            </a:pPr>
            <a:endParaRPr lang="en-US" altLang="zh-CN" sz="1600" dirty="0">
              <a:effectLst/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effectLst/>
                <a:cs typeface="+mn-ea"/>
                <a:sym typeface="+mn-lt"/>
              </a:rPr>
              <a:t>缺点：失去了缓存机制的优势，因为只有一个消费者能够解密信息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0BA694-2B43-4C16-830E-C9DE077FD842}"/>
              </a:ext>
            </a:extLst>
          </p:cNvPr>
          <p:cNvSpPr txBox="1"/>
          <p:nvPr/>
        </p:nvSpPr>
        <p:spPr>
          <a:xfrm>
            <a:off x="126938" y="4230405"/>
            <a:ext cx="5969062" cy="1525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b="1" dirty="0">
                <a:effectLst/>
                <a:cs typeface="+mn-ea"/>
                <a:sym typeface="+mn-lt"/>
              </a:rPr>
              <a:t>公钥广播加密</a:t>
            </a:r>
            <a:endParaRPr lang="en-US" altLang="zh-CN" sz="1600" b="1" dirty="0">
              <a:effectLst/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广播者向</a:t>
            </a:r>
            <a:r>
              <a:rPr lang="en-US" altLang="zh-CN" sz="1600" dirty="0">
                <a:cs typeface="+mn-ea"/>
                <a:sym typeface="+mn-lt"/>
              </a:rPr>
              <a:t>N</a:t>
            </a:r>
            <a:r>
              <a:rPr lang="zh-CN" altLang="en-US" sz="1600" dirty="0">
                <a:cs typeface="+mn-ea"/>
                <a:sym typeface="+mn-lt"/>
              </a:rPr>
              <a:t>个接收者都发送密文，接收者用自己的密钥解密。这种保留了缓存机制的方便，但是发布者需要生成并存储</a:t>
            </a:r>
            <a:r>
              <a:rPr lang="en-US" altLang="zh-CN" sz="1600" dirty="0">
                <a:cs typeface="+mn-ea"/>
                <a:sym typeface="+mn-lt"/>
              </a:rPr>
              <a:t>N</a:t>
            </a:r>
            <a:r>
              <a:rPr lang="zh-CN" altLang="en-US" sz="1600" dirty="0">
                <a:cs typeface="+mn-ea"/>
                <a:sym typeface="+mn-lt"/>
              </a:rPr>
              <a:t>个密钥，公钥的大小和密文的长度会带来巨大的通信开销 </a:t>
            </a:r>
            <a:endParaRPr lang="zh-CN" altLang="en-US" sz="1600" dirty="0">
              <a:effectLst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4688DD-9C8F-43D4-A362-61C3EE608B8E}"/>
              </a:ext>
            </a:extLst>
          </p:cNvPr>
          <p:cNvSpPr txBox="1"/>
          <p:nvPr/>
        </p:nvSpPr>
        <p:spPr>
          <a:xfrm>
            <a:off x="6096000" y="18103"/>
            <a:ext cx="6096000" cy="637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effectLst/>
                <a:cs typeface="+mn-ea"/>
                <a:sym typeface="+mn-lt"/>
              </a:rPr>
              <a:t>代理重加密</a:t>
            </a:r>
            <a:endParaRPr lang="en-US" altLang="zh-CN" b="1" dirty="0">
              <a:effectLst/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effectLst/>
                <a:cs typeface="+mn-ea"/>
                <a:sym typeface="+mn-lt"/>
              </a:rPr>
              <a:t>由第三方代理针对用户</a:t>
            </a:r>
            <a:r>
              <a:rPr lang="en-US" altLang="zh-CN" sz="1600" dirty="0">
                <a:effectLst/>
                <a:cs typeface="+mn-ea"/>
                <a:sym typeface="+mn-lt"/>
              </a:rPr>
              <a:t>A</a:t>
            </a:r>
            <a:r>
              <a:rPr lang="zh-CN" altLang="en-US" sz="1600" dirty="0">
                <a:effectLst/>
                <a:cs typeface="+mn-ea"/>
                <a:sym typeface="+mn-lt"/>
              </a:rPr>
              <a:t>加密的内容进行再加密，这样用户</a:t>
            </a:r>
            <a:r>
              <a:rPr lang="en-US" altLang="zh-CN" sz="1600" dirty="0">
                <a:effectLst/>
                <a:cs typeface="+mn-ea"/>
                <a:sym typeface="+mn-lt"/>
              </a:rPr>
              <a:t>B</a:t>
            </a:r>
            <a:r>
              <a:rPr lang="zh-CN" altLang="en-US" sz="1600" dirty="0">
                <a:effectLst/>
                <a:cs typeface="+mn-ea"/>
                <a:sym typeface="+mn-lt"/>
              </a:rPr>
              <a:t>就能将内容解密。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b="1" dirty="0">
                <a:effectLst/>
                <a:cs typeface="+mn-ea"/>
                <a:sym typeface="+mn-lt"/>
              </a:rPr>
              <a:t>发布者</a:t>
            </a:r>
            <a:r>
              <a:rPr lang="zh-CN" altLang="en-US" sz="1600" dirty="0">
                <a:effectLst/>
                <a:cs typeface="+mn-ea"/>
                <a:sym typeface="+mn-lt"/>
              </a:rPr>
              <a:t>：对每一个内容生成一个</a:t>
            </a:r>
            <a:r>
              <a:rPr lang="zh-CN" altLang="en-US" sz="1600" b="1" dirty="0">
                <a:effectLst/>
                <a:cs typeface="+mn-ea"/>
                <a:sym typeface="+mn-lt"/>
              </a:rPr>
              <a:t>公私钥对（</a:t>
            </a:r>
            <a:r>
              <a:rPr lang="en-US" altLang="zh-CN" sz="1600" b="1" dirty="0" err="1">
                <a:effectLst/>
                <a:cs typeface="+mn-ea"/>
                <a:sym typeface="+mn-lt"/>
              </a:rPr>
              <a:t>PKp</a:t>
            </a:r>
            <a:r>
              <a:rPr lang="en-US" altLang="zh-CN" sz="1600" b="1" dirty="0">
                <a:effectLst/>
                <a:cs typeface="+mn-ea"/>
                <a:sym typeface="+mn-lt"/>
              </a:rPr>
              <a:t>/</a:t>
            </a:r>
            <a:r>
              <a:rPr lang="en-US" altLang="zh-CN" sz="1600" b="1" dirty="0" err="1">
                <a:effectLst/>
                <a:cs typeface="+mn-ea"/>
                <a:sym typeface="+mn-lt"/>
              </a:rPr>
              <a:t>SKp</a:t>
            </a:r>
            <a:r>
              <a:rPr lang="zh-CN" altLang="en-US" sz="1600" b="1" dirty="0">
                <a:effectLst/>
                <a:cs typeface="+mn-ea"/>
                <a:sym typeface="+mn-lt"/>
              </a:rPr>
              <a:t>），</a:t>
            </a:r>
            <a:r>
              <a:rPr lang="zh-CN" altLang="en-US" sz="1600" dirty="0">
                <a:effectLst/>
                <a:cs typeface="+mn-ea"/>
                <a:sym typeface="+mn-lt"/>
              </a:rPr>
              <a:t>将内容</a:t>
            </a:r>
            <a:r>
              <a:rPr lang="en-US" altLang="zh-CN" sz="1600" dirty="0">
                <a:effectLst/>
                <a:cs typeface="+mn-ea"/>
                <a:sym typeface="+mn-lt"/>
              </a:rPr>
              <a:t>M</a:t>
            </a:r>
            <a:r>
              <a:rPr lang="zh-CN" altLang="en-US" sz="1600" dirty="0">
                <a:effectLst/>
                <a:cs typeface="+mn-ea"/>
                <a:sym typeface="+mn-lt"/>
              </a:rPr>
              <a:t>加密成</a:t>
            </a:r>
            <a:r>
              <a:rPr lang="en-US" altLang="zh-CN" sz="1600" b="1" dirty="0" err="1">
                <a:effectLst/>
                <a:cs typeface="+mn-ea"/>
                <a:sym typeface="+mn-lt"/>
              </a:rPr>
              <a:t>Ms</a:t>
            </a:r>
            <a:r>
              <a:rPr lang="en-US" altLang="zh-CN" sz="1600" b="1" dirty="0">
                <a:effectLst/>
                <a:cs typeface="+mn-ea"/>
                <a:sym typeface="+mn-lt"/>
              </a:rPr>
              <a:t> = ENC(M , </a:t>
            </a:r>
            <a:r>
              <a:rPr lang="en-US" altLang="zh-CN" sz="1600" b="1" dirty="0" err="1">
                <a:effectLst/>
                <a:cs typeface="+mn-ea"/>
                <a:sym typeface="+mn-lt"/>
              </a:rPr>
              <a:t>SKp</a:t>
            </a:r>
            <a:r>
              <a:rPr lang="en-US" altLang="zh-CN" sz="1600" b="1" dirty="0">
                <a:effectLst/>
                <a:cs typeface="+mn-ea"/>
                <a:sym typeface="+mn-lt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zh-CN" altLang="en-US" sz="1600" b="1" dirty="0">
                <a:effectLst/>
                <a:cs typeface="+mn-ea"/>
                <a:sym typeface="+mn-lt"/>
              </a:rPr>
              <a:t>用户</a:t>
            </a:r>
            <a:r>
              <a:rPr lang="zh-CN" altLang="en-US" sz="1600" dirty="0">
                <a:effectLst/>
                <a:cs typeface="+mn-ea"/>
                <a:sym typeface="+mn-lt"/>
              </a:rPr>
              <a:t>：当持有公钥</a:t>
            </a:r>
            <a:r>
              <a:rPr lang="en-US" altLang="zh-CN" sz="1600" dirty="0">
                <a:effectLst/>
                <a:cs typeface="+mn-ea"/>
                <a:sym typeface="+mn-lt"/>
              </a:rPr>
              <a:t>/</a:t>
            </a:r>
            <a:r>
              <a:rPr lang="zh-CN" altLang="en-US" sz="1600" dirty="0">
                <a:effectLst/>
                <a:cs typeface="+mn-ea"/>
                <a:sym typeface="+mn-lt"/>
              </a:rPr>
              <a:t>私钥对的用户获取密文</a:t>
            </a:r>
            <a:r>
              <a:rPr lang="en-US" altLang="zh-CN" sz="1600" dirty="0" err="1">
                <a:effectLst/>
                <a:cs typeface="+mn-ea"/>
                <a:sym typeface="+mn-lt"/>
              </a:rPr>
              <a:t>Ms</a:t>
            </a:r>
            <a:r>
              <a:rPr lang="zh-CN" altLang="en-US" sz="1600" dirty="0">
                <a:effectLst/>
                <a:cs typeface="+mn-ea"/>
                <a:sym typeface="+mn-lt"/>
              </a:rPr>
              <a:t>时，首先将自己的公钥传给发布者</a:t>
            </a:r>
          </a:p>
          <a:p>
            <a:pPr algn="l">
              <a:lnSpc>
                <a:spcPct val="150000"/>
              </a:lnSpc>
            </a:pPr>
            <a:r>
              <a:rPr lang="zh-CN" altLang="en-US" sz="1600" b="1" dirty="0">
                <a:effectLst/>
                <a:cs typeface="+mn-ea"/>
                <a:sym typeface="+mn-lt"/>
              </a:rPr>
              <a:t>发布者</a:t>
            </a:r>
            <a:r>
              <a:rPr lang="zh-CN" altLang="en-US" sz="1600" dirty="0">
                <a:effectLst/>
                <a:cs typeface="+mn-ea"/>
                <a:sym typeface="+mn-lt"/>
              </a:rPr>
              <a:t>：收到用户的公钥后，生成一个</a:t>
            </a:r>
            <a:r>
              <a:rPr lang="zh-CN" altLang="en-US" sz="1600" b="1" dirty="0">
                <a:effectLst/>
                <a:cs typeface="+mn-ea"/>
                <a:sym typeface="+mn-lt"/>
              </a:rPr>
              <a:t>转换密钥</a:t>
            </a:r>
            <a:r>
              <a:rPr lang="zh-CN" altLang="en-US" sz="1600" dirty="0">
                <a:effectLst/>
                <a:cs typeface="+mn-ea"/>
                <a:sym typeface="+mn-lt"/>
              </a:rPr>
              <a:t>，然后发给消费者</a:t>
            </a:r>
          </a:p>
          <a:p>
            <a:pPr algn="l">
              <a:lnSpc>
                <a:spcPct val="150000"/>
              </a:lnSpc>
            </a:pPr>
            <a:r>
              <a:rPr lang="zh-CN" altLang="en-US" sz="1600" b="1" dirty="0">
                <a:effectLst/>
                <a:cs typeface="+mn-ea"/>
                <a:sym typeface="+mn-lt"/>
              </a:rPr>
              <a:t>消费者</a:t>
            </a:r>
            <a:r>
              <a:rPr lang="zh-CN" altLang="en-US" sz="1600" dirty="0">
                <a:effectLst/>
                <a:cs typeface="+mn-ea"/>
                <a:sym typeface="+mn-lt"/>
              </a:rPr>
              <a:t>：收到密文后，使用</a:t>
            </a:r>
            <a:r>
              <a:rPr lang="zh-CN" altLang="en-US" sz="1600" b="1" dirty="0">
                <a:effectLst/>
                <a:cs typeface="+mn-ea"/>
                <a:sym typeface="+mn-lt"/>
              </a:rPr>
              <a:t>转换密钥对密文</a:t>
            </a:r>
            <a:r>
              <a:rPr lang="en-US" altLang="zh-CN" sz="1600" b="1" dirty="0" err="1">
                <a:effectLst/>
                <a:cs typeface="+mn-ea"/>
                <a:sym typeface="+mn-lt"/>
              </a:rPr>
              <a:t>Ms</a:t>
            </a:r>
            <a:r>
              <a:rPr lang="zh-CN" altLang="en-US" sz="1600" b="1" dirty="0">
                <a:effectLst/>
                <a:cs typeface="+mn-ea"/>
                <a:sym typeface="+mn-lt"/>
              </a:rPr>
              <a:t>进行再加密</a:t>
            </a:r>
            <a:r>
              <a:rPr lang="zh-CN" altLang="en-US" sz="1600" dirty="0">
                <a:effectLst/>
                <a:cs typeface="+mn-ea"/>
                <a:sym typeface="+mn-lt"/>
              </a:rPr>
              <a:t>，然后即可用自己的</a:t>
            </a:r>
            <a:r>
              <a:rPr lang="zh-CN" altLang="en-US" sz="1600" b="1" dirty="0">
                <a:effectLst/>
                <a:cs typeface="+mn-ea"/>
                <a:sym typeface="+mn-lt"/>
              </a:rPr>
              <a:t>私钥</a:t>
            </a:r>
            <a:r>
              <a:rPr lang="zh-CN" altLang="en-US" sz="1600" dirty="0">
                <a:effectLst/>
                <a:cs typeface="+mn-ea"/>
                <a:sym typeface="+mn-lt"/>
              </a:rPr>
              <a:t>对其解密，得到</a:t>
            </a:r>
            <a:r>
              <a:rPr lang="zh-CN" altLang="en-US" sz="1600" b="1" dirty="0">
                <a:effectLst/>
                <a:cs typeface="+mn-ea"/>
                <a:sym typeface="+mn-lt"/>
              </a:rPr>
              <a:t>明文（</a:t>
            </a:r>
            <a:r>
              <a:rPr lang="en-US" altLang="zh-CN" sz="1600" b="1" dirty="0">
                <a:effectLst/>
                <a:cs typeface="+mn-ea"/>
                <a:sym typeface="+mn-lt"/>
              </a:rPr>
              <a:t>DEC</a:t>
            </a:r>
            <a:r>
              <a:rPr lang="zh-CN" altLang="en-US" sz="1600" b="1" dirty="0">
                <a:effectLst/>
                <a:cs typeface="+mn-ea"/>
                <a:sym typeface="+mn-lt"/>
              </a:rPr>
              <a:t>（</a:t>
            </a:r>
            <a:r>
              <a:rPr lang="en-US" altLang="zh-CN" sz="1600" b="1" dirty="0">
                <a:effectLst/>
                <a:cs typeface="+mn-ea"/>
                <a:sym typeface="+mn-lt"/>
              </a:rPr>
              <a:t>RE - ENC</a:t>
            </a:r>
            <a:r>
              <a:rPr lang="zh-CN" altLang="en-US" sz="1600" b="1" dirty="0">
                <a:effectLst/>
                <a:cs typeface="+mn-ea"/>
                <a:sym typeface="+mn-lt"/>
              </a:rPr>
              <a:t>（</a:t>
            </a:r>
            <a:r>
              <a:rPr lang="en-US" altLang="zh-CN" sz="1600" b="1" dirty="0" err="1">
                <a:effectLst/>
                <a:cs typeface="+mn-ea"/>
                <a:sym typeface="+mn-lt"/>
              </a:rPr>
              <a:t>Ms</a:t>
            </a:r>
            <a:r>
              <a:rPr lang="en-US" altLang="zh-CN" sz="1600" b="1" dirty="0">
                <a:effectLst/>
                <a:cs typeface="+mn-ea"/>
                <a:sym typeface="+mn-lt"/>
              </a:rPr>
              <a:t> , </a:t>
            </a:r>
            <a:r>
              <a:rPr lang="en-US" altLang="zh-CN" sz="1600" b="1" dirty="0" err="1">
                <a:effectLst/>
                <a:cs typeface="+mn-ea"/>
                <a:sym typeface="+mn-lt"/>
              </a:rPr>
              <a:t>PKpc</a:t>
            </a:r>
            <a:r>
              <a:rPr lang="zh-CN" altLang="en-US" sz="1600" b="1" dirty="0">
                <a:effectLst/>
                <a:cs typeface="+mn-ea"/>
                <a:sym typeface="+mn-lt"/>
              </a:rPr>
              <a:t>）</a:t>
            </a:r>
            <a:r>
              <a:rPr lang="en-US" altLang="zh-CN" sz="1600" b="1" dirty="0">
                <a:effectLst/>
                <a:cs typeface="+mn-ea"/>
                <a:sym typeface="+mn-lt"/>
              </a:rPr>
              <a:t>, </a:t>
            </a:r>
            <a:r>
              <a:rPr lang="en-US" altLang="zh-CN" sz="1600" b="1" dirty="0" err="1">
                <a:effectLst/>
                <a:cs typeface="+mn-ea"/>
                <a:sym typeface="+mn-lt"/>
              </a:rPr>
              <a:t>SKc</a:t>
            </a:r>
            <a:r>
              <a:rPr lang="zh-CN" altLang="en-US" sz="1600" b="1" dirty="0">
                <a:effectLst/>
                <a:cs typeface="+mn-ea"/>
                <a:sym typeface="+mn-lt"/>
              </a:rPr>
              <a:t>）</a:t>
            </a:r>
            <a:r>
              <a:rPr lang="en-US" altLang="zh-CN" sz="1600" b="1" dirty="0">
                <a:effectLst/>
                <a:cs typeface="+mn-ea"/>
                <a:sym typeface="+mn-lt"/>
              </a:rPr>
              <a:t>= m</a:t>
            </a:r>
            <a:r>
              <a:rPr lang="zh-CN" altLang="en-US" sz="1600" b="1" dirty="0">
                <a:effectLst/>
                <a:cs typeface="+mn-ea"/>
                <a:sym typeface="+mn-lt"/>
              </a:rPr>
              <a:t>）</a:t>
            </a:r>
            <a:endParaRPr lang="en-US" altLang="zh-CN" sz="1600" b="1" dirty="0">
              <a:effectLst/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zh-CN" altLang="en-US" sz="1600" dirty="0">
              <a:effectLst/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b="1" dirty="0">
                <a:effectLst/>
                <a:cs typeface="+mn-ea"/>
                <a:sym typeface="+mn-lt"/>
              </a:rPr>
              <a:t>优点</a:t>
            </a:r>
            <a:r>
              <a:rPr lang="zh-CN" altLang="en-US" sz="1600" dirty="0">
                <a:effectLst/>
                <a:cs typeface="+mn-ea"/>
                <a:sym typeface="+mn-lt"/>
              </a:rPr>
              <a:t>：保留缓存益处，发布者可以对访问进行控制，因为它可以选择不发送转换密钥。密钥管理被简化，生产者只需存储自己的公钥</a:t>
            </a:r>
            <a:r>
              <a:rPr lang="en-US" altLang="zh-CN" sz="1600" dirty="0">
                <a:effectLst/>
                <a:cs typeface="+mn-ea"/>
                <a:sym typeface="+mn-lt"/>
              </a:rPr>
              <a:t>/</a:t>
            </a:r>
            <a:r>
              <a:rPr lang="zh-CN" altLang="en-US" sz="1600" dirty="0">
                <a:effectLst/>
                <a:cs typeface="+mn-ea"/>
                <a:sym typeface="+mn-lt"/>
              </a:rPr>
              <a:t>私钥对</a:t>
            </a:r>
          </a:p>
          <a:p>
            <a:pPr algn="l">
              <a:lnSpc>
                <a:spcPct val="150000"/>
              </a:lnSpc>
            </a:pPr>
            <a:r>
              <a:rPr lang="zh-CN" altLang="en-US" sz="1600" b="1" dirty="0">
                <a:effectLst/>
                <a:cs typeface="+mn-ea"/>
                <a:sym typeface="+mn-lt"/>
              </a:rPr>
              <a:t>缺点</a:t>
            </a:r>
            <a:r>
              <a:rPr lang="zh-CN" altLang="en-US" sz="1600" dirty="0">
                <a:effectLst/>
                <a:cs typeface="+mn-ea"/>
                <a:sym typeface="+mn-lt"/>
              </a:rPr>
              <a:t>：对计算量要求高，需要非对称加密和重加密（生成转换密钥）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effectLst/>
                <a:cs typeface="+mn-ea"/>
                <a:sym typeface="+mn-lt"/>
              </a:rPr>
              <a:t>但是因为数据只需要加密一次，所以这种开销可以接受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266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02">
        <p:fade/>
      </p:transition>
    </mc:Choice>
    <mc:Fallback xmlns="">
      <p:transition spd="med" advTm="2102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confont-11813-5643539">
            <a:extLst>
              <a:ext uri="{FF2B5EF4-FFF2-40B4-BE49-F238E27FC236}">
                <a16:creationId xmlns:a16="http://schemas.microsoft.com/office/drawing/2014/main" id="{BBCB763A-D7F2-44C1-BD69-C6088945115E}"/>
              </a:ext>
            </a:extLst>
          </p:cNvPr>
          <p:cNvSpPr/>
          <p:nvPr/>
        </p:nvSpPr>
        <p:spPr>
          <a:xfrm>
            <a:off x="126938" y="55833"/>
            <a:ext cx="355790" cy="406627"/>
          </a:xfrm>
          <a:custGeom>
            <a:avLst/>
            <a:gdLst>
              <a:gd name="T0" fmla="*/ 10235 w 11022"/>
              <a:gd name="T1" fmla="*/ 12595 h 12595"/>
              <a:gd name="T2" fmla="*/ 787 w 11022"/>
              <a:gd name="T3" fmla="*/ 12595 h 12595"/>
              <a:gd name="T4" fmla="*/ 0 w 11022"/>
              <a:gd name="T5" fmla="*/ 11808 h 12595"/>
              <a:gd name="T6" fmla="*/ 0 w 11022"/>
              <a:gd name="T7" fmla="*/ 5904 h 12595"/>
              <a:gd name="T8" fmla="*/ 787 w 11022"/>
              <a:gd name="T9" fmla="*/ 5117 h 12595"/>
              <a:gd name="T10" fmla="*/ 2362 w 11022"/>
              <a:gd name="T11" fmla="*/ 5117 h 12595"/>
              <a:gd name="T12" fmla="*/ 2362 w 11022"/>
              <a:gd name="T13" fmla="*/ 3148 h 12595"/>
              <a:gd name="T14" fmla="*/ 5511 w 11022"/>
              <a:gd name="T15" fmla="*/ 0 h 12595"/>
              <a:gd name="T16" fmla="*/ 8660 w 11022"/>
              <a:gd name="T17" fmla="*/ 3148 h 12595"/>
              <a:gd name="T18" fmla="*/ 8660 w 11022"/>
              <a:gd name="T19" fmla="*/ 5117 h 12595"/>
              <a:gd name="T20" fmla="*/ 10235 w 11022"/>
              <a:gd name="T21" fmla="*/ 5117 h 12595"/>
              <a:gd name="T22" fmla="*/ 11022 w 11022"/>
              <a:gd name="T23" fmla="*/ 5904 h 12595"/>
              <a:gd name="T24" fmla="*/ 11022 w 11022"/>
              <a:gd name="T25" fmla="*/ 11808 h 12595"/>
              <a:gd name="T26" fmla="*/ 10235 w 11022"/>
              <a:gd name="T27" fmla="*/ 12595 h 12595"/>
              <a:gd name="T28" fmla="*/ 7873 w 11022"/>
              <a:gd name="T29" fmla="*/ 3148 h 12595"/>
              <a:gd name="T30" fmla="*/ 5511 w 11022"/>
              <a:gd name="T31" fmla="*/ 787 h 12595"/>
              <a:gd name="T32" fmla="*/ 3149 w 11022"/>
              <a:gd name="T33" fmla="*/ 3148 h 12595"/>
              <a:gd name="T34" fmla="*/ 3149 w 11022"/>
              <a:gd name="T35" fmla="*/ 5117 h 12595"/>
              <a:gd name="T36" fmla="*/ 7873 w 11022"/>
              <a:gd name="T37" fmla="*/ 5117 h 12595"/>
              <a:gd name="T38" fmla="*/ 7873 w 11022"/>
              <a:gd name="T39" fmla="*/ 3148 h 12595"/>
              <a:gd name="T40" fmla="*/ 10235 w 11022"/>
              <a:gd name="T41" fmla="*/ 6691 h 12595"/>
              <a:gd name="T42" fmla="*/ 9447 w 11022"/>
              <a:gd name="T43" fmla="*/ 5904 h 12595"/>
              <a:gd name="T44" fmla="*/ 1575 w 11022"/>
              <a:gd name="T45" fmla="*/ 5904 h 12595"/>
              <a:gd name="T46" fmla="*/ 787 w 11022"/>
              <a:gd name="T47" fmla="*/ 6691 h 12595"/>
              <a:gd name="T48" fmla="*/ 787 w 11022"/>
              <a:gd name="T49" fmla="*/ 11021 h 12595"/>
              <a:gd name="T50" fmla="*/ 1575 w 11022"/>
              <a:gd name="T51" fmla="*/ 11808 h 12595"/>
              <a:gd name="T52" fmla="*/ 9447 w 11022"/>
              <a:gd name="T53" fmla="*/ 11808 h 12595"/>
              <a:gd name="T54" fmla="*/ 10235 w 11022"/>
              <a:gd name="T55" fmla="*/ 11021 h 12595"/>
              <a:gd name="T56" fmla="*/ 10235 w 11022"/>
              <a:gd name="T57" fmla="*/ 6691 h 12595"/>
              <a:gd name="T58" fmla="*/ 5905 w 11022"/>
              <a:gd name="T59" fmla="*/ 9784 h 12595"/>
              <a:gd name="T60" fmla="*/ 5905 w 11022"/>
              <a:gd name="T61" fmla="*/ 11415 h 12595"/>
              <a:gd name="T62" fmla="*/ 5117 w 11022"/>
              <a:gd name="T63" fmla="*/ 11415 h 12595"/>
              <a:gd name="T64" fmla="*/ 5117 w 11022"/>
              <a:gd name="T65" fmla="*/ 9784 h 12595"/>
              <a:gd name="T66" fmla="*/ 3936 w 11022"/>
              <a:gd name="T67" fmla="*/ 8266 h 12595"/>
              <a:gd name="T68" fmla="*/ 5511 w 11022"/>
              <a:gd name="T69" fmla="*/ 6691 h 12595"/>
              <a:gd name="T70" fmla="*/ 7085 w 11022"/>
              <a:gd name="T71" fmla="*/ 8266 h 12595"/>
              <a:gd name="T72" fmla="*/ 5905 w 11022"/>
              <a:gd name="T73" fmla="*/ 9784 h 12595"/>
              <a:gd name="T74" fmla="*/ 5511 w 11022"/>
              <a:gd name="T75" fmla="*/ 7478 h 12595"/>
              <a:gd name="T76" fmla="*/ 4724 w 11022"/>
              <a:gd name="T77" fmla="*/ 8266 h 12595"/>
              <a:gd name="T78" fmla="*/ 5511 w 11022"/>
              <a:gd name="T79" fmla="*/ 9053 h 12595"/>
              <a:gd name="T80" fmla="*/ 6298 w 11022"/>
              <a:gd name="T81" fmla="*/ 8266 h 12595"/>
              <a:gd name="T82" fmla="*/ 5511 w 11022"/>
              <a:gd name="T83" fmla="*/ 7478 h 12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022" h="12595">
                <a:moveTo>
                  <a:pt x="10235" y="12595"/>
                </a:moveTo>
                <a:lnTo>
                  <a:pt x="787" y="12595"/>
                </a:lnTo>
                <a:cubicBezTo>
                  <a:pt x="353" y="12595"/>
                  <a:pt x="0" y="12243"/>
                  <a:pt x="0" y="11808"/>
                </a:cubicBezTo>
                <a:lnTo>
                  <a:pt x="0" y="5904"/>
                </a:lnTo>
                <a:cubicBezTo>
                  <a:pt x="0" y="5469"/>
                  <a:pt x="353" y="5117"/>
                  <a:pt x="787" y="5117"/>
                </a:cubicBezTo>
                <a:lnTo>
                  <a:pt x="2362" y="5117"/>
                </a:lnTo>
                <a:lnTo>
                  <a:pt x="2362" y="3148"/>
                </a:lnTo>
                <a:cubicBezTo>
                  <a:pt x="2362" y="1410"/>
                  <a:pt x="3772" y="0"/>
                  <a:pt x="5511" y="0"/>
                </a:cubicBezTo>
                <a:cubicBezTo>
                  <a:pt x="7250" y="0"/>
                  <a:pt x="8660" y="1410"/>
                  <a:pt x="8660" y="3148"/>
                </a:cubicBezTo>
                <a:lnTo>
                  <a:pt x="8660" y="5117"/>
                </a:lnTo>
                <a:lnTo>
                  <a:pt x="10235" y="5117"/>
                </a:lnTo>
                <a:cubicBezTo>
                  <a:pt x="10669" y="5117"/>
                  <a:pt x="11022" y="5469"/>
                  <a:pt x="11022" y="5904"/>
                </a:cubicBezTo>
                <a:lnTo>
                  <a:pt x="11022" y="11808"/>
                </a:lnTo>
                <a:cubicBezTo>
                  <a:pt x="11022" y="12243"/>
                  <a:pt x="10669" y="12595"/>
                  <a:pt x="10235" y="12595"/>
                </a:cubicBezTo>
                <a:close/>
                <a:moveTo>
                  <a:pt x="7873" y="3148"/>
                </a:moveTo>
                <a:cubicBezTo>
                  <a:pt x="7873" y="1844"/>
                  <a:pt x="6815" y="787"/>
                  <a:pt x="5511" y="787"/>
                </a:cubicBezTo>
                <a:cubicBezTo>
                  <a:pt x="4206" y="787"/>
                  <a:pt x="3149" y="1844"/>
                  <a:pt x="3149" y="3148"/>
                </a:cubicBezTo>
                <a:lnTo>
                  <a:pt x="3149" y="5117"/>
                </a:lnTo>
                <a:lnTo>
                  <a:pt x="7873" y="5117"/>
                </a:lnTo>
                <a:lnTo>
                  <a:pt x="7873" y="3148"/>
                </a:lnTo>
                <a:close/>
                <a:moveTo>
                  <a:pt x="10235" y="6691"/>
                </a:moveTo>
                <a:cubicBezTo>
                  <a:pt x="10235" y="6256"/>
                  <a:pt x="9882" y="5904"/>
                  <a:pt x="9447" y="5904"/>
                </a:cubicBezTo>
                <a:lnTo>
                  <a:pt x="1575" y="5904"/>
                </a:lnTo>
                <a:cubicBezTo>
                  <a:pt x="1140" y="5904"/>
                  <a:pt x="787" y="6256"/>
                  <a:pt x="787" y="6691"/>
                </a:cubicBezTo>
                <a:lnTo>
                  <a:pt x="787" y="11021"/>
                </a:lnTo>
                <a:cubicBezTo>
                  <a:pt x="787" y="11455"/>
                  <a:pt x="1140" y="11808"/>
                  <a:pt x="1575" y="11808"/>
                </a:cubicBezTo>
                <a:lnTo>
                  <a:pt x="9447" y="11808"/>
                </a:lnTo>
                <a:cubicBezTo>
                  <a:pt x="9882" y="11808"/>
                  <a:pt x="10235" y="11455"/>
                  <a:pt x="10235" y="11021"/>
                </a:cubicBezTo>
                <a:lnTo>
                  <a:pt x="10235" y="6691"/>
                </a:lnTo>
                <a:close/>
                <a:moveTo>
                  <a:pt x="5905" y="9784"/>
                </a:moveTo>
                <a:lnTo>
                  <a:pt x="5905" y="11415"/>
                </a:lnTo>
                <a:lnTo>
                  <a:pt x="5117" y="11415"/>
                </a:lnTo>
                <a:lnTo>
                  <a:pt x="5117" y="9784"/>
                </a:lnTo>
                <a:cubicBezTo>
                  <a:pt x="4440" y="9608"/>
                  <a:pt x="3936" y="8998"/>
                  <a:pt x="3936" y="8266"/>
                </a:cubicBezTo>
                <a:cubicBezTo>
                  <a:pt x="3936" y="7396"/>
                  <a:pt x="4641" y="6691"/>
                  <a:pt x="5511" y="6691"/>
                </a:cubicBezTo>
                <a:cubicBezTo>
                  <a:pt x="6381" y="6691"/>
                  <a:pt x="7085" y="7396"/>
                  <a:pt x="7085" y="8266"/>
                </a:cubicBezTo>
                <a:cubicBezTo>
                  <a:pt x="7085" y="8998"/>
                  <a:pt x="6582" y="9609"/>
                  <a:pt x="5905" y="9784"/>
                </a:cubicBezTo>
                <a:close/>
                <a:moveTo>
                  <a:pt x="5511" y="7478"/>
                </a:moveTo>
                <a:cubicBezTo>
                  <a:pt x="5076" y="7478"/>
                  <a:pt x="4724" y="7831"/>
                  <a:pt x="4724" y="8266"/>
                </a:cubicBezTo>
                <a:cubicBezTo>
                  <a:pt x="4724" y="8701"/>
                  <a:pt x="5076" y="9053"/>
                  <a:pt x="5511" y="9053"/>
                </a:cubicBezTo>
                <a:cubicBezTo>
                  <a:pt x="5946" y="9053"/>
                  <a:pt x="6298" y="8701"/>
                  <a:pt x="6298" y="8266"/>
                </a:cubicBezTo>
                <a:cubicBezTo>
                  <a:pt x="6298" y="7831"/>
                  <a:pt x="5946" y="7478"/>
                  <a:pt x="5511" y="74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87C8EDB-6809-4312-BA49-DCDDB935532F}"/>
              </a:ext>
            </a:extLst>
          </p:cNvPr>
          <p:cNvSpPr txBox="1"/>
          <p:nvPr/>
        </p:nvSpPr>
        <p:spPr>
          <a:xfrm>
            <a:off x="567074" y="123906"/>
            <a:ext cx="1061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cs typeface="+mn-ea"/>
                <a:sym typeface="+mn-lt"/>
              </a:rPr>
              <a:t>信任管理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91C6F3-8101-4E31-AA37-19222882D7A1}"/>
              </a:ext>
            </a:extLst>
          </p:cNvPr>
          <p:cNvSpPr txBox="1"/>
          <p:nvPr/>
        </p:nvSpPr>
        <p:spPr>
          <a:xfrm>
            <a:off x="740492" y="3607312"/>
            <a:ext cx="5753750" cy="12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cs typeface="+mn-ea"/>
                <a:sym typeface="+mn-lt"/>
              </a:rPr>
              <a:t>基于证据的安全</a:t>
            </a:r>
            <a:endParaRPr lang="en-US" altLang="zh-CN" b="1" dirty="0"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cs typeface="+mn-ea"/>
                <a:sym typeface="+mn-lt"/>
              </a:rPr>
              <a:t>在</a:t>
            </a:r>
            <a:r>
              <a:rPr lang="en-US" altLang="zh-CN" dirty="0">
                <a:cs typeface="+mn-ea"/>
                <a:sym typeface="+mn-lt"/>
              </a:rPr>
              <a:t>NDN</a:t>
            </a:r>
            <a:r>
              <a:rPr lang="zh-CN" altLang="en-US" dirty="0">
                <a:cs typeface="+mn-ea"/>
                <a:sym typeface="+mn-lt"/>
              </a:rPr>
              <a:t>中，内容引用其他内容除了通过名称，还可以通过其他内容的加密摘要，或者其他内容发布者的公钥</a:t>
            </a:r>
            <a:endParaRPr lang="zh-CN" altLang="en-US" b="1" dirty="0">
              <a:effectLst/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5CEDA3F-5DF3-4423-AE46-18E636E3F73B}"/>
              </a:ext>
            </a:extLst>
          </p:cNvPr>
          <p:cNvSpPr txBox="1"/>
          <p:nvPr/>
        </p:nvSpPr>
        <p:spPr>
          <a:xfrm>
            <a:off x="660400" y="1130300"/>
            <a:ext cx="6097112" cy="2120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effectLst/>
                <a:cs typeface="+mn-ea"/>
                <a:sym typeface="+mn-lt"/>
              </a:rPr>
              <a:t>信任模型：</a:t>
            </a:r>
            <a:r>
              <a:rPr lang="en-US" altLang="zh-CN" b="1" dirty="0">
                <a:effectLst/>
                <a:cs typeface="+mn-ea"/>
                <a:sym typeface="+mn-lt"/>
              </a:rPr>
              <a:t>SDSI/SPKI </a:t>
            </a:r>
            <a:r>
              <a:rPr lang="zh-CN" altLang="en-US" b="1" dirty="0">
                <a:effectLst/>
                <a:cs typeface="+mn-ea"/>
                <a:sym typeface="+mn-lt"/>
              </a:rPr>
              <a:t>本地控制的命名空间映射到身份</a:t>
            </a:r>
          </a:p>
          <a:p>
            <a:pPr algn="l">
              <a:lnSpc>
                <a:spcPct val="150000"/>
              </a:lnSpc>
            </a:pPr>
            <a:r>
              <a:rPr lang="zh-CN" altLang="en-US" dirty="0">
                <a:effectLst/>
                <a:cs typeface="+mn-ea"/>
                <a:sym typeface="+mn-lt"/>
              </a:rPr>
              <a:t>例如某一机构的成员公钥经过了该机构的认证，那么就认为该成员通过了验证，无需经过第三方的认证。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effectLst/>
                <a:cs typeface="+mn-ea"/>
                <a:sym typeface="+mn-lt"/>
              </a:rPr>
              <a:t>SDSI</a:t>
            </a:r>
            <a:r>
              <a:rPr lang="zh-CN" altLang="en-US" dirty="0">
                <a:effectLst/>
                <a:cs typeface="+mn-ea"/>
                <a:sym typeface="+mn-lt"/>
              </a:rPr>
              <a:t>身份可直接映射到</a:t>
            </a:r>
            <a:r>
              <a:rPr lang="en-US" altLang="zh-CN" dirty="0">
                <a:effectLst/>
                <a:cs typeface="+mn-ea"/>
                <a:sym typeface="+mn-lt"/>
              </a:rPr>
              <a:t>NDN</a:t>
            </a:r>
            <a:r>
              <a:rPr lang="zh-CN" altLang="en-US" dirty="0">
                <a:effectLst/>
                <a:cs typeface="+mn-ea"/>
                <a:sym typeface="+mn-lt"/>
              </a:rPr>
              <a:t>名称中，直接在</a:t>
            </a:r>
            <a:r>
              <a:rPr lang="en-US" altLang="zh-CN" dirty="0">
                <a:effectLst/>
                <a:cs typeface="+mn-ea"/>
                <a:sym typeface="+mn-lt"/>
              </a:rPr>
              <a:t>NDN</a:t>
            </a:r>
            <a:r>
              <a:rPr lang="zh-CN" altLang="en-US" dirty="0">
                <a:effectLst/>
                <a:cs typeface="+mn-ea"/>
                <a:sym typeface="+mn-lt"/>
              </a:rPr>
              <a:t>的内容中表示</a:t>
            </a:r>
            <a:r>
              <a:rPr lang="en-US" altLang="zh-CN" dirty="0">
                <a:effectLst/>
                <a:cs typeface="+mn-ea"/>
                <a:sym typeface="+mn-lt"/>
              </a:rPr>
              <a:t>SDSI</a:t>
            </a:r>
            <a:r>
              <a:rPr lang="zh-CN" altLang="en-US" dirty="0">
                <a:effectLst/>
                <a:cs typeface="+mn-ea"/>
                <a:sym typeface="+mn-lt"/>
              </a:rPr>
              <a:t>的信任关系。</a:t>
            </a:r>
          </a:p>
        </p:txBody>
      </p:sp>
      <p:grpSp>
        <p:nvGrpSpPr>
          <p:cNvPr id="6" name="组合 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DFA95FB-EE86-4E38-A09D-E252BD5DD624}"/>
              </a:ext>
            </a:extLst>
          </p:cNvPr>
          <p:cNvGrpSpPr>
            <a:grpSpLocks noChangeAspect="1"/>
          </p:cNvGrpSpPr>
          <p:nvPr/>
        </p:nvGrpSpPr>
        <p:grpSpPr>
          <a:xfrm>
            <a:off x="7523515" y="1100138"/>
            <a:ext cx="4253805" cy="3278648"/>
            <a:chOff x="3308350" y="1265238"/>
            <a:chExt cx="5602288" cy="4318000"/>
          </a:xfrm>
        </p:grpSpPr>
        <p:sp>
          <p:nvSpPr>
            <p:cNvPr id="7" name="ï$ļiḑè">
              <a:extLst>
                <a:ext uri="{FF2B5EF4-FFF2-40B4-BE49-F238E27FC236}">
                  <a16:creationId xmlns:a16="http://schemas.microsoft.com/office/drawing/2014/main" id="{A08C59B2-466A-435A-834A-BA126E85B73C}"/>
                </a:ext>
              </a:extLst>
            </p:cNvPr>
            <p:cNvSpPr/>
            <p:nvPr/>
          </p:nvSpPr>
          <p:spPr bwMode="auto">
            <a:xfrm>
              <a:off x="3308350" y="1265238"/>
              <a:ext cx="5602288" cy="4318000"/>
            </a:xfrm>
            <a:custGeom>
              <a:avLst/>
              <a:gdLst>
                <a:gd name="T0" fmla="*/ 1578 w 1698"/>
                <a:gd name="T1" fmla="*/ 367 h 1310"/>
                <a:gd name="T2" fmla="*/ 1334 w 1698"/>
                <a:gd name="T3" fmla="*/ 173 h 1310"/>
                <a:gd name="T4" fmla="*/ 994 w 1698"/>
                <a:gd name="T5" fmla="*/ 16 h 1310"/>
                <a:gd name="T6" fmla="*/ 648 w 1698"/>
                <a:gd name="T7" fmla="*/ 92 h 1310"/>
                <a:gd name="T8" fmla="*/ 359 w 1698"/>
                <a:gd name="T9" fmla="*/ 308 h 1310"/>
                <a:gd name="T10" fmla="*/ 144 w 1698"/>
                <a:gd name="T11" fmla="*/ 493 h 1310"/>
                <a:gd name="T12" fmla="*/ 27 w 1698"/>
                <a:gd name="T13" fmla="*/ 626 h 1310"/>
                <a:gd name="T14" fmla="*/ 4 w 1698"/>
                <a:gd name="T15" fmla="*/ 774 h 1310"/>
                <a:gd name="T16" fmla="*/ 161 w 1698"/>
                <a:gd name="T17" fmla="*/ 1070 h 1310"/>
                <a:gd name="T18" fmla="*/ 373 w 1698"/>
                <a:gd name="T19" fmla="*/ 1182 h 1310"/>
                <a:gd name="T20" fmla="*/ 799 w 1698"/>
                <a:gd name="T21" fmla="*/ 1296 h 1310"/>
                <a:gd name="T22" fmla="*/ 1268 w 1698"/>
                <a:gd name="T23" fmla="*/ 1259 h 1310"/>
                <a:gd name="T24" fmla="*/ 1600 w 1698"/>
                <a:gd name="T25" fmla="*/ 959 h 1310"/>
                <a:gd name="T26" fmla="*/ 1685 w 1698"/>
                <a:gd name="T27" fmla="*/ 663 h 1310"/>
                <a:gd name="T28" fmla="*/ 1578 w 1698"/>
                <a:gd name="T29" fmla="*/ 367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8" h="1310">
                  <a:moveTo>
                    <a:pt x="1578" y="367"/>
                  </a:moveTo>
                  <a:cubicBezTo>
                    <a:pt x="1509" y="289"/>
                    <a:pt x="1421" y="230"/>
                    <a:pt x="1334" y="173"/>
                  </a:cubicBezTo>
                  <a:cubicBezTo>
                    <a:pt x="1229" y="104"/>
                    <a:pt x="1119" y="33"/>
                    <a:pt x="994" y="16"/>
                  </a:cubicBezTo>
                  <a:cubicBezTo>
                    <a:pt x="875" y="0"/>
                    <a:pt x="753" y="35"/>
                    <a:pt x="648" y="92"/>
                  </a:cubicBezTo>
                  <a:cubicBezTo>
                    <a:pt x="542" y="150"/>
                    <a:pt x="450" y="229"/>
                    <a:pt x="359" y="308"/>
                  </a:cubicBezTo>
                  <a:cubicBezTo>
                    <a:pt x="144" y="493"/>
                    <a:pt x="144" y="493"/>
                    <a:pt x="144" y="493"/>
                  </a:cubicBezTo>
                  <a:cubicBezTo>
                    <a:pt x="99" y="532"/>
                    <a:pt x="53" y="572"/>
                    <a:pt x="27" y="626"/>
                  </a:cubicBezTo>
                  <a:cubicBezTo>
                    <a:pt x="5" y="672"/>
                    <a:pt x="0" y="724"/>
                    <a:pt x="4" y="774"/>
                  </a:cubicBezTo>
                  <a:cubicBezTo>
                    <a:pt x="15" y="890"/>
                    <a:pt x="71" y="996"/>
                    <a:pt x="161" y="1070"/>
                  </a:cubicBezTo>
                  <a:cubicBezTo>
                    <a:pt x="223" y="1120"/>
                    <a:pt x="298" y="1152"/>
                    <a:pt x="373" y="1182"/>
                  </a:cubicBezTo>
                  <a:cubicBezTo>
                    <a:pt x="510" y="1235"/>
                    <a:pt x="652" y="1283"/>
                    <a:pt x="799" y="1296"/>
                  </a:cubicBezTo>
                  <a:cubicBezTo>
                    <a:pt x="956" y="1310"/>
                    <a:pt x="1113" y="1285"/>
                    <a:pt x="1268" y="1259"/>
                  </a:cubicBezTo>
                  <a:cubicBezTo>
                    <a:pt x="1459" y="1228"/>
                    <a:pt x="1569" y="1147"/>
                    <a:pt x="1600" y="959"/>
                  </a:cubicBezTo>
                  <a:cubicBezTo>
                    <a:pt x="1618" y="857"/>
                    <a:pt x="1673" y="765"/>
                    <a:pt x="1685" y="663"/>
                  </a:cubicBezTo>
                  <a:cubicBezTo>
                    <a:pt x="1698" y="553"/>
                    <a:pt x="1649" y="448"/>
                    <a:pt x="1578" y="367"/>
                  </a:cubicBezTo>
                </a:path>
              </a:pathLst>
            </a:custGeom>
            <a:solidFill>
              <a:srgbClr val="6888FD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íslîḋe">
              <a:extLst>
                <a:ext uri="{FF2B5EF4-FFF2-40B4-BE49-F238E27FC236}">
                  <a16:creationId xmlns:a16="http://schemas.microsoft.com/office/drawing/2014/main" id="{E4A77570-B84F-4AC6-9BD5-C0B42F10CA47}"/>
                </a:ext>
              </a:extLst>
            </p:cNvPr>
            <p:cNvSpPr/>
            <p:nvPr/>
          </p:nvSpPr>
          <p:spPr bwMode="auto">
            <a:xfrm>
              <a:off x="4251325" y="1736725"/>
              <a:ext cx="4179888" cy="2952750"/>
            </a:xfrm>
            <a:custGeom>
              <a:avLst/>
              <a:gdLst>
                <a:gd name="T0" fmla="*/ 54 w 1267"/>
                <a:gd name="T1" fmla="*/ 0 h 896"/>
                <a:gd name="T2" fmla="*/ 1214 w 1267"/>
                <a:gd name="T3" fmla="*/ 0 h 896"/>
                <a:gd name="T4" fmla="*/ 1267 w 1267"/>
                <a:gd name="T5" fmla="*/ 54 h 896"/>
                <a:gd name="T6" fmla="*/ 1267 w 1267"/>
                <a:gd name="T7" fmla="*/ 842 h 896"/>
                <a:gd name="T8" fmla="*/ 1214 w 1267"/>
                <a:gd name="T9" fmla="*/ 896 h 896"/>
                <a:gd name="T10" fmla="*/ 54 w 1267"/>
                <a:gd name="T11" fmla="*/ 896 h 896"/>
                <a:gd name="T12" fmla="*/ 0 w 1267"/>
                <a:gd name="T13" fmla="*/ 842 h 896"/>
                <a:gd name="T14" fmla="*/ 0 w 1267"/>
                <a:gd name="T15" fmla="*/ 54 h 896"/>
                <a:gd name="T16" fmla="*/ 54 w 1267"/>
                <a:gd name="T17" fmla="*/ 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7" h="896">
                  <a:moveTo>
                    <a:pt x="54" y="0"/>
                  </a:moveTo>
                  <a:cubicBezTo>
                    <a:pt x="1214" y="0"/>
                    <a:pt x="1214" y="0"/>
                    <a:pt x="1214" y="0"/>
                  </a:cubicBezTo>
                  <a:cubicBezTo>
                    <a:pt x="1243" y="0"/>
                    <a:pt x="1267" y="25"/>
                    <a:pt x="1267" y="54"/>
                  </a:cubicBezTo>
                  <a:cubicBezTo>
                    <a:pt x="1267" y="842"/>
                    <a:pt x="1267" y="842"/>
                    <a:pt x="1267" y="842"/>
                  </a:cubicBezTo>
                  <a:cubicBezTo>
                    <a:pt x="1267" y="872"/>
                    <a:pt x="1243" y="896"/>
                    <a:pt x="1214" y="896"/>
                  </a:cubicBezTo>
                  <a:cubicBezTo>
                    <a:pt x="54" y="896"/>
                    <a:pt x="54" y="896"/>
                    <a:pt x="54" y="896"/>
                  </a:cubicBezTo>
                  <a:cubicBezTo>
                    <a:pt x="24" y="896"/>
                    <a:pt x="0" y="872"/>
                    <a:pt x="0" y="842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</a:path>
              </a:pathLst>
            </a:custGeom>
            <a:solidFill>
              <a:srgbClr val="6888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í$ḻíḍe">
              <a:extLst>
                <a:ext uri="{FF2B5EF4-FFF2-40B4-BE49-F238E27FC236}">
                  <a16:creationId xmlns:a16="http://schemas.microsoft.com/office/drawing/2014/main" id="{3EBFDBD4-DA9C-4CB5-B2C6-523CC69546F9}"/>
                </a:ext>
              </a:extLst>
            </p:cNvPr>
            <p:cNvSpPr/>
            <p:nvPr/>
          </p:nvSpPr>
          <p:spPr bwMode="auto">
            <a:xfrm>
              <a:off x="4397375" y="1838325"/>
              <a:ext cx="3895725" cy="2709863"/>
            </a:xfrm>
            <a:custGeom>
              <a:avLst/>
              <a:gdLst>
                <a:gd name="T0" fmla="*/ 49 w 1181"/>
                <a:gd name="T1" fmla="*/ 0 h 822"/>
                <a:gd name="T2" fmla="*/ 1131 w 1181"/>
                <a:gd name="T3" fmla="*/ 0 h 822"/>
                <a:gd name="T4" fmla="*/ 1181 w 1181"/>
                <a:gd name="T5" fmla="*/ 50 h 822"/>
                <a:gd name="T6" fmla="*/ 1181 w 1181"/>
                <a:gd name="T7" fmla="*/ 772 h 822"/>
                <a:gd name="T8" fmla="*/ 1131 w 1181"/>
                <a:gd name="T9" fmla="*/ 822 h 822"/>
                <a:gd name="T10" fmla="*/ 49 w 1181"/>
                <a:gd name="T11" fmla="*/ 822 h 822"/>
                <a:gd name="T12" fmla="*/ 0 w 1181"/>
                <a:gd name="T13" fmla="*/ 772 h 822"/>
                <a:gd name="T14" fmla="*/ 0 w 1181"/>
                <a:gd name="T15" fmla="*/ 50 h 822"/>
                <a:gd name="T16" fmla="*/ 49 w 1181"/>
                <a:gd name="T1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1" h="822">
                  <a:moveTo>
                    <a:pt x="49" y="0"/>
                  </a:moveTo>
                  <a:cubicBezTo>
                    <a:pt x="1131" y="0"/>
                    <a:pt x="1131" y="0"/>
                    <a:pt x="1131" y="0"/>
                  </a:cubicBezTo>
                  <a:cubicBezTo>
                    <a:pt x="1158" y="0"/>
                    <a:pt x="1181" y="22"/>
                    <a:pt x="1181" y="50"/>
                  </a:cubicBezTo>
                  <a:cubicBezTo>
                    <a:pt x="1181" y="772"/>
                    <a:pt x="1181" y="772"/>
                    <a:pt x="1181" y="772"/>
                  </a:cubicBezTo>
                  <a:cubicBezTo>
                    <a:pt x="1181" y="800"/>
                    <a:pt x="1158" y="822"/>
                    <a:pt x="1131" y="822"/>
                  </a:cubicBezTo>
                  <a:cubicBezTo>
                    <a:pt x="49" y="822"/>
                    <a:pt x="49" y="822"/>
                    <a:pt x="49" y="822"/>
                  </a:cubicBezTo>
                  <a:cubicBezTo>
                    <a:pt x="22" y="822"/>
                    <a:pt x="0" y="800"/>
                    <a:pt x="0" y="77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4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íṡlïḑè">
              <a:extLst>
                <a:ext uri="{FF2B5EF4-FFF2-40B4-BE49-F238E27FC236}">
                  <a16:creationId xmlns:a16="http://schemas.microsoft.com/office/drawing/2014/main" id="{20D5A4F5-7E95-46C3-8F18-9828491BE9F0}"/>
                </a:ext>
              </a:extLst>
            </p:cNvPr>
            <p:cNvSpPr/>
            <p:nvPr/>
          </p:nvSpPr>
          <p:spPr bwMode="auto">
            <a:xfrm>
              <a:off x="4265613" y="3213100"/>
              <a:ext cx="2819400" cy="1011238"/>
            </a:xfrm>
            <a:custGeom>
              <a:avLst/>
              <a:gdLst>
                <a:gd name="T0" fmla="*/ 1625 w 1776"/>
                <a:gd name="T1" fmla="*/ 637 h 637"/>
                <a:gd name="T2" fmla="*/ 1238 w 1776"/>
                <a:gd name="T3" fmla="*/ 444 h 637"/>
                <a:gd name="T4" fmla="*/ 0 w 1776"/>
                <a:gd name="T5" fmla="*/ 444 h 637"/>
                <a:gd name="T6" fmla="*/ 0 w 1776"/>
                <a:gd name="T7" fmla="*/ 0 h 637"/>
                <a:gd name="T8" fmla="*/ 1776 w 1776"/>
                <a:gd name="T9" fmla="*/ 0 h 637"/>
                <a:gd name="T10" fmla="*/ 1618 w 1776"/>
                <a:gd name="T11" fmla="*/ 318 h 637"/>
                <a:gd name="T12" fmla="*/ 1625 w 1776"/>
                <a:gd name="T13" fmla="*/ 637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6" h="637">
                  <a:moveTo>
                    <a:pt x="1625" y="637"/>
                  </a:moveTo>
                  <a:lnTo>
                    <a:pt x="1238" y="444"/>
                  </a:lnTo>
                  <a:lnTo>
                    <a:pt x="0" y="444"/>
                  </a:lnTo>
                  <a:lnTo>
                    <a:pt x="0" y="0"/>
                  </a:lnTo>
                  <a:lnTo>
                    <a:pt x="1776" y="0"/>
                  </a:lnTo>
                  <a:lnTo>
                    <a:pt x="1618" y="318"/>
                  </a:lnTo>
                  <a:lnTo>
                    <a:pt x="1625" y="637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íṧľîďe">
              <a:extLst>
                <a:ext uri="{FF2B5EF4-FFF2-40B4-BE49-F238E27FC236}">
                  <a16:creationId xmlns:a16="http://schemas.microsoft.com/office/drawing/2014/main" id="{1D6546CC-D856-4478-99DF-7B0853316AD4}"/>
                </a:ext>
              </a:extLst>
            </p:cNvPr>
            <p:cNvSpPr/>
            <p:nvPr/>
          </p:nvSpPr>
          <p:spPr bwMode="auto">
            <a:xfrm>
              <a:off x="3908425" y="2006600"/>
              <a:ext cx="3176588" cy="1747838"/>
            </a:xfrm>
            <a:custGeom>
              <a:avLst/>
              <a:gdLst>
                <a:gd name="T0" fmla="*/ 963 w 963"/>
                <a:gd name="T1" fmla="*/ 55 h 530"/>
                <a:gd name="T2" fmla="*/ 963 w 963"/>
                <a:gd name="T3" fmla="*/ 474 h 530"/>
                <a:gd name="T4" fmla="*/ 908 w 963"/>
                <a:gd name="T5" fmla="*/ 530 h 530"/>
                <a:gd name="T6" fmla="*/ 55 w 963"/>
                <a:gd name="T7" fmla="*/ 530 h 530"/>
                <a:gd name="T8" fmla="*/ 0 w 963"/>
                <a:gd name="T9" fmla="*/ 474 h 530"/>
                <a:gd name="T10" fmla="*/ 0 w 963"/>
                <a:gd name="T11" fmla="*/ 474 h 530"/>
                <a:gd name="T12" fmla="*/ 0 w 963"/>
                <a:gd name="T13" fmla="*/ 55 h 530"/>
                <a:gd name="T14" fmla="*/ 55 w 963"/>
                <a:gd name="T15" fmla="*/ 0 h 530"/>
                <a:gd name="T16" fmla="*/ 908 w 963"/>
                <a:gd name="T17" fmla="*/ 0 h 530"/>
                <a:gd name="T18" fmla="*/ 963 w 963"/>
                <a:gd name="T19" fmla="*/ 5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3" h="530">
                  <a:moveTo>
                    <a:pt x="963" y="55"/>
                  </a:moveTo>
                  <a:cubicBezTo>
                    <a:pt x="963" y="474"/>
                    <a:pt x="963" y="474"/>
                    <a:pt x="963" y="474"/>
                  </a:cubicBezTo>
                  <a:cubicBezTo>
                    <a:pt x="963" y="505"/>
                    <a:pt x="939" y="529"/>
                    <a:pt x="908" y="530"/>
                  </a:cubicBezTo>
                  <a:cubicBezTo>
                    <a:pt x="55" y="530"/>
                    <a:pt x="55" y="530"/>
                    <a:pt x="55" y="530"/>
                  </a:cubicBezTo>
                  <a:cubicBezTo>
                    <a:pt x="25" y="530"/>
                    <a:pt x="0" y="505"/>
                    <a:pt x="0" y="474"/>
                  </a:cubicBezTo>
                  <a:cubicBezTo>
                    <a:pt x="0" y="474"/>
                    <a:pt x="0" y="474"/>
                    <a:pt x="0" y="47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908" y="0"/>
                    <a:pt x="908" y="0"/>
                    <a:pt x="908" y="0"/>
                  </a:cubicBezTo>
                  <a:cubicBezTo>
                    <a:pt x="938" y="0"/>
                    <a:pt x="963" y="25"/>
                    <a:pt x="963" y="55"/>
                  </a:cubicBezTo>
                </a:path>
              </a:pathLst>
            </a:custGeom>
            <a:solidFill>
              <a:srgbClr val="6888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íšlïḋe">
              <a:extLst>
                <a:ext uri="{FF2B5EF4-FFF2-40B4-BE49-F238E27FC236}">
                  <a16:creationId xmlns:a16="http://schemas.microsoft.com/office/drawing/2014/main" id="{3BFB1772-94EC-442D-BED6-FD2A99E7B5F1}"/>
                </a:ext>
              </a:extLst>
            </p:cNvPr>
            <p:cNvSpPr/>
            <p:nvPr/>
          </p:nvSpPr>
          <p:spPr bwMode="auto">
            <a:xfrm>
              <a:off x="5153025" y="2112963"/>
              <a:ext cx="368300" cy="334963"/>
            </a:xfrm>
            <a:custGeom>
              <a:avLst/>
              <a:gdLst>
                <a:gd name="T0" fmla="*/ 104 w 112"/>
                <a:gd name="T1" fmla="*/ 76 h 102"/>
                <a:gd name="T2" fmla="*/ 91 w 112"/>
                <a:gd name="T3" fmla="*/ 70 h 102"/>
                <a:gd name="T4" fmla="*/ 81 w 112"/>
                <a:gd name="T5" fmla="*/ 44 h 102"/>
                <a:gd name="T6" fmla="*/ 44 w 112"/>
                <a:gd name="T7" fmla="*/ 28 h 102"/>
                <a:gd name="T8" fmla="*/ 28 w 112"/>
                <a:gd name="T9" fmla="*/ 64 h 102"/>
                <a:gd name="T10" fmla="*/ 41 w 112"/>
                <a:gd name="T11" fmla="*/ 100 h 102"/>
                <a:gd name="T12" fmla="*/ 41 w 112"/>
                <a:gd name="T13" fmla="*/ 102 h 102"/>
                <a:gd name="T14" fmla="*/ 20 w 112"/>
                <a:gd name="T15" fmla="*/ 102 h 102"/>
                <a:gd name="T16" fmla="*/ 9 w 112"/>
                <a:gd name="T17" fmla="*/ 71 h 102"/>
                <a:gd name="T18" fmla="*/ 38 w 112"/>
                <a:gd name="T19" fmla="*/ 9 h 102"/>
                <a:gd name="T20" fmla="*/ 100 w 112"/>
                <a:gd name="T21" fmla="*/ 37 h 102"/>
                <a:gd name="T22" fmla="*/ 110 w 112"/>
                <a:gd name="T23" fmla="*/ 63 h 102"/>
                <a:gd name="T24" fmla="*/ 104 w 112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02">
                  <a:moveTo>
                    <a:pt x="104" y="76"/>
                  </a:moveTo>
                  <a:cubicBezTo>
                    <a:pt x="99" y="77"/>
                    <a:pt x="93" y="75"/>
                    <a:pt x="91" y="70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75" y="29"/>
                    <a:pt x="59" y="22"/>
                    <a:pt x="44" y="28"/>
                  </a:cubicBezTo>
                  <a:cubicBezTo>
                    <a:pt x="30" y="34"/>
                    <a:pt x="22" y="50"/>
                    <a:pt x="28" y="64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1" y="100"/>
                    <a:pt x="41" y="101"/>
                    <a:pt x="41" y="102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0" y="46"/>
                    <a:pt x="13" y="18"/>
                    <a:pt x="38" y="9"/>
                  </a:cubicBezTo>
                  <a:cubicBezTo>
                    <a:pt x="63" y="0"/>
                    <a:pt x="90" y="13"/>
                    <a:pt x="100" y="37"/>
                  </a:cubicBezTo>
                  <a:cubicBezTo>
                    <a:pt x="110" y="63"/>
                    <a:pt x="110" y="63"/>
                    <a:pt x="110" y="63"/>
                  </a:cubicBezTo>
                  <a:cubicBezTo>
                    <a:pt x="112" y="68"/>
                    <a:pt x="109" y="74"/>
                    <a:pt x="104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ïṡļíḋè">
              <a:extLst>
                <a:ext uri="{FF2B5EF4-FFF2-40B4-BE49-F238E27FC236}">
                  <a16:creationId xmlns:a16="http://schemas.microsoft.com/office/drawing/2014/main" id="{393A74D1-AF18-4B80-9108-49514EB8453C}"/>
                </a:ext>
              </a:extLst>
            </p:cNvPr>
            <p:cNvSpPr/>
            <p:nvPr/>
          </p:nvSpPr>
          <p:spPr bwMode="auto">
            <a:xfrm>
              <a:off x="3917950" y="4659313"/>
              <a:ext cx="4757738" cy="336550"/>
            </a:xfrm>
            <a:custGeom>
              <a:avLst/>
              <a:gdLst>
                <a:gd name="T0" fmla="*/ 48 w 1442"/>
                <a:gd name="T1" fmla="*/ 0 h 102"/>
                <a:gd name="T2" fmla="*/ 1394 w 1442"/>
                <a:gd name="T3" fmla="*/ 0 h 102"/>
                <a:gd name="T4" fmla="*/ 1442 w 1442"/>
                <a:gd name="T5" fmla="*/ 49 h 102"/>
                <a:gd name="T6" fmla="*/ 1442 w 1442"/>
                <a:gd name="T7" fmla="*/ 54 h 102"/>
                <a:gd name="T8" fmla="*/ 1394 w 1442"/>
                <a:gd name="T9" fmla="*/ 102 h 102"/>
                <a:gd name="T10" fmla="*/ 48 w 1442"/>
                <a:gd name="T11" fmla="*/ 102 h 102"/>
                <a:gd name="T12" fmla="*/ 0 w 1442"/>
                <a:gd name="T13" fmla="*/ 54 h 102"/>
                <a:gd name="T14" fmla="*/ 0 w 1442"/>
                <a:gd name="T15" fmla="*/ 49 h 102"/>
                <a:gd name="T16" fmla="*/ 48 w 1442"/>
                <a:gd name="T1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2" h="102">
                  <a:moveTo>
                    <a:pt x="48" y="0"/>
                  </a:moveTo>
                  <a:cubicBezTo>
                    <a:pt x="1394" y="0"/>
                    <a:pt x="1394" y="0"/>
                    <a:pt x="1394" y="0"/>
                  </a:cubicBezTo>
                  <a:cubicBezTo>
                    <a:pt x="1420" y="0"/>
                    <a:pt x="1442" y="22"/>
                    <a:pt x="1442" y="49"/>
                  </a:cubicBezTo>
                  <a:cubicBezTo>
                    <a:pt x="1442" y="54"/>
                    <a:pt x="1442" y="54"/>
                    <a:pt x="1442" y="54"/>
                  </a:cubicBezTo>
                  <a:cubicBezTo>
                    <a:pt x="1442" y="80"/>
                    <a:pt x="1420" y="102"/>
                    <a:pt x="1394" y="102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22" y="102"/>
                    <a:pt x="0" y="80"/>
                    <a:pt x="0" y="5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48" y="0"/>
                  </a:cubicBezTo>
                </a:path>
              </a:pathLst>
            </a:custGeom>
            <a:solidFill>
              <a:srgbClr val="6888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ïšḻiḋe">
              <a:extLst>
                <a:ext uri="{FF2B5EF4-FFF2-40B4-BE49-F238E27FC236}">
                  <a16:creationId xmlns:a16="http://schemas.microsoft.com/office/drawing/2014/main" id="{A6C3342F-4C5D-4E76-8FD7-976C1529F75C}"/>
                </a:ext>
              </a:extLst>
            </p:cNvPr>
            <p:cNvSpPr/>
            <p:nvPr/>
          </p:nvSpPr>
          <p:spPr bwMode="auto">
            <a:xfrm>
              <a:off x="3917950" y="4659313"/>
              <a:ext cx="4757738" cy="336550"/>
            </a:xfrm>
            <a:custGeom>
              <a:avLst/>
              <a:gdLst>
                <a:gd name="T0" fmla="*/ 48 w 1442"/>
                <a:gd name="T1" fmla="*/ 0 h 102"/>
                <a:gd name="T2" fmla="*/ 1394 w 1442"/>
                <a:gd name="T3" fmla="*/ 0 h 102"/>
                <a:gd name="T4" fmla="*/ 1442 w 1442"/>
                <a:gd name="T5" fmla="*/ 49 h 102"/>
                <a:gd name="T6" fmla="*/ 1442 w 1442"/>
                <a:gd name="T7" fmla="*/ 54 h 102"/>
                <a:gd name="T8" fmla="*/ 1394 w 1442"/>
                <a:gd name="T9" fmla="*/ 102 h 102"/>
                <a:gd name="T10" fmla="*/ 48 w 1442"/>
                <a:gd name="T11" fmla="*/ 102 h 102"/>
                <a:gd name="T12" fmla="*/ 0 w 1442"/>
                <a:gd name="T13" fmla="*/ 54 h 102"/>
                <a:gd name="T14" fmla="*/ 0 w 1442"/>
                <a:gd name="T15" fmla="*/ 49 h 102"/>
                <a:gd name="T16" fmla="*/ 48 w 1442"/>
                <a:gd name="T1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2" h="102">
                  <a:moveTo>
                    <a:pt x="48" y="0"/>
                  </a:moveTo>
                  <a:cubicBezTo>
                    <a:pt x="1394" y="0"/>
                    <a:pt x="1394" y="0"/>
                    <a:pt x="1394" y="0"/>
                  </a:cubicBezTo>
                  <a:cubicBezTo>
                    <a:pt x="1420" y="0"/>
                    <a:pt x="1442" y="22"/>
                    <a:pt x="1442" y="49"/>
                  </a:cubicBezTo>
                  <a:cubicBezTo>
                    <a:pt x="1442" y="54"/>
                    <a:pt x="1442" y="54"/>
                    <a:pt x="1442" y="54"/>
                  </a:cubicBezTo>
                  <a:cubicBezTo>
                    <a:pt x="1442" y="80"/>
                    <a:pt x="1420" y="102"/>
                    <a:pt x="1394" y="102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22" y="102"/>
                    <a:pt x="0" y="80"/>
                    <a:pt x="0" y="5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48" y="0"/>
                  </a:cubicBezTo>
                </a:path>
              </a:pathLst>
            </a:custGeom>
            <a:gradFill>
              <a:gsLst>
                <a:gs pos="10000">
                  <a:schemeClr val="tx1">
                    <a:alpha val="38000"/>
                  </a:schemeClr>
                </a:gs>
                <a:gs pos="100000">
                  <a:srgbClr val="6888FD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ïṧľíḑe">
              <a:extLst>
                <a:ext uri="{FF2B5EF4-FFF2-40B4-BE49-F238E27FC236}">
                  <a16:creationId xmlns:a16="http://schemas.microsoft.com/office/drawing/2014/main" id="{F976DE39-1897-443E-9226-8AAE521EB298}"/>
                </a:ext>
              </a:extLst>
            </p:cNvPr>
            <p:cNvSpPr/>
            <p:nvPr/>
          </p:nvSpPr>
          <p:spPr bwMode="auto">
            <a:xfrm>
              <a:off x="6286500" y="3635375"/>
              <a:ext cx="558800" cy="588963"/>
            </a:xfrm>
            <a:custGeom>
              <a:avLst/>
              <a:gdLst>
                <a:gd name="T0" fmla="*/ 0 w 352"/>
                <a:gd name="T1" fmla="*/ 68 h 371"/>
                <a:gd name="T2" fmla="*/ 352 w 352"/>
                <a:gd name="T3" fmla="*/ 371 h 371"/>
                <a:gd name="T4" fmla="*/ 352 w 352"/>
                <a:gd name="T5" fmla="*/ 0 h 371"/>
                <a:gd name="T6" fmla="*/ 0 w 352"/>
                <a:gd name="T7" fmla="*/ 68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2" h="371">
                  <a:moveTo>
                    <a:pt x="0" y="68"/>
                  </a:moveTo>
                  <a:lnTo>
                    <a:pt x="352" y="371"/>
                  </a:lnTo>
                  <a:lnTo>
                    <a:pt x="352" y="0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6888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iṧļíḓê">
              <a:extLst>
                <a:ext uri="{FF2B5EF4-FFF2-40B4-BE49-F238E27FC236}">
                  <a16:creationId xmlns:a16="http://schemas.microsoft.com/office/drawing/2014/main" id="{68C116D5-D0A5-4C61-80DE-62CCCFF63347}"/>
                </a:ext>
              </a:extLst>
            </p:cNvPr>
            <p:cNvSpPr/>
            <p:nvPr/>
          </p:nvSpPr>
          <p:spPr bwMode="auto">
            <a:xfrm>
              <a:off x="4321175" y="2989263"/>
              <a:ext cx="2316163" cy="395288"/>
            </a:xfrm>
            <a:custGeom>
              <a:avLst/>
              <a:gdLst>
                <a:gd name="T0" fmla="*/ 25 w 702"/>
                <a:gd name="T1" fmla="*/ 0 h 120"/>
                <a:gd name="T2" fmla="*/ 677 w 702"/>
                <a:gd name="T3" fmla="*/ 0 h 120"/>
                <a:gd name="T4" fmla="*/ 702 w 702"/>
                <a:gd name="T5" fmla="*/ 24 h 120"/>
                <a:gd name="T6" fmla="*/ 702 w 702"/>
                <a:gd name="T7" fmla="*/ 95 h 120"/>
                <a:gd name="T8" fmla="*/ 677 w 702"/>
                <a:gd name="T9" fmla="*/ 120 h 120"/>
                <a:gd name="T10" fmla="*/ 25 w 702"/>
                <a:gd name="T11" fmla="*/ 120 h 120"/>
                <a:gd name="T12" fmla="*/ 0 w 702"/>
                <a:gd name="T13" fmla="*/ 95 h 120"/>
                <a:gd name="T14" fmla="*/ 0 w 702"/>
                <a:gd name="T15" fmla="*/ 24 h 120"/>
                <a:gd name="T16" fmla="*/ 25 w 702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2" h="120">
                  <a:moveTo>
                    <a:pt x="25" y="0"/>
                  </a:moveTo>
                  <a:cubicBezTo>
                    <a:pt x="677" y="0"/>
                    <a:pt x="677" y="0"/>
                    <a:pt x="677" y="0"/>
                  </a:cubicBezTo>
                  <a:cubicBezTo>
                    <a:pt x="691" y="0"/>
                    <a:pt x="702" y="11"/>
                    <a:pt x="702" y="24"/>
                  </a:cubicBezTo>
                  <a:cubicBezTo>
                    <a:pt x="702" y="95"/>
                    <a:pt x="702" y="95"/>
                    <a:pt x="702" y="95"/>
                  </a:cubicBezTo>
                  <a:cubicBezTo>
                    <a:pt x="702" y="109"/>
                    <a:pt x="691" y="120"/>
                    <a:pt x="677" y="120"/>
                  </a:cubicBezTo>
                  <a:cubicBezTo>
                    <a:pt x="25" y="120"/>
                    <a:pt x="25" y="120"/>
                    <a:pt x="25" y="120"/>
                  </a:cubicBezTo>
                  <a:cubicBezTo>
                    <a:pt x="11" y="120"/>
                    <a:pt x="0" y="109"/>
                    <a:pt x="0" y="9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iṣliḋè">
              <a:extLst>
                <a:ext uri="{FF2B5EF4-FFF2-40B4-BE49-F238E27FC236}">
                  <a16:creationId xmlns:a16="http://schemas.microsoft.com/office/drawing/2014/main" id="{A0DC78B8-BC14-4C07-9254-26D67F750983}"/>
                </a:ext>
              </a:extLst>
            </p:cNvPr>
            <p:cNvSpPr/>
            <p:nvPr/>
          </p:nvSpPr>
          <p:spPr bwMode="auto">
            <a:xfrm>
              <a:off x="5165725" y="2447925"/>
              <a:ext cx="431800" cy="400050"/>
            </a:xfrm>
            <a:prstGeom prst="rect">
              <a:avLst/>
            </a:prstGeom>
            <a:gradFill>
              <a:gsLst>
                <a:gs pos="10000">
                  <a:schemeClr val="tx1">
                    <a:alpha val="38000"/>
                  </a:schemeClr>
                </a:gs>
                <a:gs pos="100000">
                  <a:srgbClr val="6888FD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ïś1ïḑe">
              <a:extLst>
                <a:ext uri="{FF2B5EF4-FFF2-40B4-BE49-F238E27FC236}">
                  <a16:creationId xmlns:a16="http://schemas.microsoft.com/office/drawing/2014/main" id="{FF82F5CE-37F5-4A03-8D1E-6AB8A4E9C01F}"/>
                </a:ext>
              </a:extLst>
            </p:cNvPr>
            <p:cNvSpPr/>
            <p:nvPr/>
          </p:nvSpPr>
          <p:spPr bwMode="auto">
            <a:xfrm>
              <a:off x="5165725" y="2447925"/>
              <a:ext cx="431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íS1ïḋé">
              <a:extLst>
                <a:ext uri="{FF2B5EF4-FFF2-40B4-BE49-F238E27FC236}">
                  <a16:creationId xmlns:a16="http://schemas.microsoft.com/office/drawing/2014/main" id="{3EF527DC-B563-4489-BCF7-4FC7FFB30491}"/>
                </a:ext>
              </a:extLst>
            </p:cNvPr>
            <p:cNvSpPr/>
            <p:nvPr/>
          </p:nvSpPr>
          <p:spPr bwMode="auto">
            <a:xfrm>
              <a:off x="5327650" y="2447925"/>
              <a:ext cx="2698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íśļiḓe">
              <a:extLst>
                <a:ext uri="{FF2B5EF4-FFF2-40B4-BE49-F238E27FC236}">
                  <a16:creationId xmlns:a16="http://schemas.microsoft.com/office/drawing/2014/main" id="{FD98F0A8-7637-4E96-A533-6BBAB29B35A8}"/>
                </a:ext>
              </a:extLst>
            </p:cNvPr>
            <p:cNvSpPr/>
            <p:nvPr/>
          </p:nvSpPr>
          <p:spPr bwMode="auto">
            <a:xfrm>
              <a:off x="4568825" y="3094038"/>
              <a:ext cx="168275" cy="165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ïSliḓè">
              <a:extLst>
                <a:ext uri="{FF2B5EF4-FFF2-40B4-BE49-F238E27FC236}">
                  <a16:creationId xmlns:a16="http://schemas.microsoft.com/office/drawing/2014/main" id="{89B2463A-0159-48E4-A840-9644B846DA28}"/>
                </a:ext>
              </a:extLst>
            </p:cNvPr>
            <p:cNvSpPr/>
            <p:nvPr/>
          </p:nvSpPr>
          <p:spPr bwMode="auto">
            <a:xfrm>
              <a:off x="4792663" y="3094038"/>
              <a:ext cx="165100" cy="165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íṥļïḍé">
              <a:extLst>
                <a:ext uri="{FF2B5EF4-FFF2-40B4-BE49-F238E27FC236}">
                  <a16:creationId xmlns:a16="http://schemas.microsoft.com/office/drawing/2014/main" id="{8839A913-28C4-4F2D-B49D-384A6141DCD5}"/>
                </a:ext>
              </a:extLst>
            </p:cNvPr>
            <p:cNvSpPr/>
            <p:nvPr/>
          </p:nvSpPr>
          <p:spPr bwMode="auto">
            <a:xfrm>
              <a:off x="5016500" y="3094038"/>
              <a:ext cx="165100" cy="165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iŝļîdê">
              <a:extLst>
                <a:ext uri="{FF2B5EF4-FFF2-40B4-BE49-F238E27FC236}">
                  <a16:creationId xmlns:a16="http://schemas.microsoft.com/office/drawing/2014/main" id="{5FA037BD-A651-40CF-8B2C-C26403E361BC}"/>
                </a:ext>
              </a:extLst>
            </p:cNvPr>
            <p:cNvSpPr/>
            <p:nvPr/>
          </p:nvSpPr>
          <p:spPr bwMode="auto">
            <a:xfrm>
              <a:off x="5238750" y="3094038"/>
              <a:ext cx="168275" cy="165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işliḓé">
              <a:extLst>
                <a:ext uri="{FF2B5EF4-FFF2-40B4-BE49-F238E27FC236}">
                  <a16:creationId xmlns:a16="http://schemas.microsoft.com/office/drawing/2014/main" id="{CBC40559-9CF8-42AB-8999-DEAB7F46F11D}"/>
                </a:ext>
              </a:extLst>
            </p:cNvPr>
            <p:cNvSpPr/>
            <p:nvPr/>
          </p:nvSpPr>
          <p:spPr bwMode="auto">
            <a:xfrm>
              <a:off x="5478463" y="3094038"/>
              <a:ext cx="165100" cy="165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ïśļïďè">
              <a:extLst>
                <a:ext uri="{FF2B5EF4-FFF2-40B4-BE49-F238E27FC236}">
                  <a16:creationId xmlns:a16="http://schemas.microsoft.com/office/drawing/2014/main" id="{CA8A6DE7-529A-4BC4-8B84-4177D3860463}"/>
                </a:ext>
              </a:extLst>
            </p:cNvPr>
            <p:cNvSpPr/>
            <p:nvPr/>
          </p:nvSpPr>
          <p:spPr bwMode="auto">
            <a:xfrm>
              <a:off x="5703888" y="3094038"/>
              <a:ext cx="165100" cy="165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išḻiḋe">
              <a:extLst>
                <a:ext uri="{FF2B5EF4-FFF2-40B4-BE49-F238E27FC236}">
                  <a16:creationId xmlns:a16="http://schemas.microsoft.com/office/drawing/2014/main" id="{3FF1AC8B-60BF-479E-AA0E-3F14473A1128}"/>
                </a:ext>
              </a:extLst>
            </p:cNvPr>
            <p:cNvSpPr/>
            <p:nvPr/>
          </p:nvSpPr>
          <p:spPr bwMode="auto">
            <a:xfrm>
              <a:off x="5927725" y="3094038"/>
              <a:ext cx="165100" cy="165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iṧļîḑê">
              <a:extLst>
                <a:ext uri="{FF2B5EF4-FFF2-40B4-BE49-F238E27FC236}">
                  <a16:creationId xmlns:a16="http://schemas.microsoft.com/office/drawing/2014/main" id="{8920F2B0-F912-4E9A-8286-084777DEFE24}"/>
                </a:ext>
              </a:extLst>
            </p:cNvPr>
            <p:cNvSpPr/>
            <p:nvPr/>
          </p:nvSpPr>
          <p:spPr bwMode="auto">
            <a:xfrm>
              <a:off x="6148388" y="3094038"/>
              <a:ext cx="165100" cy="165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íṣḷîḓé">
              <a:extLst>
                <a:ext uri="{FF2B5EF4-FFF2-40B4-BE49-F238E27FC236}">
                  <a16:creationId xmlns:a16="http://schemas.microsoft.com/office/drawing/2014/main" id="{3C18AB41-7CB2-4434-915C-C4561831CEA3}"/>
                </a:ext>
              </a:extLst>
            </p:cNvPr>
            <p:cNvSpPr/>
            <p:nvPr/>
          </p:nvSpPr>
          <p:spPr bwMode="auto">
            <a:xfrm>
              <a:off x="3803650" y="1409700"/>
              <a:ext cx="293688" cy="468313"/>
            </a:xfrm>
            <a:custGeom>
              <a:avLst/>
              <a:gdLst>
                <a:gd name="T0" fmla="*/ 66 w 89"/>
                <a:gd name="T1" fmla="*/ 142 h 142"/>
                <a:gd name="T2" fmla="*/ 48 w 89"/>
                <a:gd name="T3" fmla="*/ 130 h 142"/>
                <a:gd name="T4" fmla="*/ 4 w 89"/>
                <a:gd name="T5" fmla="*/ 30 h 142"/>
                <a:gd name="T6" fmla="*/ 15 w 89"/>
                <a:gd name="T7" fmla="*/ 4 h 142"/>
                <a:gd name="T8" fmla="*/ 41 w 89"/>
                <a:gd name="T9" fmla="*/ 14 h 142"/>
                <a:gd name="T10" fmla="*/ 84 w 89"/>
                <a:gd name="T11" fmla="*/ 114 h 142"/>
                <a:gd name="T12" fmla="*/ 74 w 89"/>
                <a:gd name="T13" fmla="*/ 140 h 142"/>
                <a:gd name="T14" fmla="*/ 66 w 89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142">
                  <a:moveTo>
                    <a:pt x="66" y="142"/>
                  </a:moveTo>
                  <a:cubicBezTo>
                    <a:pt x="58" y="142"/>
                    <a:pt x="51" y="137"/>
                    <a:pt x="48" y="1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20"/>
                    <a:pt x="5" y="9"/>
                    <a:pt x="15" y="4"/>
                  </a:cubicBezTo>
                  <a:cubicBezTo>
                    <a:pt x="25" y="0"/>
                    <a:pt x="37" y="4"/>
                    <a:pt x="41" y="14"/>
                  </a:cubicBezTo>
                  <a:cubicBezTo>
                    <a:pt x="84" y="114"/>
                    <a:pt x="84" y="114"/>
                    <a:pt x="84" y="114"/>
                  </a:cubicBezTo>
                  <a:cubicBezTo>
                    <a:pt x="89" y="124"/>
                    <a:pt x="84" y="136"/>
                    <a:pt x="74" y="140"/>
                  </a:cubicBezTo>
                  <a:cubicBezTo>
                    <a:pt x="71" y="141"/>
                    <a:pt x="69" y="142"/>
                    <a:pt x="66" y="142"/>
                  </a:cubicBezTo>
                  <a:close/>
                </a:path>
              </a:pathLst>
            </a:custGeom>
            <a:solidFill>
              <a:srgbClr val="6888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iṧ1ïďê">
              <a:extLst>
                <a:ext uri="{FF2B5EF4-FFF2-40B4-BE49-F238E27FC236}">
                  <a16:creationId xmlns:a16="http://schemas.microsoft.com/office/drawing/2014/main" id="{1F59F4BB-D737-4E63-8DCF-BC5FC2555A61}"/>
                </a:ext>
              </a:extLst>
            </p:cNvPr>
            <p:cNvSpPr/>
            <p:nvPr/>
          </p:nvSpPr>
          <p:spPr bwMode="auto">
            <a:xfrm>
              <a:off x="3311525" y="2168525"/>
              <a:ext cx="495300" cy="161925"/>
            </a:xfrm>
            <a:custGeom>
              <a:avLst/>
              <a:gdLst>
                <a:gd name="T0" fmla="*/ 21 w 150"/>
                <a:gd name="T1" fmla="*/ 48 h 49"/>
                <a:gd name="T2" fmla="*/ 0 w 150"/>
                <a:gd name="T3" fmla="*/ 29 h 49"/>
                <a:gd name="T4" fmla="*/ 20 w 150"/>
                <a:gd name="T5" fmla="*/ 8 h 49"/>
                <a:gd name="T6" fmla="*/ 128 w 150"/>
                <a:gd name="T7" fmla="*/ 1 h 49"/>
                <a:gd name="T8" fmla="*/ 149 w 150"/>
                <a:gd name="T9" fmla="*/ 20 h 49"/>
                <a:gd name="T10" fmla="*/ 131 w 150"/>
                <a:gd name="T11" fmla="*/ 41 h 49"/>
                <a:gd name="T12" fmla="*/ 22 w 150"/>
                <a:gd name="T13" fmla="*/ 48 h 49"/>
                <a:gd name="T14" fmla="*/ 21 w 150"/>
                <a:gd name="T15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0" h="49">
                  <a:moveTo>
                    <a:pt x="21" y="48"/>
                  </a:moveTo>
                  <a:cubicBezTo>
                    <a:pt x="10" y="49"/>
                    <a:pt x="1" y="40"/>
                    <a:pt x="0" y="29"/>
                  </a:cubicBezTo>
                  <a:cubicBezTo>
                    <a:pt x="0" y="18"/>
                    <a:pt x="9" y="9"/>
                    <a:pt x="20" y="8"/>
                  </a:cubicBezTo>
                  <a:cubicBezTo>
                    <a:pt x="128" y="1"/>
                    <a:pt x="128" y="1"/>
                    <a:pt x="128" y="1"/>
                  </a:cubicBezTo>
                  <a:cubicBezTo>
                    <a:pt x="139" y="0"/>
                    <a:pt x="149" y="9"/>
                    <a:pt x="149" y="20"/>
                  </a:cubicBezTo>
                  <a:cubicBezTo>
                    <a:pt x="150" y="31"/>
                    <a:pt x="142" y="40"/>
                    <a:pt x="131" y="41"/>
                  </a:cubicBezTo>
                  <a:cubicBezTo>
                    <a:pt x="22" y="48"/>
                    <a:pt x="22" y="48"/>
                    <a:pt x="22" y="48"/>
                  </a:cubicBezTo>
                  <a:lnTo>
                    <a:pt x="21" y="48"/>
                  </a:lnTo>
                  <a:close/>
                </a:path>
              </a:pathLst>
            </a:custGeom>
            <a:solidFill>
              <a:srgbClr val="6888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ïṥlïḍè">
              <a:extLst>
                <a:ext uri="{FF2B5EF4-FFF2-40B4-BE49-F238E27FC236}">
                  <a16:creationId xmlns:a16="http://schemas.microsoft.com/office/drawing/2014/main" id="{108BC5E1-32ED-4ACF-86C0-76F98AE30A1F}"/>
                </a:ext>
              </a:extLst>
            </p:cNvPr>
            <p:cNvSpPr/>
            <p:nvPr/>
          </p:nvSpPr>
          <p:spPr bwMode="auto">
            <a:xfrm>
              <a:off x="3390900" y="1663700"/>
              <a:ext cx="444500" cy="339725"/>
            </a:xfrm>
            <a:custGeom>
              <a:avLst/>
              <a:gdLst>
                <a:gd name="T0" fmla="*/ 112 w 135"/>
                <a:gd name="T1" fmla="*/ 103 h 103"/>
                <a:gd name="T2" fmla="*/ 101 w 135"/>
                <a:gd name="T3" fmla="*/ 100 h 103"/>
                <a:gd name="T4" fmla="*/ 11 w 135"/>
                <a:gd name="T5" fmla="*/ 39 h 103"/>
                <a:gd name="T6" fmla="*/ 6 w 135"/>
                <a:gd name="T7" fmla="*/ 11 h 103"/>
                <a:gd name="T8" fmla="*/ 34 w 135"/>
                <a:gd name="T9" fmla="*/ 6 h 103"/>
                <a:gd name="T10" fmla="*/ 123 w 135"/>
                <a:gd name="T11" fmla="*/ 66 h 103"/>
                <a:gd name="T12" fmla="*/ 129 w 135"/>
                <a:gd name="T13" fmla="*/ 94 h 103"/>
                <a:gd name="T14" fmla="*/ 112 w 135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103">
                  <a:moveTo>
                    <a:pt x="112" y="103"/>
                  </a:moveTo>
                  <a:cubicBezTo>
                    <a:pt x="108" y="103"/>
                    <a:pt x="104" y="102"/>
                    <a:pt x="101" y="100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2" y="32"/>
                    <a:pt x="0" y="20"/>
                    <a:pt x="6" y="11"/>
                  </a:cubicBezTo>
                  <a:cubicBezTo>
                    <a:pt x="12" y="2"/>
                    <a:pt x="25" y="0"/>
                    <a:pt x="34" y="6"/>
                  </a:cubicBezTo>
                  <a:cubicBezTo>
                    <a:pt x="123" y="66"/>
                    <a:pt x="123" y="66"/>
                    <a:pt x="123" y="66"/>
                  </a:cubicBezTo>
                  <a:cubicBezTo>
                    <a:pt x="132" y="73"/>
                    <a:pt x="135" y="85"/>
                    <a:pt x="129" y="94"/>
                  </a:cubicBezTo>
                  <a:cubicBezTo>
                    <a:pt x="125" y="100"/>
                    <a:pt x="119" y="103"/>
                    <a:pt x="112" y="103"/>
                  </a:cubicBezTo>
                  <a:close/>
                </a:path>
              </a:pathLst>
            </a:custGeom>
            <a:solidFill>
              <a:srgbClr val="6888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ïṡḷiḑè">
              <a:extLst>
                <a:ext uri="{FF2B5EF4-FFF2-40B4-BE49-F238E27FC236}">
                  <a16:creationId xmlns:a16="http://schemas.microsoft.com/office/drawing/2014/main" id="{FDF21F94-19B6-4A84-AB91-F7D7C55A300E}"/>
                </a:ext>
              </a:extLst>
            </p:cNvPr>
            <p:cNvSpPr/>
            <p:nvPr/>
          </p:nvSpPr>
          <p:spPr bwMode="auto">
            <a:xfrm>
              <a:off x="5305426" y="2538412"/>
              <a:ext cx="130175" cy="180976"/>
            </a:xfrm>
            <a:custGeom>
              <a:avLst/>
              <a:gdLst>
                <a:gd name="T0" fmla="*/ 13 w 36"/>
                <a:gd name="T1" fmla="*/ 29 h 52"/>
                <a:gd name="T2" fmla="*/ 12 w 36"/>
                <a:gd name="T3" fmla="*/ 9 h 52"/>
                <a:gd name="T4" fmla="*/ 24 w 36"/>
                <a:gd name="T5" fmla="*/ 29 h 52"/>
                <a:gd name="T6" fmla="*/ 32 w 36"/>
                <a:gd name="T7" fmla="*/ 52 h 52"/>
                <a:gd name="T8" fmla="*/ 4 w 36"/>
                <a:gd name="T9" fmla="*/ 52 h 52"/>
                <a:gd name="T10" fmla="*/ 13 w 36"/>
                <a:gd name="T11" fmla="*/ 2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2">
                  <a:moveTo>
                    <a:pt x="13" y="29"/>
                  </a:moveTo>
                  <a:cubicBezTo>
                    <a:pt x="13" y="29"/>
                    <a:pt x="0" y="19"/>
                    <a:pt x="12" y="9"/>
                  </a:cubicBezTo>
                  <a:cubicBezTo>
                    <a:pt x="23" y="0"/>
                    <a:pt x="36" y="19"/>
                    <a:pt x="24" y="29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4" y="52"/>
                    <a:pt x="4" y="52"/>
                    <a:pt x="4" y="52"/>
                  </a:cubicBezTo>
                  <a:lnTo>
                    <a:pt x="13" y="29"/>
                  </a:lnTo>
                  <a:close/>
                </a:path>
              </a:pathLst>
            </a:custGeom>
            <a:gradFill>
              <a:gsLst>
                <a:gs pos="10000">
                  <a:schemeClr val="tx1">
                    <a:alpha val="38000"/>
                  </a:schemeClr>
                </a:gs>
                <a:gs pos="100000">
                  <a:schemeClr val="tx1">
                    <a:alpha val="27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ïSľíḍè">
              <a:extLst>
                <a:ext uri="{FF2B5EF4-FFF2-40B4-BE49-F238E27FC236}">
                  <a16:creationId xmlns:a16="http://schemas.microsoft.com/office/drawing/2014/main" id="{87584363-0993-4949-852E-0012D48BC092}"/>
                </a:ext>
              </a:extLst>
            </p:cNvPr>
            <p:cNvSpPr/>
            <p:nvPr/>
          </p:nvSpPr>
          <p:spPr bwMode="auto">
            <a:xfrm>
              <a:off x="5327650" y="2447925"/>
              <a:ext cx="269875" cy="400050"/>
            </a:xfrm>
            <a:prstGeom prst="rect">
              <a:avLst/>
            </a:prstGeom>
            <a:gradFill>
              <a:gsLst>
                <a:gs pos="10000">
                  <a:schemeClr val="tx1">
                    <a:alpha val="38000"/>
                  </a:schemeClr>
                </a:gs>
                <a:gs pos="100000">
                  <a:schemeClr val="tx1">
                    <a:alpha val="27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8891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89">
        <p:fade/>
      </p:transition>
    </mc:Choice>
    <mc:Fallback xmlns="">
      <p:transition spd="med" advTm="589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表格 2">
            <a:extLst>
              <a:ext uri="{FF2B5EF4-FFF2-40B4-BE49-F238E27FC236}">
                <a16:creationId xmlns:a16="http://schemas.microsoft.com/office/drawing/2014/main" id="{8C511105-FF18-4196-8841-A995B109F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589233"/>
              </p:ext>
            </p:extLst>
          </p:nvPr>
        </p:nvGraphicFramePr>
        <p:xfrm>
          <a:off x="2883363" y="170212"/>
          <a:ext cx="8127999" cy="632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233710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228800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11626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r>
                        <a:rPr lang="en-US" altLang="zh-CN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IP</a:t>
                      </a:r>
                      <a:r>
                        <a:rPr lang="zh-CN" altLang="en-US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网络</a:t>
                      </a:r>
                      <a:endParaRPr lang="en-US" altLang="zh-CN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endParaRPr lang="zh-CN" altLang="en-US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r>
                        <a:rPr lang="en-US" altLang="zh-CN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NDN</a:t>
                      </a:r>
                      <a:r>
                        <a:rPr lang="zh-CN" altLang="en-US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网络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495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核心对象</a:t>
                      </a:r>
                      <a:endParaRPr lang="en-US" altLang="zh-CN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IP</a:t>
                      </a:r>
                      <a:r>
                        <a:rPr lang="zh-CN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068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命名机制</a:t>
                      </a:r>
                      <a:endParaRPr lang="en-US" altLang="zh-CN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URL</a:t>
                      </a:r>
                      <a:r>
                        <a:rPr lang="zh-CN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、</a:t>
                      </a:r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IP</a:t>
                      </a:r>
                      <a:r>
                        <a:rPr lang="zh-CN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层次型、扁平型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3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通信模式</a:t>
                      </a:r>
                      <a:endParaRPr lang="en-US" altLang="zh-CN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生产者驱动数据消费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消费者驱动，“拉”数据</a:t>
                      </a:r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PULL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65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r>
                        <a:rPr lang="zh-CN" altLang="en-US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缓存数据包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r>
                        <a:rPr lang="zh-CN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路由器转发后不能重用该数据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NDN</a:t>
                      </a:r>
                      <a:r>
                        <a:rPr lang="zh-CN" altLang="en-US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路由器能够重用该数据，因为数据的名字是不会变的</a:t>
                      </a:r>
                      <a:r>
                        <a:rPr lang="zh-CN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479139"/>
                  </a:ext>
                </a:extLst>
              </a:tr>
              <a:tr h="390930">
                <a:tc>
                  <a:txBody>
                    <a:bodyPr/>
                    <a:lstStyle/>
                    <a:p>
                      <a:pPr algn="ctr"/>
                      <a:endParaRPr lang="en-US" altLang="zh-CN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r>
                        <a:rPr lang="zh-CN" altLang="en-US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网络拓扑</a:t>
                      </a:r>
                      <a:endParaRPr lang="en-US" altLang="zh-CN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endParaRPr lang="zh-CN" altLang="en-US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OSPF</a:t>
                      </a:r>
                      <a:r>
                        <a:rPr lang="zh-CN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，不使用</a:t>
                      </a:r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OLSA</a:t>
                      </a:r>
                      <a:r>
                        <a:rPr lang="zh-CN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建立拓扑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OSPFN</a:t>
                      </a:r>
                      <a:r>
                        <a:rPr lang="zh-CN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，使用</a:t>
                      </a:r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OLSA</a:t>
                      </a:r>
                      <a:r>
                        <a:rPr lang="zh-CN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建立拓扑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113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FIB</a:t>
                      </a:r>
                      <a:endParaRPr lang="zh-CN" altLang="en-US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只有下一跳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排序好的接口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69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r>
                        <a:rPr lang="zh-CN" altLang="en-US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转发策略</a:t>
                      </a:r>
                      <a:endParaRPr lang="en-US" altLang="zh-CN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endParaRPr lang="zh-CN" altLang="en-US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r>
                        <a:rPr lang="zh-CN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聪明的路由、笨拙的转发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r>
                        <a:rPr lang="zh-CN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聪明的转发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9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r>
                        <a:rPr lang="zh-CN" altLang="en-US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数据状态（出现问题）</a:t>
                      </a:r>
                      <a:endParaRPr lang="en-US" altLang="zh-CN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endParaRPr lang="zh-CN" altLang="en-US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r>
                        <a:rPr lang="zh-CN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虚电路，恢复一整条路径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/>
                      <a:r>
                        <a:rPr lang="zh-CN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上一跳立即发现，随即绕过问题区域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058099"/>
                  </a:ext>
                </a:extLst>
              </a:tr>
            </a:tbl>
          </a:graphicData>
        </a:graphic>
      </p:graphicFrame>
      <p:sp>
        <p:nvSpPr>
          <p:cNvPr id="101" name="bars-graphic-of-comparison_59567">
            <a:extLst>
              <a:ext uri="{FF2B5EF4-FFF2-40B4-BE49-F238E27FC236}">
                <a16:creationId xmlns:a16="http://schemas.microsoft.com/office/drawing/2014/main" id="{604EED3F-8141-4733-A3D2-B79F26469FF4}"/>
              </a:ext>
            </a:extLst>
          </p:cNvPr>
          <p:cNvSpPr/>
          <p:nvPr/>
        </p:nvSpPr>
        <p:spPr>
          <a:xfrm>
            <a:off x="64478" y="164197"/>
            <a:ext cx="430002" cy="257972"/>
          </a:xfrm>
          <a:custGeom>
            <a:avLst/>
            <a:gdLst>
              <a:gd name="connsiteX0" fmla="*/ 12421 w 602023"/>
              <a:gd name="connsiteY0" fmla="*/ 328295 h 361174"/>
              <a:gd name="connsiteX1" fmla="*/ 11952 w 602023"/>
              <a:gd name="connsiteY1" fmla="*/ 346807 h 361174"/>
              <a:gd name="connsiteX2" fmla="*/ 29553 w 602023"/>
              <a:gd name="connsiteY2" fmla="*/ 346807 h 361174"/>
              <a:gd name="connsiteX3" fmla="*/ 26972 w 602023"/>
              <a:gd name="connsiteY3" fmla="*/ 343995 h 361174"/>
              <a:gd name="connsiteX4" fmla="*/ 12421 w 602023"/>
              <a:gd name="connsiteY4" fmla="*/ 328295 h 361174"/>
              <a:gd name="connsiteX5" fmla="*/ 89632 w 602023"/>
              <a:gd name="connsiteY5" fmla="*/ 310955 h 361174"/>
              <a:gd name="connsiteX6" fmla="*/ 112865 w 602023"/>
              <a:gd name="connsiteY6" fmla="*/ 334388 h 361174"/>
              <a:gd name="connsiteX7" fmla="*/ 124834 w 602023"/>
              <a:gd name="connsiteY7" fmla="*/ 345401 h 361174"/>
              <a:gd name="connsiteX8" fmla="*/ 130701 w 602023"/>
              <a:gd name="connsiteY8" fmla="*/ 345167 h 361174"/>
              <a:gd name="connsiteX9" fmla="*/ 126711 w 602023"/>
              <a:gd name="connsiteY9" fmla="*/ 341183 h 361174"/>
              <a:gd name="connsiteX10" fmla="*/ 102304 w 602023"/>
              <a:gd name="connsiteY10" fmla="*/ 312361 h 361174"/>
              <a:gd name="connsiteX11" fmla="*/ 101835 w 602023"/>
              <a:gd name="connsiteY11" fmla="*/ 310955 h 361174"/>
              <a:gd name="connsiteX12" fmla="*/ 89632 w 602023"/>
              <a:gd name="connsiteY12" fmla="*/ 310955 h 361174"/>
              <a:gd name="connsiteX13" fmla="*/ 64755 w 602023"/>
              <a:gd name="connsiteY13" fmla="*/ 310955 h 361174"/>
              <a:gd name="connsiteX14" fmla="*/ 69449 w 602023"/>
              <a:gd name="connsiteY14" fmla="*/ 314938 h 361174"/>
              <a:gd name="connsiteX15" fmla="*/ 84703 w 602023"/>
              <a:gd name="connsiteY15" fmla="*/ 328295 h 361174"/>
              <a:gd name="connsiteX16" fmla="*/ 101366 w 602023"/>
              <a:gd name="connsiteY16" fmla="*/ 341886 h 361174"/>
              <a:gd name="connsiteX17" fmla="*/ 106763 w 602023"/>
              <a:gd name="connsiteY17" fmla="*/ 345635 h 361174"/>
              <a:gd name="connsiteX18" fmla="*/ 112630 w 602023"/>
              <a:gd name="connsiteY18" fmla="*/ 345635 h 361174"/>
              <a:gd name="connsiteX19" fmla="*/ 109110 w 602023"/>
              <a:gd name="connsiteY19" fmla="*/ 341417 h 361174"/>
              <a:gd name="connsiteX20" fmla="*/ 82826 w 602023"/>
              <a:gd name="connsiteY20" fmla="*/ 310955 h 361174"/>
              <a:gd name="connsiteX21" fmla="*/ 64755 w 602023"/>
              <a:gd name="connsiteY21" fmla="*/ 310955 h 361174"/>
              <a:gd name="connsiteX22" fmla="*/ 43165 w 602023"/>
              <a:gd name="connsiteY22" fmla="*/ 310955 h 361174"/>
              <a:gd name="connsiteX23" fmla="*/ 59358 w 602023"/>
              <a:gd name="connsiteY23" fmla="*/ 328529 h 361174"/>
              <a:gd name="connsiteX24" fmla="*/ 72969 w 602023"/>
              <a:gd name="connsiteY24" fmla="*/ 342823 h 361174"/>
              <a:gd name="connsiteX25" fmla="*/ 76724 w 602023"/>
              <a:gd name="connsiteY25" fmla="*/ 346338 h 361174"/>
              <a:gd name="connsiteX26" fmla="*/ 93621 w 602023"/>
              <a:gd name="connsiteY26" fmla="*/ 345870 h 361174"/>
              <a:gd name="connsiteX27" fmla="*/ 79540 w 602023"/>
              <a:gd name="connsiteY27" fmla="*/ 333216 h 361174"/>
              <a:gd name="connsiteX28" fmla="*/ 59592 w 602023"/>
              <a:gd name="connsiteY28" fmla="*/ 310955 h 361174"/>
              <a:gd name="connsiteX29" fmla="*/ 46685 w 602023"/>
              <a:gd name="connsiteY29" fmla="*/ 310955 h 361174"/>
              <a:gd name="connsiteX30" fmla="*/ 43165 w 602023"/>
              <a:gd name="connsiteY30" fmla="*/ 310955 h 361174"/>
              <a:gd name="connsiteX31" fmla="*/ 125772 w 602023"/>
              <a:gd name="connsiteY31" fmla="*/ 310720 h 361174"/>
              <a:gd name="connsiteX32" fmla="*/ 107467 w 602023"/>
              <a:gd name="connsiteY32" fmla="*/ 310955 h 361174"/>
              <a:gd name="connsiteX33" fmla="*/ 125068 w 602023"/>
              <a:gd name="connsiteY33" fmla="*/ 329935 h 361174"/>
              <a:gd name="connsiteX34" fmla="*/ 141965 w 602023"/>
              <a:gd name="connsiteY34" fmla="*/ 343058 h 361174"/>
              <a:gd name="connsiteX35" fmla="*/ 146190 w 602023"/>
              <a:gd name="connsiteY35" fmla="*/ 344698 h 361174"/>
              <a:gd name="connsiteX36" fmla="*/ 150883 w 602023"/>
              <a:gd name="connsiteY36" fmla="*/ 344698 h 361174"/>
              <a:gd name="connsiteX37" fmla="*/ 136098 w 602023"/>
              <a:gd name="connsiteY37" fmla="*/ 328529 h 361174"/>
              <a:gd name="connsiteX38" fmla="*/ 125772 w 602023"/>
              <a:gd name="connsiteY38" fmla="*/ 310720 h 361174"/>
              <a:gd name="connsiteX39" fmla="*/ 146190 w 602023"/>
              <a:gd name="connsiteY39" fmla="*/ 310486 h 361174"/>
              <a:gd name="connsiteX40" fmla="*/ 130935 w 602023"/>
              <a:gd name="connsiteY40" fmla="*/ 310720 h 361174"/>
              <a:gd name="connsiteX41" fmla="*/ 144547 w 602023"/>
              <a:gd name="connsiteY41" fmla="*/ 327826 h 361174"/>
              <a:gd name="connsiteX42" fmla="*/ 162852 w 602023"/>
              <a:gd name="connsiteY42" fmla="*/ 343995 h 361174"/>
              <a:gd name="connsiteX43" fmla="*/ 163087 w 602023"/>
              <a:gd name="connsiteY43" fmla="*/ 344229 h 361174"/>
              <a:gd name="connsiteX44" fmla="*/ 173647 w 602023"/>
              <a:gd name="connsiteY44" fmla="*/ 343995 h 361174"/>
              <a:gd name="connsiteX45" fmla="*/ 162383 w 602023"/>
              <a:gd name="connsiteY45" fmla="*/ 332513 h 361174"/>
              <a:gd name="connsiteX46" fmla="*/ 146190 w 602023"/>
              <a:gd name="connsiteY46" fmla="*/ 310486 h 361174"/>
              <a:gd name="connsiteX47" fmla="*/ 22982 w 602023"/>
              <a:gd name="connsiteY47" fmla="*/ 310486 h 361174"/>
              <a:gd name="connsiteX48" fmla="*/ 39175 w 602023"/>
              <a:gd name="connsiteY48" fmla="*/ 330170 h 361174"/>
              <a:gd name="connsiteX49" fmla="*/ 51613 w 602023"/>
              <a:gd name="connsiteY49" fmla="*/ 342120 h 361174"/>
              <a:gd name="connsiteX50" fmla="*/ 57715 w 602023"/>
              <a:gd name="connsiteY50" fmla="*/ 346573 h 361174"/>
              <a:gd name="connsiteX51" fmla="*/ 64990 w 602023"/>
              <a:gd name="connsiteY51" fmla="*/ 346338 h 361174"/>
              <a:gd name="connsiteX52" fmla="*/ 59123 w 602023"/>
              <a:gd name="connsiteY52" fmla="*/ 339309 h 361174"/>
              <a:gd name="connsiteX53" fmla="*/ 38002 w 602023"/>
              <a:gd name="connsiteY53" fmla="*/ 310955 h 361174"/>
              <a:gd name="connsiteX54" fmla="*/ 22982 w 602023"/>
              <a:gd name="connsiteY54" fmla="*/ 310486 h 361174"/>
              <a:gd name="connsiteX55" fmla="*/ 167546 w 602023"/>
              <a:gd name="connsiteY55" fmla="*/ 310017 h 361174"/>
              <a:gd name="connsiteX56" fmla="*/ 151353 w 602023"/>
              <a:gd name="connsiteY56" fmla="*/ 310486 h 361174"/>
              <a:gd name="connsiteX57" fmla="*/ 156516 w 602023"/>
              <a:gd name="connsiteY57" fmla="*/ 315876 h 361174"/>
              <a:gd name="connsiteX58" fmla="*/ 168719 w 602023"/>
              <a:gd name="connsiteY58" fmla="*/ 328529 h 361174"/>
              <a:gd name="connsiteX59" fmla="*/ 180923 w 602023"/>
              <a:gd name="connsiteY59" fmla="*/ 340246 h 361174"/>
              <a:gd name="connsiteX60" fmla="*/ 184912 w 602023"/>
              <a:gd name="connsiteY60" fmla="*/ 343761 h 361174"/>
              <a:gd name="connsiteX61" fmla="*/ 195707 w 602023"/>
              <a:gd name="connsiteY61" fmla="*/ 343292 h 361174"/>
              <a:gd name="connsiteX62" fmla="*/ 183269 w 602023"/>
              <a:gd name="connsiteY62" fmla="*/ 331576 h 361174"/>
              <a:gd name="connsiteX63" fmla="*/ 167546 w 602023"/>
              <a:gd name="connsiteY63" fmla="*/ 310017 h 361174"/>
              <a:gd name="connsiteX64" fmla="*/ 187259 w 602023"/>
              <a:gd name="connsiteY64" fmla="*/ 309549 h 361174"/>
              <a:gd name="connsiteX65" fmla="*/ 172943 w 602023"/>
              <a:gd name="connsiteY65" fmla="*/ 310017 h 361174"/>
              <a:gd name="connsiteX66" fmla="*/ 185616 w 602023"/>
              <a:gd name="connsiteY66" fmla="*/ 324546 h 361174"/>
              <a:gd name="connsiteX67" fmla="*/ 195707 w 602023"/>
              <a:gd name="connsiteY67" fmla="*/ 333919 h 361174"/>
              <a:gd name="connsiteX68" fmla="*/ 202983 w 602023"/>
              <a:gd name="connsiteY68" fmla="*/ 338371 h 361174"/>
              <a:gd name="connsiteX69" fmla="*/ 205329 w 602023"/>
              <a:gd name="connsiteY69" fmla="*/ 343058 h 361174"/>
              <a:gd name="connsiteX70" fmla="*/ 216359 w 602023"/>
              <a:gd name="connsiteY70" fmla="*/ 342589 h 361174"/>
              <a:gd name="connsiteX71" fmla="*/ 204860 w 602023"/>
              <a:gd name="connsiteY71" fmla="*/ 329467 h 361174"/>
              <a:gd name="connsiteX72" fmla="*/ 187259 w 602023"/>
              <a:gd name="connsiteY72" fmla="*/ 309549 h 361174"/>
              <a:gd name="connsiteX73" fmla="*/ 210023 w 602023"/>
              <a:gd name="connsiteY73" fmla="*/ 308846 h 361174"/>
              <a:gd name="connsiteX74" fmla="*/ 193830 w 602023"/>
              <a:gd name="connsiteY74" fmla="*/ 309314 h 361174"/>
              <a:gd name="connsiteX75" fmla="*/ 209554 w 602023"/>
              <a:gd name="connsiteY75" fmla="*/ 324780 h 361174"/>
              <a:gd name="connsiteX76" fmla="*/ 225043 w 602023"/>
              <a:gd name="connsiteY76" fmla="*/ 342120 h 361174"/>
              <a:gd name="connsiteX77" fmla="*/ 225043 w 602023"/>
              <a:gd name="connsiteY77" fmla="*/ 342355 h 361174"/>
              <a:gd name="connsiteX78" fmla="*/ 236777 w 602023"/>
              <a:gd name="connsiteY78" fmla="*/ 342120 h 361174"/>
              <a:gd name="connsiteX79" fmla="*/ 229032 w 602023"/>
              <a:gd name="connsiteY79" fmla="*/ 333450 h 361174"/>
              <a:gd name="connsiteX80" fmla="*/ 210023 w 602023"/>
              <a:gd name="connsiteY80" fmla="*/ 308846 h 361174"/>
              <a:gd name="connsiteX81" fmla="*/ 13360 w 602023"/>
              <a:gd name="connsiteY81" fmla="*/ 308611 h 361174"/>
              <a:gd name="connsiteX82" fmla="*/ 12421 w 602023"/>
              <a:gd name="connsiteY82" fmla="*/ 321968 h 361174"/>
              <a:gd name="connsiteX83" fmla="*/ 28614 w 602023"/>
              <a:gd name="connsiteY83" fmla="*/ 337434 h 361174"/>
              <a:gd name="connsiteX84" fmla="*/ 39644 w 602023"/>
              <a:gd name="connsiteY84" fmla="*/ 346807 h 361174"/>
              <a:gd name="connsiteX85" fmla="*/ 43634 w 602023"/>
              <a:gd name="connsiteY85" fmla="*/ 346807 h 361174"/>
              <a:gd name="connsiteX86" fmla="*/ 35420 w 602023"/>
              <a:gd name="connsiteY86" fmla="*/ 337200 h 361174"/>
              <a:gd name="connsiteX87" fmla="*/ 14768 w 602023"/>
              <a:gd name="connsiteY87" fmla="*/ 308846 h 361174"/>
              <a:gd name="connsiteX88" fmla="*/ 13360 w 602023"/>
              <a:gd name="connsiteY88" fmla="*/ 308611 h 361174"/>
              <a:gd name="connsiteX89" fmla="*/ 254143 w 602023"/>
              <a:gd name="connsiteY89" fmla="*/ 307205 h 361174"/>
              <a:gd name="connsiteX90" fmla="*/ 224808 w 602023"/>
              <a:gd name="connsiteY90" fmla="*/ 308377 h 361174"/>
              <a:gd name="connsiteX91" fmla="*/ 216594 w 602023"/>
              <a:gd name="connsiteY91" fmla="*/ 308611 h 361174"/>
              <a:gd name="connsiteX92" fmla="*/ 232552 w 602023"/>
              <a:gd name="connsiteY92" fmla="*/ 326655 h 361174"/>
              <a:gd name="connsiteX93" fmla="*/ 248745 w 602023"/>
              <a:gd name="connsiteY93" fmla="*/ 341652 h 361174"/>
              <a:gd name="connsiteX94" fmla="*/ 259306 w 602023"/>
              <a:gd name="connsiteY94" fmla="*/ 341183 h 361174"/>
              <a:gd name="connsiteX95" fmla="*/ 254143 w 602023"/>
              <a:gd name="connsiteY95" fmla="*/ 333919 h 361174"/>
              <a:gd name="connsiteX96" fmla="*/ 237011 w 602023"/>
              <a:gd name="connsiteY96" fmla="*/ 311892 h 361174"/>
              <a:gd name="connsiteX97" fmla="*/ 234665 w 602023"/>
              <a:gd name="connsiteY97" fmla="*/ 309549 h 361174"/>
              <a:gd name="connsiteX98" fmla="*/ 253204 w 602023"/>
              <a:gd name="connsiteY98" fmla="*/ 322905 h 361174"/>
              <a:gd name="connsiteX99" fmla="*/ 267520 w 602023"/>
              <a:gd name="connsiteY99" fmla="*/ 339309 h 361174"/>
              <a:gd name="connsiteX100" fmla="*/ 269397 w 602023"/>
              <a:gd name="connsiteY100" fmla="*/ 340949 h 361174"/>
              <a:gd name="connsiteX101" fmla="*/ 283948 w 602023"/>
              <a:gd name="connsiteY101" fmla="*/ 340480 h 361174"/>
              <a:gd name="connsiteX102" fmla="*/ 275734 w 602023"/>
              <a:gd name="connsiteY102" fmla="*/ 331810 h 361174"/>
              <a:gd name="connsiteX103" fmla="*/ 254143 w 602023"/>
              <a:gd name="connsiteY103" fmla="*/ 307205 h 361174"/>
              <a:gd name="connsiteX104" fmla="*/ 275734 w 602023"/>
              <a:gd name="connsiteY104" fmla="*/ 306502 h 361174"/>
              <a:gd name="connsiteX105" fmla="*/ 259775 w 602023"/>
              <a:gd name="connsiteY105" fmla="*/ 306971 h 361174"/>
              <a:gd name="connsiteX106" fmla="*/ 278081 w 602023"/>
              <a:gd name="connsiteY106" fmla="*/ 323843 h 361174"/>
              <a:gd name="connsiteX107" fmla="*/ 292161 w 602023"/>
              <a:gd name="connsiteY107" fmla="*/ 336497 h 361174"/>
              <a:gd name="connsiteX108" fmla="*/ 296151 w 602023"/>
              <a:gd name="connsiteY108" fmla="*/ 340012 h 361174"/>
              <a:gd name="connsiteX109" fmla="*/ 308824 w 602023"/>
              <a:gd name="connsiteY109" fmla="*/ 339777 h 361174"/>
              <a:gd name="connsiteX110" fmla="*/ 302018 w 602023"/>
              <a:gd name="connsiteY110" fmla="*/ 331810 h 361174"/>
              <a:gd name="connsiteX111" fmla="*/ 276438 w 602023"/>
              <a:gd name="connsiteY111" fmla="*/ 307674 h 361174"/>
              <a:gd name="connsiteX112" fmla="*/ 275734 w 602023"/>
              <a:gd name="connsiteY112" fmla="*/ 306502 h 361174"/>
              <a:gd name="connsiteX113" fmla="*/ 294039 w 602023"/>
              <a:gd name="connsiteY113" fmla="*/ 305799 h 361174"/>
              <a:gd name="connsiteX114" fmla="*/ 280897 w 602023"/>
              <a:gd name="connsiteY114" fmla="*/ 306268 h 361174"/>
              <a:gd name="connsiteX115" fmla="*/ 306242 w 602023"/>
              <a:gd name="connsiteY115" fmla="*/ 327592 h 361174"/>
              <a:gd name="connsiteX116" fmla="*/ 320323 w 602023"/>
              <a:gd name="connsiteY116" fmla="*/ 339309 h 361174"/>
              <a:gd name="connsiteX117" fmla="*/ 326660 w 602023"/>
              <a:gd name="connsiteY117" fmla="*/ 339074 h 361174"/>
              <a:gd name="connsiteX118" fmla="*/ 321497 w 602023"/>
              <a:gd name="connsiteY118" fmla="*/ 334622 h 361174"/>
              <a:gd name="connsiteX119" fmla="*/ 294039 w 602023"/>
              <a:gd name="connsiteY119" fmla="*/ 305799 h 361174"/>
              <a:gd name="connsiteX120" fmla="*/ 321497 w 602023"/>
              <a:gd name="connsiteY120" fmla="*/ 304862 h 361174"/>
              <a:gd name="connsiteX121" fmla="*/ 299437 w 602023"/>
              <a:gd name="connsiteY121" fmla="*/ 305565 h 361174"/>
              <a:gd name="connsiteX122" fmla="*/ 318680 w 602023"/>
              <a:gd name="connsiteY122" fmla="*/ 324077 h 361174"/>
              <a:gd name="connsiteX123" fmla="*/ 342853 w 602023"/>
              <a:gd name="connsiteY123" fmla="*/ 338371 h 361174"/>
              <a:gd name="connsiteX124" fmla="*/ 344965 w 602023"/>
              <a:gd name="connsiteY124" fmla="*/ 338606 h 361174"/>
              <a:gd name="connsiteX125" fmla="*/ 355056 w 602023"/>
              <a:gd name="connsiteY125" fmla="*/ 338371 h 361174"/>
              <a:gd name="connsiteX126" fmla="*/ 348485 w 602023"/>
              <a:gd name="connsiteY126" fmla="*/ 333919 h 361174"/>
              <a:gd name="connsiteX127" fmla="*/ 334404 w 602023"/>
              <a:gd name="connsiteY127" fmla="*/ 322905 h 361174"/>
              <a:gd name="connsiteX128" fmla="*/ 321497 w 602023"/>
              <a:gd name="connsiteY128" fmla="*/ 304862 h 361174"/>
              <a:gd name="connsiteX129" fmla="*/ 339567 w 602023"/>
              <a:gd name="connsiteY129" fmla="*/ 304159 h 361174"/>
              <a:gd name="connsiteX130" fmla="*/ 326425 w 602023"/>
              <a:gd name="connsiteY130" fmla="*/ 304628 h 361174"/>
              <a:gd name="connsiteX131" fmla="*/ 343087 w 602023"/>
              <a:gd name="connsiteY131" fmla="*/ 322203 h 361174"/>
              <a:gd name="connsiteX132" fmla="*/ 355525 w 602023"/>
              <a:gd name="connsiteY132" fmla="*/ 329701 h 361174"/>
              <a:gd name="connsiteX133" fmla="*/ 363739 w 602023"/>
              <a:gd name="connsiteY133" fmla="*/ 335559 h 361174"/>
              <a:gd name="connsiteX134" fmla="*/ 363974 w 602023"/>
              <a:gd name="connsiteY134" fmla="*/ 338137 h 361174"/>
              <a:gd name="connsiteX135" fmla="*/ 369606 w 602023"/>
              <a:gd name="connsiteY135" fmla="*/ 337903 h 361174"/>
              <a:gd name="connsiteX136" fmla="*/ 367964 w 602023"/>
              <a:gd name="connsiteY136" fmla="*/ 336028 h 361174"/>
              <a:gd name="connsiteX137" fmla="*/ 355056 w 602023"/>
              <a:gd name="connsiteY137" fmla="*/ 322437 h 361174"/>
              <a:gd name="connsiteX138" fmla="*/ 340036 w 602023"/>
              <a:gd name="connsiteY138" fmla="*/ 305565 h 361174"/>
              <a:gd name="connsiteX139" fmla="*/ 339567 w 602023"/>
              <a:gd name="connsiteY139" fmla="*/ 304159 h 361174"/>
              <a:gd name="connsiteX140" fmla="*/ 359515 w 602023"/>
              <a:gd name="connsiteY140" fmla="*/ 303456 h 361174"/>
              <a:gd name="connsiteX141" fmla="*/ 344026 w 602023"/>
              <a:gd name="connsiteY141" fmla="*/ 303925 h 361174"/>
              <a:gd name="connsiteX142" fmla="*/ 360923 w 602023"/>
              <a:gd name="connsiteY142" fmla="*/ 318922 h 361174"/>
              <a:gd name="connsiteX143" fmla="*/ 374535 w 602023"/>
              <a:gd name="connsiteY143" fmla="*/ 331810 h 361174"/>
              <a:gd name="connsiteX144" fmla="*/ 380402 w 602023"/>
              <a:gd name="connsiteY144" fmla="*/ 337668 h 361174"/>
              <a:gd name="connsiteX145" fmla="*/ 393778 w 602023"/>
              <a:gd name="connsiteY145" fmla="*/ 337200 h 361174"/>
              <a:gd name="connsiteX146" fmla="*/ 382514 w 602023"/>
              <a:gd name="connsiteY146" fmla="*/ 326186 h 361174"/>
              <a:gd name="connsiteX147" fmla="*/ 359750 w 602023"/>
              <a:gd name="connsiteY147" fmla="*/ 305565 h 361174"/>
              <a:gd name="connsiteX148" fmla="*/ 359515 w 602023"/>
              <a:gd name="connsiteY148" fmla="*/ 303456 h 361174"/>
              <a:gd name="connsiteX149" fmla="*/ 383922 w 602023"/>
              <a:gd name="connsiteY149" fmla="*/ 302285 h 361174"/>
              <a:gd name="connsiteX150" fmla="*/ 363505 w 602023"/>
              <a:gd name="connsiteY150" fmla="*/ 303222 h 361174"/>
              <a:gd name="connsiteX151" fmla="*/ 384861 w 602023"/>
              <a:gd name="connsiteY151" fmla="*/ 320562 h 361174"/>
              <a:gd name="connsiteX152" fmla="*/ 404808 w 602023"/>
              <a:gd name="connsiteY152" fmla="*/ 336965 h 361174"/>
              <a:gd name="connsiteX153" fmla="*/ 416777 w 602023"/>
              <a:gd name="connsiteY153" fmla="*/ 336731 h 361174"/>
              <a:gd name="connsiteX154" fmla="*/ 401758 w 602023"/>
              <a:gd name="connsiteY154" fmla="*/ 318922 h 361174"/>
              <a:gd name="connsiteX155" fmla="*/ 383922 w 602023"/>
              <a:gd name="connsiteY155" fmla="*/ 302285 h 361174"/>
              <a:gd name="connsiteX156" fmla="*/ 409502 w 602023"/>
              <a:gd name="connsiteY156" fmla="*/ 301113 h 361174"/>
              <a:gd name="connsiteX157" fmla="*/ 390728 w 602023"/>
              <a:gd name="connsiteY157" fmla="*/ 302050 h 361174"/>
              <a:gd name="connsiteX158" fmla="*/ 403635 w 602023"/>
              <a:gd name="connsiteY158" fmla="*/ 313064 h 361174"/>
              <a:gd name="connsiteX159" fmla="*/ 426399 w 602023"/>
              <a:gd name="connsiteY159" fmla="*/ 336497 h 361174"/>
              <a:gd name="connsiteX160" fmla="*/ 440715 w 602023"/>
              <a:gd name="connsiteY160" fmla="*/ 336262 h 361174"/>
              <a:gd name="connsiteX161" fmla="*/ 430623 w 602023"/>
              <a:gd name="connsiteY161" fmla="*/ 326420 h 361174"/>
              <a:gd name="connsiteX162" fmla="*/ 409502 w 602023"/>
              <a:gd name="connsiteY162" fmla="*/ 301113 h 361174"/>
              <a:gd name="connsiteX163" fmla="*/ 482253 w 602023"/>
              <a:gd name="connsiteY163" fmla="*/ 295020 h 361174"/>
              <a:gd name="connsiteX164" fmla="*/ 449163 w 602023"/>
              <a:gd name="connsiteY164" fmla="*/ 299004 h 361174"/>
              <a:gd name="connsiteX165" fmla="*/ 414196 w 602023"/>
              <a:gd name="connsiteY165" fmla="*/ 300879 h 361174"/>
              <a:gd name="connsiteX166" fmla="*/ 432736 w 602023"/>
              <a:gd name="connsiteY166" fmla="*/ 320562 h 361174"/>
              <a:gd name="connsiteX167" fmla="*/ 453153 w 602023"/>
              <a:gd name="connsiteY167" fmla="*/ 336262 h 361174"/>
              <a:gd name="connsiteX168" fmla="*/ 470989 w 602023"/>
              <a:gd name="connsiteY168" fmla="*/ 336028 h 361174"/>
              <a:gd name="connsiteX169" fmla="*/ 460663 w 602023"/>
              <a:gd name="connsiteY169" fmla="*/ 325952 h 361174"/>
              <a:gd name="connsiteX170" fmla="*/ 436725 w 602023"/>
              <a:gd name="connsiteY170" fmla="*/ 303456 h 361174"/>
              <a:gd name="connsiteX171" fmla="*/ 439307 w 602023"/>
              <a:gd name="connsiteY171" fmla="*/ 300176 h 361174"/>
              <a:gd name="connsiteX172" fmla="*/ 463009 w 602023"/>
              <a:gd name="connsiteY172" fmla="*/ 320094 h 361174"/>
              <a:gd name="connsiteX173" fmla="*/ 482253 w 602023"/>
              <a:gd name="connsiteY173" fmla="*/ 335794 h 361174"/>
              <a:gd name="connsiteX174" fmla="*/ 492345 w 602023"/>
              <a:gd name="connsiteY174" fmla="*/ 335794 h 361174"/>
              <a:gd name="connsiteX175" fmla="*/ 482488 w 602023"/>
              <a:gd name="connsiteY175" fmla="*/ 325014 h 361174"/>
              <a:gd name="connsiteX176" fmla="*/ 457377 w 602023"/>
              <a:gd name="connsiteY176" fmla="*/ 300410 h 361174"/>
              <a:gd name="connsiteX177" fmla="*/ 458316 w 602023"/>
              <a:gd name="connsiteY177" fmla="*/ 299004 h 361174"/>
              <a:gd name="connsiteX178" fmla="*/ 483427 w 602023"/>
              <a:gd name="connsiteY178" fmla="*/ 317750 h 361174"/>
              <a:gd name="connsiteX179" fmla="*/ 504079 w 602023"/>
              <a:gd name="connsiteY179" fmla="*/ 335794 h 361174"/>
              <a:gd name="connsiteX180" fmla="*/ 520741 w 602023"/>
              <a:gd name="connsiteY180" fmla="*/ 335559 h 361174"/>
              <a:gd name="connsiteX181" fmla="*/ 507599 w 602023"/>
              <a:gd name="connsiteY181" fmla="*/ 323843 h 361174"/>
              <a:gd name="connsiteX182" fmla="*/ 482253 w 602023"/>
              <a:gd name="connsiteY182" fmla="*/ 295020 h 361174"/>
              <a:gd name="connsiteX183" fmla="*/ 504079 w 602023"/>
              <a:gd name="connsiteY183" fmla="*/ 292208 h 361174"/>
              <a:gd name="connsiteX184" fmla="*/ 487651 w 602023"/>
              <a:gd name="connsiteY184" fmla="*/ 294317 h 361174"/>
              <a:gd name="connsiteX185" fmla="*/ 510415 w 602023"/>
              <a:gd name="connsiteY185" fmla="*/ 317516 h 361174"/>
              <a:gd name="connsiteX186" fmla="*/ 536699 w 602023"/>
              <a:gd name="connsiteY186" fmla="*/ 335559 h 361174"/>
              <a:gd name="connsiteX187" fmla="*/ 548434 w 602023"/>
              <a:gd name="connsiteY187" fmla="*/ 335559 h 361174"/>
              <a:gd name="connsiteX188" fmla="*/ 531771 w 602023"/>
              <a:gd name="connsiteY188" fmla="*/ 321500 h 361174"/>
              <a:gd name="connsiteX189" fmla="*/ 504548 w 602023"/>
              <a:gd name="connsiteY189" fmla="*/ 295020 h 361174"/>
              <a:gd name="connsiteX190" fmla="*/ 504079 w 602023"/>
              <a:gd name="connsiteY190" fmla="*/ 292208 h 361174"/>
              <a:gd name="connsiteX191" fmla="*/ 521680 w 602023"/>
              <a:gd name="connsiteY191" fmla="*/ 290099 h 361174"/>
              <a:gd name="connsiteX192" fmla="*/ 508538 w 602023"/>
              <a:gd name="connsiteY192" fmla="*/ 291505 h 361174"/>
              <a:gd name="connsiteX193" fmla="*/ 532006 w 602023"/>
              <a:gd name="connsiteY193" fmla="*/ 312126 h 361174"/>
              <a:gd name="connsiteX194" fmla="*/ 560872 w 602023"/>
              <a:gd name="connsiteY194" fmla="*/ 334388 h 361174"/>
              <a:gd name="connsiteX195" fmla="*/ 561810 w 602023"/>
              <a:gd name="connsiteY195" fmla="*/ 335794 h 361174"/>
              <a:gd name="connsiteX196" fmla="*/ 570494 w 602023"/>
              <a:gd name="connsiteY196" fmla="*/ 335794 h 361174"/>
              <a:gd name="connsiteX197" fmla="*/ 555005 w 602023"/>
              <a:gd name="connsiteY197" fmla="*/ 321031 h 361174"/>
              <a:gd name="connsiteX198" fmla="*/ 522619 w 602023"/>
              <a:gd name="connsiteY198" fmla="*/ 293380 h 361174"/>
              <a:gd name="connsiteX199" fmla="*/ 521680 w 602023"/>
              <a:gd name="connsiteY199" fmla="*/ 290099 h 361174"/>
              <a:gd name="connsiteX200" fmla="*/ 541862 w 602023"/>
              <a:gd name="connsiteY200" fmla="*/ 287990 h 361174"/>
              <a:gd name="connsiteX201" fmla="*/ 526843 w 602023"/>
              <a:gd name="connsiteY201" fmla="*/ 289396 h 361174"/>
              <a:gd name="connsiteX202" fmla="*/ 556647 w 602023"/>
              <a:gd name="connsiteY202" fmla="*/ 313532 h 361174"/>
              <a:gd name="connsiteX203" fmla="*/ 583401 w 602023"/>
              <a:gd name="connsiteY203" fmla="*/ 335794 h 361174"/>
              <a:gd name="connsiteX204" fmla="*/ 585983 w 602023"/>
              <a:gd name="connsiteY204" fmla="*/ 336028 h 361174"/>
              <a:gd name="connsiteX205" fmla="*/ 585983 w 602023"/>
              <a:gd name="connsiteY205" fmla="*/ 332982 h 361174"/>
              <a:gd name="connsiteX206" fmla="*/ 586217 w 602023"/>
              <a:gd name="connsiteY206" fmla="*/ 330404 h 361174"/>
              <a:gd name="connsiteX207" fmla="*/ 567912 w 602023"/>
              <a:gd name="connsiteY207" fmla="*/ 315173 h 361174"/>
              <a:gd name="connsiteX208" fmla="*/ 542332 w 602023"/>
              <a:gd name="connsiteY208" fmla="*/ 290334 h 361174"/>
              <a:gd name="connsiteX209" fmla="*/ 541862 w 602023"/>
              <a:gd name="connsiteY209" fmla="*/ 287990 h 361174"/>
              <a:gd name="connsiteX210" fmla="*/ 562045 w 602023"/>
              <a:gd name="connsiteY210" fmla="*/ 286350 h 361174"/>
              <a:gd name="connsiteX211" fmla="*/ 545852 w 602023"/>
              <a:gd name="connsiteY211" fmla="*/ 287522 h 361174"/>
              <a:gd name="connsiteX212" fmla="*/ 570963 w 602023"/>
              <a:gd name="connsiteY212" fmla="*/ 308611 h 361174"/>
              <a:gd name="connsiteX213" fmla="*/ 586921 w 602023"/>
              <a:gd name="connsiteY213" fmla="*/ 321031 h 361174"/>
              <a:gd name="connsiteX214" fmla="*/ 587391 w 602023"/>
              <a:gd name="connsiteY214" fmla="*/ 314470 h 361174"/>
              <a:gd name="connsiteX215" fmla="*/ 587625 w 602023"/>
              <a:gd name="connsiteY215" fmla="*/ 310955 h 361174"/>
              <a:gd name="connsiteX216" fmla="*/ 575657 w 602023"/>
              <a:gd name="connsiteY216" fmla="*/ 298770 h 361174"/>
              <a:gd name="connsiteX217" fmla="*/ 562045 w 602023"/>
              <a:gd name="connsiteY217" fmla="*/ 286350 h 361174"/>
              <a:gd name="connsiteX218" fmla="*/ 571198 w 602023"/>
              <a:gd name="connsiteY218" fmla="*/ 285882 h 361174"/>
              <a:gd name="connsiteX219" fmla="*/ 580820 w 602023"/>
              <a:gd name="connsiteY219" fmla="*/ 293614 h 361174"/>
              <a:gd name="connsiteX220" fmla="*/ 588564 w 602023"/>
              <a:gd name="connsiteY220" fmla="*/ 300410 h 361174"/>
              <a:gd name="connsiteX221" fmla="*/ 589737 w 602023"/>
              <a:gd name="connsiteY221" fmla="*/ 287287 h 361174"/>
              <a:gd name="connsiteX222" fmla="*/ 571198 w 602023"/>
              <a:gd name="connsiteY222" fmla="*/ 285882 h 361174"/>
              <a:gd name="connsiteX223" fmla="*/ 229267 w 602023"/>
              <a:gd name="connsiteY223" fmla="*/ 285647 h 361174"/>
              <a:gd name="connsiteX224" fmla="*/ 229502 w 602023"/>
              <a:gd name="connsiteY224" fmla="*/ 296661 h 361174"/>
              <a:gd name="connsiteX225" fmla="*/ 239593 w 602023"/>
              <a:gd name="connsiteY225" fmla="*/ 296426 h 361174"/>
              <a:gd name="connsiteX226" fmla="*/ 237715 w 602023"/>
              <a:gd name="connsiteY226" fmla="*/ 295020 h 361174"/>
              <a:gd name="connsiteX227" fmla="*/ 229267 w 602023"/>
              <a:gd name="connsiteY227" fmla="*/ 285647 h 361174"/>
              <a:gd name="connsiteX228" fmla="*/ 28380 w 602023"/>
              <a:gd name="connsiteY228" fmla="*/ 279086 h 361174"/>
              <a:gd name="connsiteX229" fmla="*/ 26502 w 602023"/>
              <a:gd name="connsiteY229" fmla="*/ 297598 h 361174"/>
              <a:gd name="connsiteX230" fmla="*/ 26268 w 602023"/>
              <a:gd name="connsiteY230" fmla="*/ 298067 h 361174"/>
              <a:gd name="connsiteX231" fmla="*/ 50440 w 602023"/>
              <a:gd name="connsiteY231" fmla="*/ 300176 h 361174"/>
              <a:gd name="connsiteX232" fmla="*/ 28380 w 602023"/>
              <a:gd name="connsiteY232" fmla="*/ 279086 h 361174"/>
              <a:gd name="connsiteX233" fmla="*/ 228798 w 602023"/>
              <a:gd name="connsiteY233" fmla="*/ 265026 h 361174"/>
              <a:gd name="connsiteX234" fmla="*/ 229267 w 602023"/>
              <a:gd name="connsiteY234" fmla="*/ 278383 h 361174"/>
              <a:gd name="connsiteX235" fmla="*/ 249215 w 602023"/>
              <a:gd name="connsiteY235" fmla="*/ 293380 h 361174"/>
              <a:gd name="connsiteX236" fmla="*/ 253908 w 602023"/>
              <a:gd name="connsiteY236" fmla="*/ 296192 h 361174"/>
              <a:gd name="connsiteX237" fmla="*/ 267051 w 602023"/>
              <a:gd name="connsiteY237" fmla="*/ 295958 h 361174"/>
              <a:gd name="connsiteX238" fmla="*/ 248980 w 602023"/>
              <a:gd name="connsiteY238" fmla="*/ 282835 h 361174"/>
              <a:gd name="connsiteX239" fmla="*/ 228798 w 602023"/>
              <a:gd name="connsiteY239" fmla="*/ 265026 h 361174"/>
              <a:gd name="connsiteX240" fmla="*/ 415134 w 602023"/>
              <a:gd name="connsiteY240" fmla="*/ 247217 h 361174"/>
              <a:gd name="connsiteX241" fmla="*/ 414430 w 602023"/>
              <a:gd name="connsiteY241" fmla="*/ 265026 h 361174"/>
              <a:gd name="connsiteX242" fmla="*/ 428042 w 602023"/>
              <a:gd name="connsiteY242" fmla="*/ 273462 h 361174"/>
              <a:gd name="connsiteX243" fmla="*/ 441653 w 602023"/>
              <a:gd name="connsiteY243" fmla="*/ 280023 h 361174"/>
              <a:gd name="connsiteX244" fmla="*/ 441653 w 602023"/>
              <a:gd name="connsiteY244" fmla="*/ 284241 h 361174"/>
              <a:gd name="connsiteX245" fmla="*/ 426634 w 602023"/>
              <a:gd name="connsiteY245" fmla="*/ 279086 h 361174"/>
              <a:gd name="connsiteX246" fmla="*/ 413961 w 602023"/>
              <a:gd name="connsiteY246" fmla="*/ 270650 h 361174"/>
              <a:gd name="connsiteX247" fmla="*/ 413022 w 602023"/>
              <a:gd name="connsiteY247" fmla="*/ 290568 h 361174"/>
              <a:gd name="connsiteX248" fmla="*/ 449163 w 602023"/>
              <a:gd name="connsiteY248" fmla="*/ 287287 h 361174"/>
              <a:gd name="connsiteX249" fmla="*/ 460428 w 602023"/>
              <a:gd name="connsiteY249" fmla="*/ 285647 h 361174"/>
              <a:gd name="connsiteX250" fmla="*/ 415134 w 602023"/>
              <a:gd name="connsiteY250" fmla="*/ 247217 h 361174"/>
              <a:gd name="connsiteX251" fmla="*/ 228328 w 602023"/>
              <a:gd name="connsiteY251" fmla="*/ 243234 h 361174"/>
              <a:gd name="connsiteX252" fmla="*/ 228798 w 602023"/>
              <a:gd name="connsiteY252" fmla="*/ 258231 h 361174"/>
              <a:gd name="connsiteX253" fmla="*/ 274560 w 602023"/>
              <a:gd name="connsiteY253" fmla="*/ 293146 h 361174"/>
              <a:gd name="connsiteX254" fmla="*/ 275734 w 602023"/>
              <a:gd name="connsiteY254" fmla="*/ 295723 h 361174"/>
              <a:gd name="connsiteX255" fmla="*/ 279958 w 602023"/>
              <a:gd name="connsiteY255" fmla="*/ 295489 h 361174"/>
              <a:gd name="connsiteX256" fmla="*/ 278081 w 602023"/>
              <a:gd name="connsiteY256" fmla="*/ 286819 h 361174"/>
              <a:gd name="connsiteX257" fmla="*/ 263765 w 602023"/>
              <a:gd name="connsiteY257" fmla="*/ 274165 h 361174"/>
              <a:gd name="connsiteX258" fmla="*/ 228328 w 602023"/>
              <a:gd name="connsiteY258" fmla="*/ 243234 h 361174"/>
              <a:gd name="connsiteX259" fmla="*/ 416073 w 602023"/>
              <a:gd name="connsiteY259" fmla="*/ 230111 h 361174"/>
              <a:gd name="connsiteX260" fmla="*/ 415369 w 602023"/>
              <a:gd name="connsiteY260" fmla="*/ 242296 h 361174"/>
              <a:gd name="connsiteX261" fmla="*/ 459959 w 602023"/>
              <a:gd name="connsiteY261" fmla="*/ 277680 h 361174"/>
              <a:gd name="connsiteX262" fmla="*/ 461836 w 602023"/>
              <a:gd name="connsiteY262" fmla="*/ 278149 h 361174"/>
              <a:gd name="connsiteX263" fmla="*/ 466060 w 602023"/>
              <a:gd name="connsiteY263" fmla="*/ 281664 h 361174"/>
              <a:gd name="connsiteX264" fmla="*/ 467703 w 602023"/>
              <a:gd name="connsiteY264" fmla="*/ 272993 h 361174"/>
              <a:gd name="connsiteX265" fmla="*/ 446347 w 602023"/>
              <a:gd name="connsiteY265" fmla="*/ 255887 h 361174"/>
              <a:gd name="connsiteX266" fmla="*/ 423114 w 602023"/>
              <a:gd name="connsiteY266" fmla="*/ 236438 h 361174"/>
              <a:gd name="connsiteX267" fmla="*/ 416073 w 602023"/>
              <a:gd name="connsiteY267" fmla="*/ 230111 h 361174"/>
              <a:gd name="connsiteX268" fmla="*/ 228563 w 602023"/>
              <a:gd name="connsiteY268" fmla="*/ 225659 h 361174"/>
              <a:gd name="connsiteX269" fmla="*/ 228328 w 602023"/>
              <a:gd name="connsiteY269" fmla="*/ 235735 h 361174"/>
              <a:gd name="connsiteX270" fmla="*/ 255786 w 602023"/>
              <a:gd name="connsiteY270" fmla="*/ 258465 h 361174"/>
              <a:gd name="connsiteX271" fmla="*/ 270571 w 602023"/>
              <a:gd name="connsiteY271" fmla="*/ 271119 h 361174"/>
              <a:gd name="connsiteX272" fmla="*/ 275734 w 602023"/>
              <a:gd name="connsiteY272" fmla="*/ 275571 h 361174"/>
              <a:gd name="connsiteX273" fmla="*/ 273856 w 602023"/>
              <a:gd name="connsiteY273" fmla="*/ 262917 h 361174"/>
              <a:gd name="connsiteX274" fmla="*/ 228563 w 602023"/>
              <a:gd name="connsiteY274" fmla="*/ 225659 h 361174"/>
              <a:gd name="connsiteX275" fmla="*/ 33073 w 602023"/>
              <a:gd name="connsiteY275" fmla="*/ 220738 h 361174"/>
              <a:gd name="connsiteX276" fmla="*/ 31665 w 602023"/>
              <a:gd name="connsiteY276" fmla="*/ 238547 h 361174"/>
              <a:gd name="connsiteX277" fmla="*/ 77193 w 602023"/>
              <a:gd name="connsiteY277" fmla="*/ 275805 h 361174"/>
              <a:gd name="connsiteX278" fmla="*/ 74612 w 602023"/>
              <a:gd name="connsiteY278" fmla="*/ 280492 h 361174"/>
              <a:gd name="connsiteX279" fmla="*/ 49970 w 602023"/>
              <a:gd name="connsiteY279" fmla="*/ 260574 h 361174"/>
              <a:gd name="connsiteX280" fmla="*/ 31431 w 602023"/>
              <a:gd name="connsiteY280" fmla="*/ 242531 h 361174"/>
              <a:gd name="connsiteX281" fmla="*/ 30727 w 602023"/>
              <a:gd name="connsiteY281" fmla="*/ 251670 h 361174"/>
              <a:gd name="connsiteX282" fmla="*/ 51613 w 602023"/>
              <a:gd name="connsiteY282" fmla="*/ 272525 h 361174"/>
              <a:gd name="connsiteX283" fmla="*/ 65459 w 602023"/>
              <a:gd name="connsiteY283" fmla="*/ 286116 h 361174"/>
              <a:gd name="connsiteX284" fmla="*/ 71561 w 602023"/>
              <a:gd name="connsiteY284" fmla="*/ 291037 h 361174"/>
              <a:gd name="connsiteX285" fmla="*/ 73204 w 602023"/>
              <a:gd name="connsiteY285" fmla="*/ 292677 h 361174"/>
              <a:gd name="connsiteX286" fmla="*/ 76020 w 602023"/>
              <a:gd name="connsiteY286" fmla="*/ 295255 h 361174"/>
              <a:gd name="connsiteX287" fmla="*/ 68980 w 602023"/>
              <a:gd name="connsiteY287" fmla="*/ 298301 h 361174"/>
              <a:gd name="connsiteX288" fmla="*/ 54429 w 602023"/>
              <a:gd name="connsiteY288" fmla="*/ 285413 h 361174"/>
              <a:gd name="connsiteX289" fmla="*/ 30023 w 602023"/>
              <a:gd name="connsiteY289" fmla="*/ 259168 h 361174"/>
              <a:gd name="connsiteX290" fmla="*/ 28849 w 602023"/>
              <a:gd name="connsiteY290" fmla="*/ 272759 h 361174"/>
              <a:gd name="connsiteX291" fmla="*/ 57011 w 602023"/>
              <a:gd name="connsiteY291" fmla="*/ 296895 h 361174"/>
              <a:gd name="connsiteX292" fmla="*/ 58184 w 602023"/>
              <a:gd name="connsiteY292" fmla="*/ 300644 h 361174"/>
              <a:gd name="connsiteX293" fmla="*/ 80714 w 602023"/>
              <a:gd name="connsiteY293" fmla="*/ 301347 h 361174"/>
              <a:gd name="connsiteX294" fmla="*/ 80948 w 602023"/>
              <a:gd name="connsiteY294" fmla="*/ 260105 h 361174"/>
              <a:gd name="connsiteX295" fmla="*/ 79071 w 602023"/>
              <a:gd name="connsiteY295" fmla="*/ 260574 h 361174"/>
              <a:gd name="connsiteX296" fmla="*/ 55603 w 602023"/>
              <a:gd name="connsiteY296" fmla="*/ 241593 h 361174"/>
              <a:gd name="connsiteX297" fmla="*/ 33073 w 602023"/>
              <a:gd name="connsiteY297" fmla="*/ 220738 h 361174"/>
              <a:gd name="connsiteX298" fmla="*/ 417247 w 602023"/>
              <a:gd name="connsiteY298" fmla="*/ 209725 h 361174"/>
              <a:gd name="connsiteX299" fmla="*/ 416308 w 602023"/>
              <a:gd name="connsiteY299" fmla="*/ 224253 h 361174"/>
              <a:gd name="connsiteX300" fmla="*/ 439776 w 602023"/>
              <a:gd name="connsiteY300" fmla="*/ 243234 h 361174"/>
              <a:gd name="connsiteX301" fmla="*/ 466999 w 602023"/>
              <a:gd name="connsiteY301" fmla="*/ 265026 h 361174"/>
              <a:gd name="connsiteX302" fmla="*/ 469346 w 602023"/>
              <a:gd name="connsiteY302" fmla="*/ 264323 h 361174"/>
              <a:gd name="connsiteX303" fmla="*/ 470285 w 602023"/>
              <a:gd name="connsiteY303" fmla="*/ 253310 h 361174"/>
              <a:gd name="connsiteX304" fmla="*/ 450806 w 602023"/>
              <a:gd name="connsiteY304" fmla="*/ 237610 h 361174"/>
              <a:gd name="connsiteX305" fmla="*/ 424991 w 602023"/>
              <a:gd name="connsiteY305" fmla="*/ 215583 h 361174"/>
              <a:gd name="connsiteX306" fmla="*/ 417247 w 602023"/>
              <a:gd name="connsiteY306" fmla="*/ 209725 h 361174"/>
              <a:gd name="connsiteX307" fmla="*/ 34716 w 602023"/>
              <a:gd name="connsiteY307" fmla="*/ 199414 h 361174"/>
              <a:gd name="connsiteX308" fmla="*/ 33543 w 602023"/>
              <a:gd name="connsiteY308" fmla="*/ 215349 h 361174"/>
              <a:gd name="connsiteX309" fmla="*/ 59358 w 602023"/>
              <a:gd name="connsiteY309" fmla="*/ 237844 h 361174"/>
              <a:gd name="connsiteX310" fmla="*/ 80948 w 602023"/>
              <a:gd name="connsiteY310" fmla="*/ 255653 h 361174"/>
              <a:gd name="connsiteX311" fmla="*/ 79540 w 602023"/>
              <a:gd name="connsiteY311" fmla="*/ 234798 h 361174"/>
              <a:gd name="connsiteX312" fmla="*/ 55837 w 602023"/>
              <a:gd name="connsiteY312" fmla="*/ 218160 h 361174"/>
              <a:gd name="connsiteX313" fmla="*/ 34716 w 602023"/>
              <a:gd name="connsiteY313" fmla="*/ 199414 h 361174"/>
              <a:gd name="connsiteX314" fmla="*/ 419124 w 602023"/>
              <a:gd name="connsiteY314" fmla="*/ 188166 h 361174"/>
              <a:gd name="connsiteX315" fmla="*/ 417481 w 602023"/>
              <a:gd name="connsiteY315" fmla="*/ 205507 h 361174"/>
              <a:gd name="connsiteX316" fmla="*/ 425226 w 602023"/>
              <a:gd name="connsiteY316" fmla="*/ 210428 h 361174"/>
              <a:gd name="connsiteX317" fmla="*/ 439307 w 602023"/>
              <a:gd name="connsiteY317" fmla="*/ 219566 h 361174"/>
              <a:gd name="connsiteX318" fmla="*/ 470989 w 602023"/>
              <a:gd name="connsiteY318" fmla="*/ 246046 h 361174"/>
              <a:gd name="connsiteX319" fmla="*/ 471458 w 602023"/>
              <a:gd name="connsiteY319" fmla="*/ 231752 h 361174"/>
              <a:gd name="connsiteX320" fmla="*/ 445643 w 602023"/>
              <a:gd name="connsiteY320" fmla="*/ 210428 h 361174"/>
              <a:gd name="connsiteX321" fmla="*/ 428277 w 602023"/>
              <a:gd name="connsiteY321" fmla="*/ 195665 h 361174"/>
              <a:gd name="connsiteX322" fmla="*/ 419124 w 602023"/>
              <a:gd name="connsiteY322" fmla="*/ 188166 h 361174"/>
              <a:gd name="connsiteX323" fmla="*/ 230910 w 602023"/>
              <a:gd name="connsiteY323" fmla="*/ 181371 h 361174"/>
              <a:gd name="connsiteX324" fmla="*/ 228798 w 602023"/>
              <a:gd name="connsiteY324" fmla="*/ 208553 h 361174"/>
              <a:gd name="connsiteX325" fmla="*/ 228563 w 602023"/>
              <a:gd name="connsiteY325" fmla="*/ 219801 h 361174"/>
              <a:gd name="connsiteX326" fmla="*/ 248980 w 602023"/>
              <a:gd name="connsiteY326" fmla="*/ 238313 h 361174"/>
              <a:gd name="connsiteX327" fmla="*/ 272918 w 602023"/>
              <a:gd name="connsiteY327" fmla="*/ 255887 h 361174"/>
              <a:gd name="connsiteX328" fmla="*/ 271275 w 602023"/>
              <a:gd name="connsiteY328" fmla="*/ 239016 h 361174"/>
              <a:gd name="connsiteX329" fmla="*/ 268928 w 602023"/>
              <a:gd name="connsiteY329" fmla="*/ 237375 h 361174"/>
              <a:gd name="connsiteX330" fmla="*/ 251562 w 602023"/>
              <a:gd name="connsiteY330" fmla="*/ 224487 h 361174"/>
              <a:gd name="connsiteX331" fmla="*/ 230675 w 602023"/>
              <a:gd name="connsiteY331" fmla="*/ 201054 h 361174"/>
              <a:gd name="connsiteX332" fmla="*/ 232083 w 602023"/>
              <a:gd name="connsiteY332" fmla="*/ 200351 h 361174"/>
              <a:gd name="connsiteX333" fmla="*/ 251562 w 602023"/>
              <a:gd name="connsiteY333" fmla="*/ 216989 h 361174"/>
              <a:gd name="connsiteX334" fmla="*/ 267989 w 602023"/>
              <a:gd name="connsiteY334" fmla="*/ 229174 h 361174"/>
              <a:gd name="connsiteX335" fmla="*/ 270805 w 602023"/>
              <a:gd name="connsiteY335" fmla="*/ 231049 h 361174"/>
              <a:gd name="connsiteX336" fmla="*/ 270101 w 602023"/>
              <a:gd name="connsiteY336" fmla="*/ 210428 h 361174"/>
              <a:gd name="connsiteX337" fmla="*/ 256490 w 602023"/>
              <a:gd name="connsiteY337" fmla="*/ 201289 h 361174"/>
              <a:gd name="connsiteX338" fmla="*/ 230910 w 602023"/>
              <a:gd name="connsiteY338" fmla="*/ 181371 h 361174"/>
              <a:gd name="connsiteX339" fmla="*/ 36124 w 602023"/>
              <a:gd name="connsiteY339" fmla="*/ 175981 h 361174"/>
              <a:gd name="connsiteX340" fmla="*/ 35186 w 602023"/>
              <a:gd name="connsiteY340" fmla="*/ 194025 h 361174"/>
              <a:gd name="connsiteX341" fmla="*/ 59358 w 602023"/>
              <a:gd name="connsiteY341" fmla="*/ 213708 h 361174"/>
              <a:gd name="connsiteX342" fmla="*/ 79071 w 602023"/>
              <a:gd name="connsiteY342" fmla="*/ 227065 h 361174"/>
              <a:gd name="connsiteX343" fmla="*/ 78132 w 602023"/>
              <a:gd name="connsiteY343" fmla="*/ 202460 h 361174"/>
              <a:gd name="connsiteX344" fmla="*/ 76020 w 602023"/>
              <a:gd name="connsiteY344" fmla="*/ 203163 h 361174"/>
              <a:gd name="connsiteX345" fmla="*/ 61000 w 602023"/>
              <a:gd name="connsiteY345" fmla="*/ 195665 h 361174"/>
              <a:gd name="connsiteX346" fmla="*/ 41287 w 602023"/>
              <a:gd name="connsiteY346" fmla="*/ 180434 h 361174"/>
              <a:gd name="connsiteX347" fmla="*/ 36124 w 602023"/>
              <a:gd name="connsiteY347" fmla="*/ 175981 h 361174"/>
              <a:gd name="connsiteX348" fmla="*/ 420767 w 602023"/>
              <a:gd name="connsiteY348" fmla="*/ 172935 h 361174"/>
              <a:gd name="connsiteX349" fmla="*/ 419359 w 602023"/>
              <a:gd name="connsiteY349" fmla="*/ 184886 h 361174"/>
              <a:gd name="connsiteX350" fmla="*/ 442357 w 602023"/>
              <a:gd name="connsiteY350" fmla="*/ 200820 h 361174"/>
              <a:gd name="connsiteX351" fmla="*/ 467703 w 602023"/>
              <a:gd name="connsiteY351" fmla="*/ 220972 h 361174"/>
              <a:gd name="connsiteX352" fmla="*/ 470285 w 602023"/>
              <a:gd name="connsiteY352" fmla="*/ 220738 h 361174"/>
              <a:gd name="connsiteX353" fmla="*/ 471458 w 602023"/>
              <a:gd name="connsiteY353" fmla="*/ 221910 h 361174"/>
              <a:gd name="connsiteX354" fmla="*/ 471223 w 602023"/>
              <a:gd name="connsiteY354" fmla="*/ 216754 h 361174"/>
              <a:gd name="connsiteX355" fmla="*/ 460897 w 602023"/>
              <a:gd name="connsiteY355" fmla="*/ 208084 h 361174"/>
              <a:gd name="connsiteX356" fmla="*/ 439776 w 602023"/>
              <a:gd name="connsiteY356" fmla="*/ 189572 h 361174"/>
              <a:gd name="connsiteX357" fmla="*/ 420767 w 602023"/>
              <a:gd name="connsiteY357" fmla="*/ 172935 h 361174"/>
              <a:gd name="connsiteX358" fmla="*/ 232787 w 602023"/>
              <a:gd name="connsiteY358" fmla="*/ 159578 h 361174"/>
              <a:gd name="connsiteX359" fmla="*/ 231144 w 602023"/>
              <a:gd name="connsiteY359" fmla="*/ 177387 h 361174"/>
              <a:gd name="connsiteX360" fmla="*/ 269867 w 602023"/>
              <a:gd name="connsiteY360" fmla="*/ 204569 h 361174"/>
              <a:gd name="connsiteX361" fmla="*/ 269867 w 602023"/>
              <a:gd name="connsiteY361" fmla="*/ 185823 h 361174"/>
              <a:gd name="connsiteX362" fmla="*/ 247103 w 602023"/>
              <a:gd name="connsiteY362" fmla="*/ 170123 h 361174"/>
              <a:gd name="connsiteX363" fmla="*/ 232787 w 602023"/>
              <a:gd name="connsiteY363" fmla="*/ 159578 h 361174"/>
              <a:gd name="connsiteX364" fmla="*/ 37298 w 602023"/>
              <a:gd name="connsiteY364" fmla="*/ 150205 h 361174"/>
              <a:gd name="connsiteX365" fmla="*/ 36359 w 602023"/>
              <a:gd name="connsiteY365" fmla="*/ 169420 h 361174"/>
              <a:gd name="connsiteX366" fmla="*/ 51613 w 602023"/>
              <a:gd name="connsiteY366" fmla="*/ 181136 h 361174"/>
              <a:gd name="connsiteX367" fmla="*/ 67102 w 602023"/>
              <a:gd name="connsiteY367" fmla="*/ 191681 h 361174"/>
              <a:gd name="connsiteX368" fmla="*/ 73908 w 602023"/>
              <a:gd name="connsiteY368" fmla="*/ 195431 h 361174"/>
              <a:gd name="connsiteX369" fmla="*/ 74847 w 602023"/>
              <a:gd name="connsiteY369" fmla="*/ 195899 h 361174"/>
              <a:gd name="connsiteX370" fmla="*/ 78132 w 602023"/>
              <a:gd name="connsiteY370" fmla="*/ 194259 h 361174"/>
              <a:gd name="connsiteX371" fmla="*/ 78367 w 602023"/>
              <a:gd name="connsiteY371" fmla="*/ 180199 h 361174"/>
              <a:gd name="connsiteX372" fmla="*/ 78602 w 602023"/>
              <a:gd name="connsiteY372" fmla="*/ 177153 h 361174"/>
              <a:gd name="connsiteX373" fmla="*/ 57246 w 602023"/>
              <a:gd name="connsiteY373" fmla="*/ 167311 h 361174"/>
              <a:gd name="connsiteX374" fmla="*/ 37298 w 602023"/>
              <a:gd name="connsiteY374" fmla="*/ 150205 h 361174"/>
              <a:gd name="connsiteX375" fmla="*/ 448224 w 602023"/>
              <a:gd name="connsiteY375" fmla="*/ 149736 h 361174"/>
              <a:gd name="connsiteX376" fmla="*/ 461132 w 602023"/>
              <a:gd name="connsiteY376" fmla="*/ 158875 h 361174"/>
              <a:gd name="connsiteX377" fmla="*/ 467703 w 602023"/>
              <a:gd name="connsiteY377" fmla="*/ 162859 h 361174"/>
              <a:gd name="connsiteX378" fmla="*/ 467468 w 602023"/>
              <a:gd name="connsiteY378" fmla="*/ 151142 h 361174"/>
              <a:gd name="connsiteX379" fmla="*/ 465356 w 602023"/>
              <a:gd name="connsiteY379" fmla="*/ 151611 h 361174"/>
              <a:gd name="connsiteX380" fmla="*/ 448224 w 602023"/>
              <a:gd name="connsiteY380" fmla="*/ 149736 h 361174"/>
              <a:gd name="connsiteX381" fmla="*/ 424052 w 602023"/>
              <a:gd name="connsiteY381" fmla="*/ 148565 h 361174"/>
              <a:gd name="connsiteX382" fmla="*/ 424052 w 602023"/>
              <a:gd name="connsiteY382" fmla="*/ 149736 h 361174"/>
              <a:gd name="connsiteX383" fmla="*/ 421471 w 602023"/>
              <a:gd name="connsiteY383" fmla="*/ 166608 h 361174"/>
              <a:gd name="connsiteX384" fmla="*/ 442123 w 602023"/>
              <a:gd name="connsiteY384" fmla="*/ 183480 h 361174"/>
              <a:gd name="connsiteX385" fmla="*/ 461836 w 602023"/>
              <a:gd name="connsiteY385" fmla="*/ 199648 h 361174"/>
              <a:gd name="connsiteX386" fmla="*/ 470050 w 602023"/>
              <a:gd name="connsiteY386" fmla="*/ 207147 h 361174"/>
              <a:gd name="connsiteX387" fmla="*/ 470989 w 602023"/>
              <a:gd name="connsiteY387" fmla="*/ 206913 h 361174"/>
              <a:gd name="connsiteX388" fmla="*/ 470989 w 602023"/>
              <a:gd name="connsiteY388" fmla="*/ 203398 h 361174"/>
              <a:gd name="connsiteX389" fmla="*/ 470050 w 602023"/>
              <a:gd name="connsiteY389" fmla="*/ 191447 h 361174"/>
              <a:gd name="connsiteX390" fmla="*/ 457846 w 602023"/>
              <a:gd name="connsiteY390" fmla="*/ 183714 h 361174"/>
              <a:gd name="connsiteX391" fmla="*/ 424522 w 602023"/>
              <a:gd name="connsiteY391" fmla="*/ 158407 h 361174"/>
              <a:gd name="connsiteX392" fmla="*/ 425460 w 602023"/>
              <a:gd name="connsiteY392" fmla="*/ 155360 h 361174"/>
              <a:gd name="connsiteX393" fmla="*/ 451041 w 602023"/>
              <a:gd name="connsiteY393" fmla="*/ 171763 h 361174"/>
              <a:gd name="connsiteX394" fmla="*/ 469346 w 602023"/>
              <a:gd name="connsiteY394" fmla="*/ 185354 h 361174"/>
              <a:gd name="connsiteX395" fmla="*/ 468172 w 602023"/>
              <a:gd name="connsiteY395" fmla="*/ 172466 h 361174"/>
              <a:gd name="connsiteX396" fmla="*/ 457377 w 602023"/>
              <a:gd name="connsiteY396" fmla="*/ 163562 h 361174"/>
              <a:gd name="connsiteX397" fmla="*/ 438837 w 602023"/>
              <a:gd name="connsiteY397" fmla="*/ 148799 h 361174"/>
              <a:gd name="connsiteX398" fmla="*/ 424052 w 602023"/>
              <a:gd name="connsiteY398" fmla="*/ 148565 h 361174"/>
              <a:gd name="connsiteX399" fmla="*/ 234430 w 602023"/>
              <a:gd name="connsiteY399" fmla="*/ 136380 h 361174"/>
              <a:gd name="connsiteX400" fmla="*/ 233491 w 602023"/>
              <a:gd name="connsiteY400" fmla="*/ 153017 h 361174"/>
              <a:gd name="connsiteX401" fmla="*/ 254378 w 602023"/>
              <a:gd name="connsiteY401" fmla="*/ 168248 h 361174"/>
              <a:gd name="connsiteX402" fmla="*/ 269867 w 602023"/>
              <a:gd name="connsiteY402" fmla="*/ 177153 h 361174"/>
              <a:gd name="connsiteX403" fmla="*/ 270336 w 602023"/>
              <a:gd name="connsiteY403" fmla="*/ 164265 h 361174"/>
              <a:gd name="connsiteX404" fmla="*/ 257898 w 602023"/>
              <a:gd name="connsiteY404" fmla="*/ 158407 h 361174"/>
              <a:gd name="connsiteX405" fmla="*/ 234430 w 602023"/>
              <a:gd name="connsiteY405" fmla="*/ 136380 h 361174"/>
              <a:gd name="connsiteX406" fmla="*/ 38002 w 602023"/>
              <a:gd name="connsiteY406" fmla="*/ 127475 h 361174"/>
              <a:gd name="connsiteX407" fmla="*/ 37532 w 602023"/>
              <a:gd name="connsiteY407" fmla="*/ 144581 h 361174"/>
              <a:gd name="connsiteX408" fmla="*/ 53491 w 602023"/>
              <a:gd name="connsiteY408" fmla="*/ 156532 h 361174"/>
              <a:gd name="connsiteX409" fmla="*/ 78367 w 602023"/>
              <a:gd name="connsiteY409" fmla="*/ 171763 h 361174"/>
              <a:gd name="connsiteX410" fmla="*/ 79071 w 602023"/>
              <a:gd name="connsiteY410" fmla="*/ 172232 h 361174"/>
              <a:gd name="connsiteX411" fmla="*/ 80479 w 602023"/>
              <a:gd name="connsiteY411" fmla="*/ 156063 h 361174"/>
              <a:gd name="connsiteX412" fmla="*/ 55837 w 602023"/>
              <a:gd name="connsiteY412" fmla="*/ 142238 h 361174"/>
              <a:gd name="connsiteX413" fmla="*/ 38002 w 602023"/>
              <a:gd name="connsiteY413" fmla="*/ 127475 h 361174"/>
              <a:gd name="connsiteX414" fmla="*/ 234430 w 602023"/>
              <a:gd name="connsiteY414" fmla="*/ 118336 h 361174"/>
              <a:gd name="connsiteX415" fmla="*/ 234665 w 602023"/>
              <a:gd name="connsiteY415" fmla="*/ 130756 h 361174"/>
              <a:gd name="connsiteX416" fmla="*/ 251327 w 602023"/>
              <a:gd name="connsiteY416" fmla="*/ 146456 h 361174"/>
              <a:gd name="connsiteX417" fmla="*/ 263530 w 602023"/>
              <a:gd name="connsiteY417" fmla="*/ 155829 h 361174"/>
              <a:gd name="connsiteX418" fmla="*/ 268459 w 602023"/>
              <a:gd name="connsiteY418" fmla="*/ 158875 h 361174"/>
              <a:gd name="connsiteX419" fmla="*/ 268693 w 602023"/>
              <a:gd name="connsiteY419" fmla="*/ 159110 h 361174"/>
              <a:gd name="connsiteX420" fmla="*/ 270336 w 602023"/>
              <a:gd name="connsiteY420" fmla="*/ 157001 h 361174"/>
              <a:gd name="connsiteX421" fmla="*/ 270805 w 602023"/>
              <a:gd name="connsiteY421" fmla="*/ 143878 h 361174"/>
              <a:gd name="connsiteX422" fmla="*/ 252266 w 602023"/>
              <a:gd name="connsiteY422" fmla="*/ 132865 h 361174"/>
              <a:gd name="connsiteX423" fmla="*/ 234430 w 602023"/>
              <a:gd name="connsiteY423" fmla="*/ 118336 h 361174"/>
              <a:gd name="connsiteX424" fmla="*/ 234430 w 602023"/>
              <a:gd name="connsiteY424" fmla="*/ 108963 h 361174"/>
              <a:gd name="connsiteX425" fmla="*/ 234430 w 602023"/>
              <a:gd name="connsiteY425" fmla="*/ 112478 h 361174"/>
              <a:gd name="connsiteX426" fmla="*/ 255082 w 602023"/>
              <a:gd name="connsiteY426" fmla="*/ 127944 h 361174"/>
              <a:gd name="connsiteX427" fmla="*/ 271040 w 602023"/>
              <a:gd name="connsiteY427" fmla="*/ 137786 h 361174"/>
              <a:gd name="connsiteX428" fmla="*/ 271040 w 602023"/>
              <a:gd name="connsiteY428" fmla="*/ 129115 h 361174"/>
              <a:gd name="connsiteX429" fmla="*/ 261184 w 602023"/>
              <a:gd name="connsiteY429" fmla="*/ 120914 h 361174"/>
              <a:gd name="connsiteX430" fmla="*/ 247807 w 602023"/>
              <a:gd name="connsiteY430" fmla="*/ 112947 h 361174"/>
              <a:gd name="connsiteX431" fmla="*/ 247337 w 602023"/>
              <a:gd name="connsiteY431" fmla="*/ 109666 h 361174"/>
              <a:gd name="connsiteX432" fmla="*/ 236307 w 602023"/>
              <a:gd name="connsiteY432" fmla="*/ 109666 h 361174"/>
              <a:gd name="connsiteX433" fmla="*/ 234430 w 602023"/>
              <a:gd name="connsiteY433" fmla="*/ 108963 h 361174"/>
              <a:gd name="connsiteX434" fmla="*/ 271744 w 602023"/>
              <a:gd name="connsiteY434" fmla="*/ 108495 h 361174"/>
              <a:gd name="connsiteX435" fmla="*/ 256959 w 602023"/>
              <a:gd name="connsiteY435" fmla="*/ 109432 h 361174"/>
              <a:gd name="connsiteX436" fmla="*/ 251562 w 602023"/>
              <a:gd name="connsiteY436" fmla="*/ 109432 h 361174"/>
              <a:gd name="connsiteX437" fmla="*/ 271275 w 602023"/>
              <a:gd name="connsiteY437" fmla="*/ 120680 h 361174"/>
              <a:gd name="connsiteX438" fmla="*/ 271744 w 602023"/>
              <a:gd name="connsiteY438" fmla="*/ 108495 h 361174"/>
              <a:gd name="connsiteX439" fmla="*/ 61470 w 602023"/>
              <a:gd name="connsiteY439" fmla="*/ 101465 h 361174"/>
              <a:gd name="connsiteX440" fmla="*/ 77193 w 602023"/>
              <a:gd name="connsiteY440" fmla="*/ 117399 h 361174"/>
              <a:gd name="connsiteX441" fmla="*/ 82356 w 602023"/>
              <a:gd name="connsiteY441" fmla="*/ 120680 h 361174"/>
              <a:gd name="connsiteX442" fmla="*/ 81418 w 602023"/>
              <a:gd name="connsiteY442" fmla="*/ 103339 h 361174"/>
              <a:gd name="connsiteX443" fmla="*/ 80244 w 602023"/>
              <a:gd name="connsiteY443" fmla="*/ 103339 h 361174"/>
              <a:gd name="connsiteX444" fmla="*/ 61470 w 602023"/>
              <a:gd name="connsiteY444" fmla="*/ 101465 h 361174"/>
              <a:gd name="connsiteX445" fmla="*/ 44338 w 602023"/>
              <a:gd name="connsiteY445" fmla="*/ 101230 h 361174"/>
              <a:gd name="connsiteX446" fmla="*/ 64990 w 602023"/>
              <a:gd name="connsiteY446" fmla="*/ 118336 h 361174"/>
              <a:gd name="connsiteX447" fmla="*/ 80244 w 602023"/>
              <a:gd name="connsiteY447" fmla="*/ 128881 h 361174"/>
              <a:gd name="connsiteX448" fmla="*/ 82122 w 602023"/>
              <a:gd name="connsiteY448" fmla="*/ 129818 h 361174"/>
              <a:gd name="connsiteX449" fmla="*/ 82356 w 602023"/>
              <a:gd name="connsiteY449" fmla="*/ 128412 h 361174"/>
              <a:gd name="connsiteX450" fmla="*/ 70857 w 602023"/>
              <a:gd name="connsiteY450" fmla="*/ 118571 h 361174"/>
              <a:gd name="connsiteX451" fmla="*/ 58419 w 602023"/>
              <a:gd name="connsiteY451" fmla="*/ 102871 h 361174"/>
              <a:gd name="connsiteX452" fmla="*/ 58419 w 602023"/>
              <a:gd name="connsiteY452" fmla="*/ 101465 h 361174"/>
              <a:gd name="connsiteX453" fmla="*/ 44338 w 602023"/>
              <a:gd name="connsiteY453" fmla="*/ 101230 h 361174"/>
              <a:gd name="connsiteX454" fmla="*/ 38236 w 602023"/>
              <a:gd name="connsiteY454" fmla="*/ 100996 h 361174"/>
              <a:gd name="connsiteX455" fmla="*/ 38236 w 602023"/>
              <a:gd name="connsiteY455" fmla="*/ 120211 h 361174"/>
              <a:gd name="connsiteX456" fmla="*/ 54429 w 602023"/>
              <a:gd name="connsiteY456" fmla="*/ 133099 h 361174"/>
              <a:gd name="connsiteX457" fmla="*/ 70153 w 602023"/>
              <a:gd name="connsiteY457" fmla="*/ 144347 h 361174"/>
              <a:gd name="connsiteX458" fmla="*/ 80948 w 602023"/>
              <a:gd name="connsiteY458" fmla="*/ 149971 h 361174"/>
              <a:gd name="connsiteX459" fmla="*/ 81887 w 602023"/>
              <a:gd name="connsiteY459" fmla="*/ 137317 h 361174"/>
              <a:gd name="connsiteX460" fmla="*/ 64990 w 602023"/>
              <a:gd name="connsiteY460" fmla="*/ 125835 h 361174"/>
              <a:gd name="connsiteX461" fmla="*/ 38706 w 602023"/>
              <a:gd name="connsiteY461" fmla="*/ 100996 h 361174"/>
              <a:gd name="connsiteX462" fmla="*/ 38236 w 602023"/>
              <a:gd name="connsiteY462" fmla="*/ 100996 h 361174"/>
              <a:gd name="connsiteX463" fmla="*/ 521768 w 602023"/>
              <a:gd name="connsiteY463" fmla="*/ 49244 h 361174"/>
              <a:gd name="connsiteX464" fmla="*/ 524526 w 602023"/>
              <a:gd name="connsiteY464" fmla="*/ 55103 h 361174"/>
              <a:gd name="connsiteX465" fmla="*/ 523118 w 602023"/>
              <a:gd name="connsiteY465" fmla="*/ 196641 h 361174"/>
              <a:gd name="connsiteX466" fmla="*/ 516311 w 602023"/>
              <a:gd name="connsiteY466" fmla="*/ 274440 h 361174"/>
              <a:gd name="connsiteX467" fmla="*/ 515137 w 602023"/>
              <a:gd name="connsiteY467" fmla="*/ 277252 h 361174"/>
              <a:gd name="connsiteX468" fmla="*/ 515137 w 602023"/>
              <a:gd name="connsiteY468" fmla="*/ 51119 h 361174"/>
              <a:gd name="connsiteX469" fmla="*/ 521768 w 602023"/>
              <a:gd name="connsiteY469" fmla="*/ 49244 h 361174"/>
              <a:gd name="connsiteX470" fmla="*/ 316099 w 602023"/>
              <a:gd name="connsiteY470" fmla="*/ 36555 h 361174"/>
              <a:gd name="connsiteX471" fmla="*/ 318680 w 602023"/>
              <a:gd name="connsiteY471" fmla="*/ 190978 h 361174"/>
              <a:gd name="connsiteX472" fmla="*/ 313987 w 602023"/>
              <a:gd name="connsiteY472" fmla="*/ 294786 h 361174"/>
              <a:gd name="connsiteX473" fmla="*/ 367964 w 602023"/>
              <a:gd name="connsiteY473" fmla="*/ 293146 h 361174"/>
              <a:gd name="connsiteX474" fmla="*/ 368198 w 602023"/>
              <a:gd name="connsiteY474" fmla="*/ 37492 h 361174"/>
              <a:gd name="connsiteX475" fmla="*/ 316334 w 602023"/>
              <a:gd name="connsiteY475" fmla="*/ 36555 h 361174"/>
              <a:gd name="connsiteX476" fmla="*/ 316099 w 602023"/>
              <a:gd name="connsiteY476" fmla="*/ 36555 h 361174"/>
              <a:gd name="connsiteX477" fmla="*/ 129762 w 602023"/>
              <a:gd name="connsiteY477" fmla="*/ 9373 h 361174"/>
              <a:gd name="connsiteX478" fmla="*/ 126007 w 602023"/>
              <a:gd name="connsiteY478" fmla="*/ 300879 h 361174"/>
              <a:gd name="connsiteX479" fmla="*/ 182096 w 602023"/>
              <a:gd name="connsiteY479" fmla="*/ 298770 h 361174"/>
              <a:gd name="connsiteX480" fmla="*/ 175056 w 602023"/>
              <a:gd name="connsiteY480" fmla="*/ 14762 h 361174"/>
              <a:gd name="connsiteX481" fmla="*/ 149475 w 602023"/>
              <a:gd name="connsiteY481" fmla="*/ 11716 h 361174"/>
              <a:gd name="connsiteX482" fmla="*/ 134690 w 602023"/>
              <a:gd name="connsiteY482" fmla="*/ 11013 h 361174"/>
              <a:gd name="connsiteX483" fmla="*/ 129997 w 602023"/>
              <a:gd name="connsiteY483" fmla="*/ 9842 h 361174"/>
              <a:gd name="connsiteX484" fmla="*/ 129762 w 602023"/>
              <a:gd name="connsiteY484" fmla="*/ 9373 h 361174"/>
              <a:gd name="connsiteX485" fmla="*/ 137507 w 602023"/>
              <a:gd name="connsiteY485" fmla="*/ 0 h 361174"/>
              <a:gd name="connsiteX486" fmla="*/ 153465 w 602023"/>
              <a:gd name="connsiteY486" fmla="*/ 468 h 361174"/>
              <a:gd name="connsiteX487" fmla="*/ 180219 w 602023"/>
              <a:gd name="connsiteY487" fmla="*/ 4218 h 361174"/>
              <a:gd name="connsiteX488" fmla="*/ 186790 w 602023"/>
              <a:gd name="connsiteY488" fmla="*/ 9842 h 361174"/>
              <a:gd name="connsiteX489" fmla="*/ 189136 w 602023"/>
              <a:gd name="connsiteY489" fmla="*/ 171295 h 361174"/>
              <a:gd name="connsiteX490" fmla="*/ 188667 w 602023"/>
              <a:gd name="connsiteY490" fmla="*/ 298301 h 361174"/>
              <a:gd name="connsiteX491" fmla="*/ 201575 w 602023"/>
              <a:gd name="connsiteY491" fmla="*/ 297832 h 361174"/>
              <a:gd name="connsiteX492" fmla="*/ 221992 w 602023"/>
              <a:gd name="connsiteY492" fmla="*/ 296895 h 361174"/>
              <a:gd name="connsiteX493" fmla="*/ 217063 w 602023"/>
              <a:gd name="connsiteY493" fmla="*/ 208553 h 361174"/>
              <a:gd name="connsiteX494" fmla="*/ 224573 w 602023"/>
              <a:gd name="connsiteY494" fmla="*/ 102168 h 361174"/>
              <a:gd name="connsiteX495" fmla="*/ 233961 w 602023"/>
              <a:gd name="connsiteY495" fmla="*/ 101933 h 361174"/>
              <a:gd name="connsiteX496" fmla="*/ 235134 w 602023"/>
              <a:gd name="connsiteY496" fmla="*/ 100996 h 361174"/>
              <a:gd name="connsiteX497" fmla="*/ 256959 w 602023"/>
              <a:gd name="connsiteY497" fmla="*/ 98184 h 361174"/>
              <a:gd name="connsiteX498" fmla="*/ 275030 w 602023"/>
              <a:gd name="connsiteY498" fmla="*/ 97012 h 361174"/>
              <a:gd name="connsiteX499" fmla="*/ 283478 w 602023"/>
              <a:gd name="connsiteY499" fmla="*/ 102168 h 361174"/>
              <a:gd name="connsiteX500" fmla="*/ 283713 w 602023"/>
              <a:gd name="connsiteY500" fmla="*/ 238078 h 361174"/>
              <a:gd name="connsiteX501" fmla="*/ 284652 w 602023"/>
              <a:gd name="connsiteY501" fmla="*/ 238547 h 361174"/>
              <a:gd name="connsiteX502" fmla="*/ 283948 w 602023"/>
              <a:gd name="connsiteY502" fmla="*/ 243702 h 361174"/>
              <a:gd name="connsiteX503" fmla="*/ 286529 w 602023"/>
              <a:gd name="connsiteY503" fmla="*/ 281195 h 361174"/>
              <a:gd name="connsiteX504" fmla="*/ 286764 w 602023"/>
              <a:gd name="connsiteY504" fmla="*/ 281429 h 361174"/>
              <a:gd name="connsiteX505" fmla="*/ 286764 w 602023"/>
              <a:gd name="connsiteY505" fmla="*/ 285179 h 361174"/>
              <a:gd name="connsiteX506" fmla="*/ 287937 w 602023"/>
              <a:gd name="connsiteY506" fmla="*/ 295255 h 361174"/>
              <a:gd name="connsiteX507" fmla="*/ 312344 w 602023"/>
              <a:gd name="connsiteY507" fmla="*/ 294786 h 361174"/>
              <a:gd name="connsiteX508" fmla="*/ 305304 w 602023"/>
              <a:gd name="connsiteY508" fmla="*/ 31868 h 361174"/>
              <a:gd name="connsiteX509" fmla="*/ 313048 w 602023"/>
              <a:gd name="connsiteY509" fmla="*/ 27182 h 361174"/>
              <a:gd name="connsiteX510" fmla="*/ 313752 w 602023"/>
              <a:gd name="connsiteY510" fmla="*/ 26948 h 361174"/>
              <a:gd name="connsiteX511" fmla="*/ 368902 w 602023"/>
              <a:gd name="connsiteY511" fmla="*/ 25776 h 361174"/>
              <a:gd name="connsiteX512" fmla="*/ 380402 w 602023"/>
              <a:gd name="connsiteY512" fmla="*/ 27416 h 361174"/>
              <a:gd name="connsiteX513" fmla="*/ 376412 w 602023"/>
              <a:gd name="connsiteY513" fmla="*/ 292677 h 361174"/>
              <a:gd name="connsiteX514" fmla="*/ 405982 w 602023"/>
              <a:gd name="connsiteY514" fmla="*/ 291037 h 361174"/>
              <a:gd name="connsiteX515" fmla="*/ 412788 w 602023"/>
              <a:gd name="connsiteY515" fmla="*/ 146690 h 361174"/>
              <a:gd name="connsiteX516" fmla="*/ 422644 w 602023"/>
              <a:gd name="connsiteY516" fmla="*/ 144581 h 361174"/>
              <a:gd name="connsiteX517" fmla="*/ 434848 w 602023"/>
              <a:gd name="connsiteY517" fmla="*/ 139192 h 361174"/>
              <a:gd name="connsiteX518" fmla="*/ 466764 w 602023"/>
              <a:gd name="connsiteY518" fmla="*/ 140129 h 361174"/>
              <a:gd name="connsiteX519" fmla="*/ 468642 w 602023"/>
              <a:gd name="connsiteY519" fmla="*/ 141066 h 361174"/>
              <a:gd name="connsiteX520" fmla="*/ 468876 w 602023"/>
              <a:gd name="connsiteY520" fmla="*/ 140363 h 361174"/>
              <a:gd name="connsiteX521" fmla="*/ 478029 w 602023"/>
              <a:gd name="connsiteY521" fmla="*/ 140363 h 361174"/>
              <a:gd name="connsiteX522" fmla="*/ 482957 w 602023"/>
              <a:gd name="connsiteY522" fmla="*/ 219801 h 361174"/>
              <a:gd name="connsiteX523" fmla="*/ 482723 w 602023"/>
              <a:gd name="connsiteY523" fmla="*/ 231517 h 361174"/>
              <a:gd name="connsiteX524" fmla="*/ 482488 w 602023"/>
              <a:gd name="connsiteY524" fmla="*/ 236204 h 361174"/>
              <a:gd name="connsiteX525" fmla="*/ 474274 w 602023"/>
              <a:gd name="connsiteY525" fmla="*/ 283304 h 361174"/>
              <a:gd name="connsiteX526" fmla="*/ 568147 w 602023"/>
              <a:gd name="connsiteY526" fmla="*/ 274868 h 361174"/>
              <a:gd name="connsiteX527" fmla="*/ 570024 w 602023"/>
              <a:gd name="connsiteY527" fmla="*/ 55068 h 361174"/>
              <a:gd name="connsiteX528" fmla="*/ 528251 w 602023"/>
              <a:gd name="connsiteY528" fmla="*/ 54130 h 361174"/>
              <a:gd name="connsiteX529" fmla="*/ 527078 w 602023"/>
              <a:gd name="connsiteY529" fmla="*/ 44991 h 361174"/>
              <a:gd name="connsiteX530" fmla="*/ 570494 w 602023"/>
              <a:gd name="connsiteY530" fmla="*/ 43585 h 361174"/>
              <a:gd name="connsiteX531" fmla="*/ 580350 w 602023"/>
              <a:gd name="connsiteY531" fmla="*/ 45694 h 361174"/>
              <a:gd name="connsiteX532" fmla="*/ 577534 w 602023"/>
              <a:gd name="connsiteY532" fmla="*/ 275337 h 361174"/>
              <a:gd name="connsiteX533" fmla="*/ 601002 w 602023"/>
              <a:gd name="connsiteY533" fmla="*/ 292208 h 361174"/>
              <a:gd name="connsiteX534" fmla="*/ 598890 w 602023"/>
              <a:gd name="connsiteY534" fmla="*/ 314470 h 361174"/>
              <a:gd name="connsiteX535" fmla="*/ 595839 w 602023"/>
              <a:gd name="connsiteY535" fmla="*/ 334388 h 361174"/>
              <a:gd name="connsiteX536" fmla="*/ 594666 w 602023"/>
              <a:gd name="connsiteY536" fmla="*/ 339074 h 361174"/>
              <a:gd name="connsiteX537" fmla="*/ 589972 w 602023"/>
              <a:gd name="connsiteY537" fmla="*/ 347041 h 361174"/>
              <a:gd name="connsiteX538" fmla="*/ 325017 w 602023"/>
              <a:gd name="connsiteY538" fmla="*/ 350791 h 361174"/>
              <a:gd name="connsiteX539" fmla="*/ 322905 w 602023"/>
              <a:gd name="connsiteY539" fmla="*/ 351025 h 361174"/>
              <a:gd name="connsiteX540" fmla="*/ 322435 w 602023"/>
              <a:gd name="connsiteY540" fmla="*/ 350791 h 361174"/>
              <a:gd name="connsiteX541" fmla="*/ 275499 w 602023"/>
              <a:gd name="connsiteY541" fmla="*/ 351728 h 361174"/>
              <a:gd name="connsiteX542" fmla="*/ 273152 w 602023"/>
              <a:gd name="connsiteY542" fmla="*/ 353134 h 361174"/>
              <a:gd name="connsiteX543" fmla="*/ 269163 w 602023"/>
              <a:gd name="connsiteY543" fmla="*/ 351962 h 361174"/>
              <a:gd name="connsiteX544" fmla="*/ 173413 w 602023"/>
              <a:gd name="connsiteY544" fmla="*/ 354774 h 361174"/>
              <a:gd name="connsiteX545" fmla="*/ 6320 w 602023"/>
              <a:gd name="connsiteY545" fmla="*/ 348916 h 361174"/>
              <a:gd name="connsiteX546" fmla="*/ 922 w 602023"/>
              <a:gd name="connsiteY546" fmla="*/ 326655 h 361174"/>
              <a:gd name="connsiteX547" fmla="*/ 2095 w 602023"/>
              <a:gd name="connsiteY547" fmla="*/ 300879 h 361174"/>
              <a:gd name="connsiteX548" fmla="*/ 453 w 602023"/>
              <a:gd name="connsiteY548" fmla="*/ 299004 h 361174"/>
              <a:gd name="connsiteX549" fmla="*/ 3504 w 602023"/>
              <a:gd name="connsiteY549" fmla="*/ 295020 h 361174"/>
              <a:gd name="connsiteX550" fmla="*/ 18288 w 602023"/>
              <a:gd name="connsiteY550" fmla="*/ 297129 h 361174"/>
              <a:gd name="connsiteX551" fmla="*/ 28849 w 602023"/>
              <a:gd name="connsiteY551" fmla="*/ 94200 h 361174"/>
              <a:gd name="connsiteX552" fmla="*/ 35186 w 602023"/>
              <a:gd name="connsiteY552" fmla="*/ 91154 h 361174"/>
              <a:gd name="connsiteX553" fmla="*/ 40114 w 602023"/>
              <a:gd name="connsiteY553" fmla="*/ 87874 h 361174"/>
              <a:gd name="connsiteX554" fmla="*/ 79775 w 602023"/>
              <a:gd name="connsiteY554" fmla="*/ 87874 h 361174"/>
              <a:gd name="connsiteX555" fmla="*/ 80479 w 602023"/>
              <a:gd name="connsiteY555" fmla="*/ 88108 h 361174"/>
              <a:gd name="connsiteX556" fmla="*/ 88223 w 602023"/>
              <a:gd name="connsiteY556" fmla="*/ 88577 h 361174"/>
              <a:gd name="connsiteX557" fmla="*/ 90805 w 602023"/>
              <a:gd name="connsiteY557" fmla="*/ 171295 h 361174"/>
              <a:gd name="connsiteX558" fmla="*/ 88458 w 602023"/>
              <a:gd name="connsiteY558" fmla="*/ 301582 h 361174"/>
              <a:gd name="connsiteX559" fmla="*/ 117324 w 602023"/>
              <a:gd name="connsiteY559" fmla="*/ 301113 h 361174"/>
              <a:gd name="connsiteX560" fmla="*/ 114038 w 602023"/>
              <a:gd name="connsiteY560" fmla="*/ 117868 h 361174"/>
              <a:gd name="connsiteX561" fmla="*/ 122018 w 602023"/>
              <a:gd name="connsiteY561" fmla="*/ 3046 h 361174"/>
              <a:gd name="connsiteX562" fmla="*/ 129058 w 602023"/>
              <a:gd name="connsiteY562" fmla="*/ 2109 h 361174"/>
              <a:gd name="connsiteX563" fmla="*/ 131170 w 602023"/>
              <a:gd name="connsiteY563" fmla="*/ 703 h 361174"/>
              <a:gd name="connsiteX564" fmla="*/ 137507 w 602023"/>
              <a:gd name="connsiteY564" fmla="*/ 0 h 361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</a:cxnLst>
            <a:rect l="l" t="t" r="r" b="b"/>
            <a:pathLst>
              <a:path w="602023" h="361174">
                <a:moveTo>
                  <a:pt x="12421" y="328295"/>
                </a:moveTo>
                <a:cubicBezTo>
                  <a:pt x="12891" y="334153"/>
                  <a:pt x="13830" y="341886"/>
                  <a:pt x="11952" y="346807"/>
                </a:cubicBezTo>
                <a:cubicBezTo>
                  <a:pt x="17819" y="346807"/>
                  <a:pt x="23686" y="346807"/>
                  <a:pt x="29553" y="346807"/>
                </a:cubicBezTo>
                <a:cubicBezTo>
                  <a:pt x="28614" y="345870"/>
                  <a:pt x="27910" y="344932"/>
                  <a:pt x="26972" y="343995"/>
                </a:cubicBezTo>
                <a:cubicBezTo>
                  <a:pt x="22043" y="338840"/>
                  <a:pt x="17115" y="333685"/>
                  <a:pt x="12421" y="328295"/>
                </a:cubicBezTo>
                <a:close/>
                <a:moveTo>
                  <a:pt x="89632" y="310955"/>
                </a:moveTo>
                <a:cubicBezTo>
                  <a:pt x="97141" y="318922"/>
                  <a:pt x="104886" y="326889"/>
                  <a:pt x="112865" y="334388"/>
                </a:cubicBezTo>
                <a:cubicBezTo>
                  <a:pt x="116620" y="338137"/>
                  <a:pt x="120844" y="341886"/>
                  <a:pt x="124834" y="345401"/>
                </a:cubicBezTo>
                <a:cubicBezTo>
                  <a:pt x="126946" y="345401"/>
                  <a:pt x="128823" y="345167"/>
                  <a:pt x="130701" y="345167"/>
                </a:cubicBezTo>
                <a:cubicBezTo>
                  <a:pt x="129293" y="343761"/>
                  <a:pt x="127885" y="342355"/>
                  <a:pt x="126711" y="341183"/>
                </a:cubicBezTo>
                <a:cubicBezTo>
                  <a:pt x="118263" y="332044"/>
                  <a:pt x="110049" y="322203"/>
                  <a:pt x="102304" y="312361"/>
                </a:cubicBezTo>
                <a:cubicBezTo>
                  <a:pt x="101835" y="311892"/>
                  <a:pt x="101835" y="311423"/>
                  <a:pt x="101835" y="310955"/>
                </a:cubicBezTo>
                <a:cubicBezTo>
                  <a:pt x="97611" y="310955"/>
                  <a:pt x="93621" y="310955"/>
                  <a:pt x="89632" y="310955"/>
                </a:cubicBezTo>
                <a:close/>
                <a:moveTo>
                  <a:pt x="64755" y="310955"/>
                </a:moveTo>
                <a:cubicBezTo>
                  <a:pt x="66398" y="312361"/>
                  <a:pt x="68041" y="313532"/>
                  <a:pt x="69449" y="314938"/>
                </a:cubicBezTo>
                <a:cubicBezTo>
                  <a:pt x="74377" y="319391"/>
                  <a:pt x="79540" y="323843"/>
                  <a:pt x="84703" y="328295"/>
                </a:cubicBezTo>
                <a:cubicBezTo>
                  <a:pt x="90101" y="332982"/>
                  <a:pt x="95499" y="337668"/>
                  <a:pt x="101366" y="341886"/>
                </a:cubicBezTo>
                <a:cubicBezTo>
                  <a:pt x="103008" y="343058"/>
                  <a:pt x="105121" y="344229"/>
                  <a:pt x="106763" y="345635"/>
                </a:cubicBezTo>
                <a:cubicBezTo>
                  <a:pt x="108641" y="345635"/>
                  <a:pt x="110753" y="345635"/>
                  <a:pt x="112630" y="345635"/>
                </a:cubicBezTo>
                <a:cubicBezTo>
                  <a:pt x="111222" y="343761"/>
                  <a:pt x="109814" y="342120"/>
                  <a:pt x="109110" y="341417"/>
                </a:cubicBezTo>
                <a:cubicBezTo>
                  <a:pt x="99958" y="331576"/>
                  <a:pt x="91040" y="321500"/>
                  <a:pt x="82826" y="310955"/>
                </a:cubicBezTo>
                <a:cubicBezTo>
                  <a:pt x="76724" y="310955"/>
                  <a:pt x="70622" y="311189"/>
                  <a:pt x="64755" y="310955"/>
                </a:cubicBezTo>
                <a:close/>
                <a:moveTo>
                  <a:pt x="43165" y="310955"/>
                </a:moveTo>
                <a:cubicBezTo>
                  <a:pt x="49266" y="315876"/>
                  <a:pt x="54195" y="322671"/>
                  <a:pt x="59358" y="328529"/>
                </a:cubicBezTo>
                <a:cubicBezTo>
                  <a:pt x="63817" y="333216"/>
                  <a:pt x="68276" y="338371"/>
                  <a:pt x="72969" y="342823"/>
                </a:cubicBezTo>
                <a:cubicBezTo>
                  <a:pt x="73673" y="343292"/>
                  <a:pt x="75316" y="344932"/>
                  <a:pt x="76724" y="346338"/>
                </a:cubicBezTo>
                <a:cubicBezTo>
                  <a:pt x="82356" y="346104"/>
                  <a:pt x="87989" y="346104"/>
                  <a:pt x="93621" y="345870"/>
                </a:cubicBezTo>
                <a:cubicBezTo>
                  <a:pt x="88928" y="341886"/>
                  <a:pt x="84234" y="337668"/>
                  <a:pt x="79540" y="333216"/>
                </a:cubicBezTo>
                <a:cubicBezTo>
                  <a:pt x="72500" y="326655"/>
                  <a:pt x="64521" y="319625"/>
                  <a:pt x="59592" y="310955"/>
                </a:cubicBezTo>
                <a:cubicBezTo>
                  <a:pt x="55368" y="310955"/>
                  <a:pt x="51144" y="310955"/>
                  <a:pt x="46685" y="310955"/>
                </a:cubicBezTo>
                <a:cubicBezTo>
                  <a:pt x="45746" y="310720"/>
                  <a:pt x="44338" y="310955"/>
                  <a:pt x="43165" y="310955"/>
                </a:cubicBezTo>
                <a:close/>
                <a:moveTo>
                  <a:pt x="125772" y="310720"/>
                </a:moveTo>
                <a:cubicBezTo>
                  <a:pt x="119671" y="310720"/>
                  <a:pt x="113569" y="310955"/>
                  <a:pt x="107467" y="310955"/>
                </a:cubicBezTo>
                <a:cubicBezTo>
                  <a:pt x="113804" y="316579"/>
                  <a:pt x="119201" y="323608"/>
                  <a:pt x="125068" y="329935"/>
                </a:cubicBezTo>
                <a:cubicBezTo>
                  <a:pt x="126946" y="332044"/>
                  <a:pt x="138445" y="345167"/>
                  <a:pt x="141965" y="343058"/>
                </a:cubicBezTo>
                <a:cubicBezTo>
                  <a:pt x="143843" y="341886"/>
                  <a:pt x="145486" y="343058"/>
                  <a:pt x="146190" y="344698"/>
                </a:cubicBezTo>
                <a:cubicBezTo>
                  <a:pt x="147833" y="344698"/>
                  <a:pt x="149241" y="344698"/>
                  <a:pt x="150883" y="344698"/>
                </a:cubicBezTo>
                <a:cubicBezTo>
                  <a:pt x="144782" y="340246"/>
                  <a:pt x="139619" y="332747"/>
                  <a:pt x="136098" y="328529"/>
                </a:cubicBezTo>
                <a:cubicBezTo>
                  <a:pt x="132344" y="323843"/>
                  <a:pt x="126946" y="317282"/>
                  <a:pt x="125772" y="310720"/>
                </a:cubicBezTo>
                <a:close/>
                <a:moveTo>
                  <a:pt x="146190" y="310486"/>
                </a:moveTo>
                <a:cubicBezTo>
                  <a:pt x="141027" y="310486"/>
                  <a:pt x="136098" y="310720"/>
                  <a:pt x="130935" y="310720"/>
                </a:cubicBezTo>
                <a:cubicBezTo>
                  <a:pt x="133986" y="317047"/>
                  <a:pt x="141731" y="324780"/>
                  <a:pt x="144547" y="327826"/>
                </a:cubicBezTo>
                <a:cubicBezTo>
                  <a:pt x="150414" y="333685"/>
                  <a:pt x="156985" y="338371"/>
                  <a:pt x="162852" y="343995"/>
                </a:cubicBezTo>
                <a:cubicBezTo>
                  <a:pt x="163087" y="343995"/>
                  <a:pt x="163087" y="344229"/>
                  <a:pt x="163087" y="344229"/>
                </a:cubicBezTo>
                <a:cubicBezTo>
                  <a:pt x="166607" y="344229"/>
                  <a:pt x="170127" y="343995"/>
                  <a:pt x="173647" y="343995"/>
                </a:cubicBezTo>
                <a:cubicBezTo>
                  <a:pt x="169893" y="340246"/>
                  <a:pt x="165903" y="336497"/>
                  <a:pt x="162383" y="332513"/>
                </a:cubicBezTo>
                <a:cubicBezTo>
                  <a:pt x="157220" y="326655"/>
                  <a:pt x="148067" y="318688"/>
                  <a:pt x="146190" y="310486"/>
                </a:cubicBezTo>
                <a:close/>
                <a:moveTo>
                  <a:pt x="22982" y="310486"/>
                </a:moveTo>
                <a:cubicBezTo>
                  <a:pt x="28145" y="317282"/>
                  <a:pt x="33308" y="323843"/>
                  <a:pt x="39175" y="330170"/>
                </a:cubicBezTo>
                <a:cubicBezTo>
                  <a:pt x="43165" y="334388"/>
                  <a:pt x="47154" y="338606"/>
                  <a:pt x="51613" y="342120"/>
                </a:cubicBezTo>
                <a:cubicBezTo>
                  <a:pt x="53491" y="343761"/>
                  <a:pt x="55837" y="344932"/>
                  <a:pt x="57715" y="346573"/>
                </a:cubicBezTo>
                <a:cubicBezTo>
                  <a:pt x="60062" y="346573"/>
                  <a:pt x="62643" y="346573"/>
                  <a:pt x="64990" y="346338"/>
                </a:cubicBezTo>
                <a:cubicBezTo>
                  <a:pt x="62409" y="343526"/>
                  <a:pt x="60296" y="340949"/>
                  <a:pt x="59123" y="339309"/>
                </a:cubicBezTo>
                <a:cubicBezTo>
                  <a:pt x="51379" y="330404"/>
                  <a:pt x="43399" y="320797"/>
                  <a:pt x="38002" y="310955"/>
                </a:cubicBezTo>
                <a:cubicBezTo>
                  <a:pt x="32839" y="310955"/>
                  <a:pt x="27910" y="310955"/>
                  <a:pt x="22982" y="310486"/>
                </a:cubicBezTo>
                <a:close/>
                <a:moveTo>
                  <a:pt x="167546" y="310017"/>
                </a:moveTo>
                <a:cubicBezTo>
                  <a:pt x="162148" y="310252"/>
                  <a:pt x="156750" y="310252"/>
                  <a:pt x="151353" y="310486"/>
                </a:cubicBezTo>
                <a:cubicBezTo>
                  <a:pt x="152996" y="312361"/>
                  <a:pt x="155577" y="314704"/>
                  <a:pt x="156516" y="315876"/>
                </a:cubicBezTo>
                <a:cubicBezTo>
                  <a:pt x="160505" y="320328"/>
                  <a:pt x="164495" y="324546"/>
                  <a:pt x="168719" y="328529"/>
                </a:cubicBezTo>
                <a:cubicBezTo>
                  <a:pt x="172474" y="332513"/>
                  <a:pt x="176698" y="336497"/>
                  <a:pt x="180923" y="340246"/>
                </a:cubicBezTo>
                <a:cubicBezTo>
                  <a:pt x="182096" y="341183"/>
                  <a:pt x="183504" y="342589"/>
                  <a:pt x="184912" y="343761"/>
                </a:cubicBezTo>
                <a:cubicBezTo>
                  <a:pt x="188432" y="343526"/>
                  <a:pt x="192187" y="343526"/>
                  <a:pt x="195707" y="343292"/>
                </a:cubicBezTo>
                <a:cubicBezTo>
                  <a:pt x="190545" y="340480"/>
                  <a:pt x="185851" y="334622"/>
                  <a:pt x="183269" y="331576"/>
                </a:cubicBezTo>
                <a:cubicBezTo>
                  <a:pt x="177872" y="325717"/>
                  <a:pt x="170362" y="317985"/>
                  <a:pt x="167546" y="310017"/>
                </a:cubicBezTo>
                <a:close/>
                <a:moveTo>
                  <a:pt x="187259" y="309549"/>
                </a:moveTo>
                <a:cubicBezTo>
                  <a:pt x="182565" y="309783"/>
                  <a:pt x="177637" y="310017"/>
                  <a:pt x="172943" y="310017"/>
                </a:cubicBezTo>
                <a:cubicBezTo>
                  <a:pt x="177168" y="314938"/>
                  <a:pt x="181157" y="319859"/>
                  <a:pt x="185616" y="324546"/>
                </a:cubicBezTo>
                <a:cubicBezTo>
                  <a:pt x="188902" y="327826"/>
                  <a:pt x="192187" y="331107"/>
                  <a:pt x="195707" y="333919"/>
                </a:cubicBezTo>
                <a:cubicBezTo>
                  <a:pt x="197350" y="335091"/>
                  <a:pt x="200870" y="338371"/>
                  <a:pt x="202983" y="338371"/>
                </a:cubicBezTo>
                <a:cubicBezTo>
                  <a:pt x="205095" y="338606"/>
                  <a:pt x="206503" y="341183"/>
                  <a:pt x="205329" y="343058"/>
                </a:cubicBezTo>
                <a:cubicBezTo>
                  <a:pt x="208850" y="342823"/>
                  <a:pt x="212605" y="342823"/>
                  <a:pt x="216359" y="342589"/>
                </a:cubicBezTo>
                <a:cubicBezTo>
                  <a:pt x="211900" y="338840"/>
                  <a:pt x="208380" y="333450"/>
                  <a:pt x="204860" y="329467"/>
                </a:cubicBezTo>
                <a:cubicBezTo>
                  <a:pt x="198993" y="322905"/>
                  <a:pt x="193126" y="316110"/>
                  <a:pt x="187259" y="309549"/>
                </a:cubicBezTo>
                <a:close/>
                <a:moveTo>
                  <a:pt x="210023" y="308846"/>
                </a:moveTo>
                <a:cubicBezTo>
                  <a:pt x="204625" y="309080"/>
                  <a:pt x="199228" y="309314"/>
                  <a:pt x="193830" y="309314"/>
                </a:cubicBezTo>
                <a:cubicBezTo>
                  <a:pt x="198993" y="314470"/>
                  <a:pt x="204391" y="319625"/>
                  <a:pt x="209554" y="324780"/>
                </a:cubicBezTo>
                <a:cubicBezTo>
                  <a:pt x="214717" y="330170"/>
                  <a:pt x="221992" y="335325"/>
                  <a:pt x="225043" y="342120"/>
                </a:cubicBezTo>
                <a:cubicBezTo>
                  <a:pt x="225043" y="342355"/>
                  <a:pt x="225043" y="342355"/>
                  <a:pt x="225043" y="342355"/>
                </a:cubicBezTo>
                <a:cubicBezTo>
                  <a:pt x="229032" y="342355"/>
                  <a:pt x="233022" y="342120"/>
                  <a:pt x="236777" y="342120"/>
                </a:cubicBezTo>
                <a:cubicBezTo>
                  <a:pt x="233961" y="339309"/>
                  <a:pt x="231379" y="336262"/>
                  <a:pt x="229032" y="333450"/>
                </a:cubicBezTo>
                <a:cubicBezTo>
                  <a:pt x="222461" y="325483"/>
                  <a:pt x="216359" y="317047"/>
                  <a:pt x="210023" y="308846"/>
                </a:cubicBezTo>
                <a:close/>
                <a:moveTo>
                  <a:pt x="13360" y="308611"/>
                </a:moveTo>
                <a:cubicBezTo>
                  <a:pt x="13360" y="313298"/>
                  <a:pt x="12656" y="318219"/>
                  <a:pt x="12421" y="321968"/>
                </a:cubicBezTo>
                <a:cubicBezTo>
                  <a:pt x="18054" y="326889"/>
                  <a:pt x="22982" y="332279"/>
                  <a:pt x="28614" y="337434"/>
                </a:cubicBezTo>
                <a:cubicBezTo>
                  <a:pt x="31431" y="340246"/>
                  <a:pt x="35655" y="344932"/>
                  <a:pt x="39644" y="346807"/>
                </a:cubicBezTo>
                <a:cubicBezTo>
                  <a:pt x="40818" y="346807"/>
                  <a:pt x="42226" y="346807"/>
                  <a:pt x="43634" y="346807"/>
                </a:cubicBezTo>
                <a:cubicBezTo>
                  <a:pt x="40114" y="343058"/>
                  <a:pt x="37063" y="339074"/>
                  <a:pt x="35420" y="337200"/>
                </a:cubicBezTo>
                <a:cubicBezTo>
                  <a:pt x="28145" y="328529"/>
                  <a:pt x="20401" y="319156"/>
                  <a:pt x="14768" y="308846"/>
                </a:cubicBezTo>
                <a:cubicBezTo>
                  <a:pt x="14299" y="308846"/>
                  <a:pt x="13830" y="308846"/>
                  <a:pt x="13360" y="308611"/>
                </a:cubicBezTo>
                <a:close/>
                <a:moveTo>
                  <a:pt x="254143" y="307205"/>
                </a:moveTo>
                <a:cubicBezTo>
                  <a:pt x="244521" y="307674"/>
                  <a:pt x="234665" y="307908"/>
                  <a:pt x="224808" y="308377"/>
                </a:cubicBezTo>
                <a:cubicBezTo>
                  <a:pt x="222226" y="308611"/>
                  <a:pt x="219410" y="308611"/>
                  <a:pt x="216594" y="308611"/>
                </a:cubicBezTo>
                <a:cubicBezTo>
                  <a:pt x="221992" y="314704"/>
                  <a:pt x="227155" y="320797"/>
                  <a:pt x="232552" y="326655"/>
                </a:cubicBezTo>
                <a:cubicBezTo>
                  <a:pt x="237715" y="332279"/>
                  <a:pt x="243348" y="336731"/>
                  <a:pt x="248745" y="341652"/>
                </a:cubicBezTo>
                <a:cubicBezTo>
                  <a:pt x="252266" y="341417"/>
                  <a:pt x="255786" y="341417"/>
                  <a:pt x="259306" y="341183"/>
                </a:cubicBezTo>
                <a:cubicBezTo>
                  <a:pt x="257194" y="338371"/>
                  <a:pt x="255317" y="335559"/>
                  <a:pt x="254143" y="333919"/>
                </a:cubicBezTo>
                <a:cubicBezTo>
                  <a:pt x="252500" y="331810"/>
                  <a:pt x="236073" y="313064"/>
                  <a:pt x="237011" y="311892"/>
                </a:cubicBezTo>
                <a:cubicBezTo>
                  <a:pt x="235603" y="313532"/>
                  <a:pt x="233491" y="311189"/>
                  <a:pt x="234665" y="309549"/>
                </a:cubicBezTo>
                <a:cubicBezTo>
                  <a:pt x="238654" y="304628"/>
                  <a:pt x="251327" y="321031"/>
                  <a:pt x="253204" y="322905"/>
                </a:cubicBezTo>
                <a:cubicBezTo>
                  <a:pt x="257898" y="328295"/>
                  <a:pt x="262592" y="333919"/>
                  <a:pt x="267520" y="339309"/>
                </a:cubicBezTo>
                <a:cubicBezTo>
                  <a:pt x="267989" y="339777"/>
                  <a:pt x="268693" y="340480"/>
                  <a:pt x="269397" y="340949"/>
                </a:cubicBezTo>
                <a:cubicBezTo>
                  <a:pt x="274091" y="340714"/>
                  <a:pt x="279019" y="340714"/>
                  <a:pt x="283948" y="340480"/>
                </a:cubicBezTo>
                <a:cubicBezTo>
                  <a:pt x="280662" y="337434"/>
                  <a:pt x="277846" y="334153"/>
                  <a:pt x="275734" y="331810"/>
                </a:cubicBezTo>
                <a:cubicBezTo>
                  <a:pt x="268224" y="324311"/>
                  <a:pt x="259541" y="316579"/>
                  <a:pt x="254143" y="307205"/>
                </a:cubicBezTo>
                <a:close/>
                <a:moveTo>
                  <a:pt x="275734" y="306502"/>
                </a:moveTo>
                <a:cubicBezTo>
                  <a:pt x="270571" y="306737"/>
                  <a:pt x="265173" y="306971"/>
                  <a:pt x="259775" y="306971"/>
                </a:cubicBezTo>
                <a:cubicBezTo>
                  <a:pt x="266347" y="311892"/>
                  <a:pt x="271979" y="318453"/>
                  <a:pt x="278081" y="323843"/>
                </a:cubicBezTo>
                <a:cubicBezTo>
                  <a:pt x="282774" y="328295"/>
                  <a:pt x="287233" y="332513"/>
                  <a:pt x="292161" y="336497"/>
                </a:cubicBezTo>
                <a:cubicBezTo>
                  <a:pt x="293335" y="337434"/>
                  <a:pt x="294743" y="338840"/>
                  <a:pt x="296151" y="340012"/>
                </a:cubicBezTo>
                <a:cubicBezTo>
                  <a:pt x="300375" y="340012"/>
                  <a:pt x="304600" y="339777"/>
                  <a:pt x="308824" y="339777"/>
                </a:cubicBezTo>
                <a:cubicBezTo>
                  <a:pt x="306242" y="336731"/>
                  <a:pt x="304130" y="333919"/>
                  <a:pt x="302018" y="331810"/>
                </a:cubicBezTo>
                <a:cubicBezTo>
                  <a:pt x="293804" y="323608"/>
                  <a:pt x="285121" y="315641"/>
                  <a:pt x="276438" y="307674"/>
                </a:cubicBezTo>
                <a:cubicBezTo>
                  <a:pt x="275968" y="307205"/>
                  <a:pt x="275734" y="306971"/>
                  <a:pt x="275734" y="306502"/>
                </a:cubicBezTo>
                <a:close/>
                <a:moveTo>
                  <a:pt x="294039" y="305799"/>
                </a:moveTo>
                <a:cubicBezTo>
                  <a:pt x="289815" y="306034"/>
                  <a:pt x="285356" y="306268"/>
                  <a:pt x="280897" y="306268"/>
                </a:cubicBezTo>
                <a:cubicBezTo>
                  <a:pt x="290284" y="312126"/>
                  <a:pt x="298263" y="320094"/>
                  <a:pt x="306242" y="327592"/>
                </a:cubicBezTo>
                <a:cubicBezTo>
                  <a:pt x="310232" y="331341"/>
                  <a:pt x="315864" y="335091"/>
                  <a:pt x="320323" y="339309"/>
                </a:cubicBezTo>
                <a:cubicBezTo>
                  <a:pt x="322435" y="339309"/>
                  <a:pt x="324547" y="339074"/>
                  <a:pt x="326660" y="339074"/>
                </a:cubicBezTo>
                <a:cubicBezTo>
                  <a:pt x="324782" y="337668"/>
                  <a:pt x="323139" y="336028"/>
                  <a:pt x="321497" y="334622"/>
                </a:cubicBezTo>
                <a:cubicBezTo>
                  <a:pt x="311640" y="325952"/>
                  <a:pt x="302487" y="316110"/>
                  <a:pt x="294039" y="305799"/>
                </a:cubicBezTo>
                <a:close/>
                <a:moveTo>
                  <a:pt x="321497" y="304862"/>
                </a:moveTo>
                <a:cubicBezTo>
                  <a:pt x="314222" y="305096"/>
                  <a:pt x="306712" y="305331"/>
                  <a:pt x="299437" y="305565"/>
                </a:cubicBezTo>
                <a:cubicBezTo>
                  <a:pt x="305538" y="312126"/>
                  <a:pt x="311875" y="318453"/>
                  <a:pt x="318680" y="324077"/>
                </a:cubicBezTo>
                <a:cubicBezTo>
                  <a:pt x="323139" y="327826"/>
                  <a:pt x="336047" y="340012"/>
                  <a:pt x="342853" y="338371"/>
                </a:cubicBezTo>
                <a:cubicBezTo>
                  <a:pt x="343557" y="338137"/>
                  <a:pt x="344261" y="338137"/>
                  <a:pt x="344965" y="338606"/>
                </a:cubicBezTo>
                <a:cubicBezTo>
                  <a:pt x="348485" y="338371"/>
                  <a:pt x="351771" y="338371"/>
                  <a:pt x="355056" y="338371"/>
                </a:cubicBezTo>
                <a:cubicBezTo>
                  <a:pt x="352709" y="336965"/>
                  <a:pt x="350362" y="335325"/>
                  <a:pt x="348485" y="333919"/>
                </a:cubicBezTo>
                <a:cubicBezTo>
                  <a:pt x="343557" y="330638"/>
                  <a:pt x="338628" y="326889"/>
                  <a:pt x="334404" y="322905"/>
                </a:cubicBezTo>
                <a:cubicBezTo>
                  <a:pt x="328772" y="317516"/>
                  <a:pt x="324078" y="311658"/>
                  <a:pt x="321497" y="304862"/>
                </a:cubicBezTo>
                <a:close/>
                <a:moveTo>
                  <a:pt x="339567" y="304159"/>
                </a:moveTo>
                <a:cubicBezTo>
                  <a:pt x="335108" y="304394"/>
                  <a:pt x="330884" y="304394"/>
                  <a:pt x="326425" y="304628"/>
                </a:cubicBezTo>
                <a:cubicBezTo>
                  <a:pt x="330180" y="311658"/>
                  <a:pt x="336751" y="317516"/>
                  <a:pt x="343087" y="322203"/>
                </a:cubicBezTo>
                <a:cubicBezTo>
                  <a:pt x="347077" y="324780"/>
                  <a:pt x="351066" y="327592"/>
                  <a:pt x="355525" y="329701"/>
                </a:cubicBezTo>
                <a:cubicBezTo>
                  <a:pt x="358576" y="331576"/>
                  <a:pt x="361862" y="332513"/>
                  <a:pt x="363739" y="335559"/>
                </a:cubicBezTo>
                <a:cubicBezTo>
                  <a:pt x="364443" y="336497"/>
                  <a:pt x="364443" y="337200"/>
                  <a:pt x="363974" y="338137"/>
                </a:cubicBezTo>
                <a:cubicBezTo>
                  <a:pt x="365851" y="337903"/>
                  <a:pt x="367729" y="337903"/>
                  <a:pt x="369606" y="337903"/>
                </a:cubicBezTo>
                <a:cubicBezTo>
                  <a:pt x="369137" y="337200"/>
                  <a:pt x="368433" y="336497"/>
                  <a:pt x="367964" y="336028"/>
                </a:cubicBezTo>
                <a:cubicBezTo>
                  <a:pt x="363739" y="331576"/>
                  <a:pt x="359280" y="326889"/>
                  <a:pt x="355056" y="322437"/>
                </a:cubicBezTo>
                <a:cubicBezTo>
                  <a:pt x="349893" y="316813"/>
                  <a:pt x="344730" y="311423"/>
                  <a:pt x="340036" y="305565"/>
                </a:cubicBezTo>
                <a:cubicBezTo>
                  <a:pt x="339802" y="305096"/>
                  <a:pt x="339567" y="304628"/>
                  <a:pt x="339567" y="304159"/>
                </a:cubicBezTo>
                <a:close/>
                <a:moveTo>
                  <a:pt x="359515" y="303456"/>
                </a:moveTo>
                <a:cubicBezTo>
                  <a:pt x="354352" y="303456"/>
                  <a:pt x="349189" y="303691"/>
                  <a:pt x="344026" y="303925"/>
                </a:cubicBezTo>
                <a:cubicBezTo>
                  <a:pt x="349893" y="308611"/>
                  <a:pt x="355525" y="313767"/>
                  <a:pt x="360923" y="318922"/>
                </a:cubicBezTo>
                <a:cubicBezTo>
                  <a:pt x="365617" y="323140"/>
                  <a:pt x="370076" y="327592"/>
                  <a:pt x="374535" y="331810"/>
                </a:cubicBezTo>
                <a:cubicBezTo>
                  <a:pt x="376177" y="333216"/>
                  <a:pt x="378759" y="335325"/>
                  <a:pt x="380402" y="337668"/>
                </a:cubicBezTo>
                <a:cubicBezTo>
                  <a:pt x="384861" y="337434"/>
                  <a:pt x="389320" y="337434"/>
                  <a:pt x="393778" y="337200"/>
                </a:cubicBezTo>
                <a:cubicBezTo>
                  <a:pt x="389554" y="333919"/>
                  <a:pt x="385799" y="329232"/>
                  <a:pt x="382514" y="326186"/>
                </a:cubicBezTo>
                <a:cubicBezTo>
                  <a:pt x="375239" y="319156"/>
                  <a:pt x="367494" y="312361"/>
                  <a:pt x="359750" y="305565"/>
                </a:cubicBezTo>
                <a:cubicBezTo>
                  <a:pt x="359046" y="304862"/>
                  <a:pt x="359046" y="304159"/>
                  <a:pt x="359515" y="303456"/>
                </a:cubicBezTo>
                <a:close/>
                <a:moveTo>
                  <a:pt x="383922" y="302285"/>
                </a:moveTo>
                <a:cubicBezTo>
                  <a:pt x="377116" y="302519"/>
                  <a:pt x="370310" y="302988"/>
                  <a:pt x="363505" y="303222"/>
                </a:cubicBezTo>
                <a:cubicBezTo>
                  <a:pt x="371484" y="307908"/>
                  <a:pt x="378289" y="314470"/>
                  <a:pt x="384861" y="320562"/>
                </a:cubicBezTo>
                <a:cubicBezTo>
                  <a:pt x="391197" y="326186"/>
                  <a:pt x="398941" y="330873"/>
                  <a:pt x="404808" y="336965"/>
                </a:cubicBezTo>
                <a:cubicBezTo>
                  <a:pt x="408798" y="336965"/>
                  <a:pt x="412788" y="336965"/>
                  <a:pt x="416777" y="336731"/>
                </a:cubicBezTo>
                <a:cubicBezTo>
                  <a:pt x="411145" y="331576"/>
                  <a:pt x="406451" y="324311"/>
                  <a:pt x="401758" y="318922"/>
                </a:cubicBezTo>
                <a:cubicBezTo>
                  <a:pt x="396360" y="312829"/>
                  <a:pt x="390728" y="306971"/>
                  <a:pt x="383922" y="302285"/>
                </a:cubicBezTo>
                <a:close/>
                <a:moveTo>
                  <a:pt x="409502" y="301113"/>
                </a:moveTo>
                <a:cubicBezTo>
                  <a:pt x="403166" y="301347"/>
                  <a:pt x="397064" y="301816"/>
                  <a:pt x="390728" y="302050"/>
                </a:cubicBezTo>
                <a:cubicBezTo>
                  <a:pt x="395421" y="305096"/>
                  <a:pt x="399645" y="308846"/>
                  <a:pt x="403635" y="313064"/>
                </a:cubicBezTo>
                <a:cubicBezTo>
                  <a:pt x="411145" y="320328"/>
                  <a:pt x="420297" y="328061"/>
                  <a:pt x="426399" y="336497"/>
                </a:cubicBezTo>
                <a:cubicBezTo>
                  <a:pt x="431093" y="336497"/>
                  <a:pt x="435786" y="336497"/>
                  <a:pt x="440715" y="336262"/>
                </a:cubicBezTo>
                <a:cubicBezTo>
                  <a:pt x="436960" y="333216"/>
                  <a:pt x="433674" y="329701"/>
                  <a:pt x="430623" y="326420"/>
                </a:cubicBezTo>
                <a:cubicBezTo>
                  <a:pt x="423114" y="318688"/>
                  <a:pt x="415604" y="310252"/>
                  <a:pt x="409502" y="301113"/>
                </a:cubicBezTo>
                <a:close/>
                <a:moveTo>
                  <a:pt x="482253" y="295020"/>
                </a:moveTo>
                <a:cubicBezTo>
                  <a:pt x="466295" y="297129"/>
                  <a:pt x="453387" y="298770"/>
                  <a:pt x="449163" y="299004"/>
                </a:cubicBezTo>
                <a:cubicBezTo>
                  <a:pt x="437429" y="299707"/>
                  <a:pt x="425930" y="300176"/>
                  <a:pt x="414196" y="300879"/>
                </a:cubicBezTo>
                <a:cubicBezTo>
                  <a:pt x="420063" y="307674"/>
                  <a:pt x="426164" y="314235"/>
                  <a:pt x="432736" y="320562"/>
                </a:cubicBezTo>
                <a:cubicBezTo>
                  <a:pt x="439307" y="326420"/>
                  <a:pt x="446112" y="331341"/>
                  <a:pt x="453153" y="336262"/>
                </a:cubicBezTo>
                <a:cubicBezTo>
                  <a:pt x="459020" y="336028"/>
                  <a:pt x="465122" y="336028"/>
                  <a:pt x="470989" y="336028"/>
                </a:cubicBezTo>
                <a:cubicBezTo>
                  <a:pt x="467234" y="332747"/>
                  <a:pt x="463713" y="328998"/>
                  <a:pt x="460663" y="325952"/>
                </a:cubicBezTo>
                <a:cubicBezTo>
                  <a:pt x="452683" y="318453"/>
                  <a:pt x="444470" y="311189"/>
                  <a:pt x="436725" y="303456"/>
                </a:cubicBezTo>
                <a:cubicBezTo>
                  <a:pt x="435317" y="301816"/>
                  <a:pt x="437429" y="298770"/>
                  <a:pt x="439307" y="300176"/>
                </a:cubicBezTo>
                <a:cubicBezTo>
                  <a:pt x="447755" y="306268"/>
                  <a:pt x="455265" y="313532"/>
                  <a:pt x="463009" y="320094"/>
                </a:cubicBezTo>
                <a:cubicBezTo>
                  <a:pt x="469346" y="325483"/>
                  <a:pt x="476386" y="330170"/>
                  <a:pt x="482253" y="335794"/>
                </a:cubicBezTo>
                <a:cubicBezTo>
                  <a:pt x="485539" y="335794"/>
                  <a:pt x="489059" y="335794"/>
                  <a:pt x="492345" y="335794"/>
                </a:cubicBezTo>
                <a:cubicBezTo>
                  <a:pt x="488590" y="332044"/>
                  <a:pt x="485304" y="327826"/>
                  <a:pt x="482488" y="325014"/>
                </a:cubicBezTo>
                <a:cubicBezTo>
                  <a:pt x="474274" y="316813"/>
                  <a:pt x="466295" y="307674"/>
                  <a:pt x="457377" y="300410"/>
                </a:cubicBezTo>
                <a:cubicBezTo>
                  <a:pt x="456673" y="299707"/>
                  <a:pt x="457377" y="298535"/>
                  <a:pt x="458316" y="299004"/>
                </a:cubicBezTo>
                <a:cubicBezTo>
                  <a:pt x="467703" y="302050"/>
                  <a:pt x="476152" y="311189"/>
                  <a:pt x="483427" y="317750"/>
                </a:cubicBezTo>
                <a:cubicBezTo>
                  <a:pt x="490232" y="323843"/>
                  <a:pt x="497038" y="330170"/>
                  <a:pt x="504079" y="335794"/>
                </a:cubicBezTo>
                <a:cubicBezTo>
                  <a:pt x="509711" y="335559"/>
                  <a:pt x="515109" y="335559"/>
                  <a:pt x="520741" y="335559"/>
                </a:cubicBezTo>
                <a:cubicBezTo>
                  <a:pt x="515343" y="331341"/>
                  <a:pt x="510415" y="326420"/>
                  <a:pt x="507599" y="323843"/>
                </a:cubicBezTo>
                <a:cubicBezTo>
                  <a:pt x="498916" y="316110"/>
                  <a:pt x="487651" y="306268"/>
                  <a:pt x="482253" y="295020"/>
                </a:cubicBezTo>
                <a:close/>
                <a:moveTo>
                  <a:pt x="504079" y="292208"/>
                </a:moveTo>
                <a:cubicBezTo>
                  <a:pt x="498446" y="292911"/>
                  <a:pt x="493049" y="293614"/>
                  <a:pt x="487651" y="294317"/>
                </a:cubicBezTo>
                <a:cubicBezTo>
                  <a:pt x="493518" y="303222"/>
                  <a:pt x="502671" y="310955"/>
                  <a:pt x="510415" y="317516"/>
                </a:cubicBezTo>
                <a:cubicBezTo>
                  <a:pt x="518864" y="324546"/>
                  <a:pt x="527547" y="329935"/>
                  <a:pt x="536699" y="335559"/>
                </a:cubicBezTo>
                <a:cubicBezTo>
                  <a:pt x="540689" y="335559"/>
                  <a:pt x="544679" y="335559"/>
                  <a:pt x="548434" y="335559"/>
                </a:cubicBezTo>
                <a:cubicBezTo>
                  <a:pt x="542332" y="331576"/>
                  <a:pt x="536699" y="326186"/>
                  <a:pt x="531771" y="321500"/>
                </a:cubicBezTo>
                <a:cubicBezTo>
                  <a:pt x="522853" y="312595"/>
                  <a:pt x="514170" y="303456"/>
                  <a:pt x="504548" y="295020"/>
                </a:cubicBezTo>
                <a:cubicBezTo>
                  <a:pt x="503609" y="294317"/>
                  <a:pt x="503609" y="293146"/>
                  <a:pt x="504079" y="292208"/>
                </a:cubicBezTo>
                <a:close/>
                <a:moveTo>
                  <a:pt x="521680" y="290099"/>
                </a:moveTo>
                <a:cubicBezTo>
                  <a:pt x="517221" y="290568"/>
                  <a:pt x="512997" y="291037"/>
                  <a:pt x="508538" y="291505"/>
                </a:cubicBezTo>
                <a:cubicBezTo>
                  <a:pt x="517221" y="297598"/>
                  <a:pt x="524496" y="305096"/>
                  <a:pt x="532006" y="312126"/>
                </a:cubicBezTo>
                <a:cubicBezTo>
                  <a:pt x="541158" y="320562"/>
                  <a:pt x="551015" y="326889"/>
                  <a:pt x="560872" y="334388"/>
                </a:cubicBezTo>
                <a:cubicBezTo>
                  <a:pt x="561341" y="334622"/>
                  <a:pt x="561576" y="335325"/>
                  <a:pt x="561810" y="335794"/>
                </a:cubicBezTo>
                <a:cubicBezTo>
                  <a:pt x="564627" y="335794"/>
                  <a:pt x="567677" y="335794"/>
                  <a:pt x="570494" y="335794"/>
                </a:cubicBezTo>
                <a:cubicBezTo>
                  <a:pt x="565096" y="331107"/>
                  <a:pt x="559933" y="325717"/>
                  <a:pt x="555005" y="321031"/>
                </a:cubicBezTo>
                <a:cubicBezTo>
                  <a:pt x="544679" y="311189"/>
                  <a:pt x="534587" y="301347"/>
                  <a:pt x="522619" y="293380"/>
                </a:cubicBezTo>
                <a:cubicBezTo>
                  <a:pt x="521445" y="292443"/>
                  <a:pt x="521211" y="291037"/>
                  <a:pt x="521680" y="290099"/>
                </a:cubicBezTo>
                <a:close/>
                <a:moveTo>
                  <a:pt x="541862" y="287990"/>
                </a:moveTo>
                <a:cubicBezTo>
                  <a:pt x="536934" y="288459"/>
                  <a:pt x="532006" y="288928"/>
                  <a:pt x="526843" y="289396"/>
                </a:cubicBezTo>
                <a:cubicBezTo>
                  <a:pt x="537638" y="296192"/>
                  <a:pt x="547260" y="304862"/>
                  <a:pt x="556647" y="313532"/>
                </a:cubicBezTo>
                <a:cubicBezTo>
                  <a:pt x="565331" y="321500"/>
                  <a:pt x="574248" y="328764"/>
                  <a:pt x="583401" y="335794"/>
                </a:cubicBezTo>
                <a:cubicBezTo>
                  <a:pt x="584105" y="336028"/>
                  <a:pt x="585044" y="335794"/>
                  <a:pt x="585983" y="336028"/>
                </a:cubicBezTo>
                <a:cubicBezTo>
                  <a:pt x="585983" y="335091"/>
                  <a:pt x="585983" y="333919"/>
                  <a:pt x="585983" y="332982"/>
                </a:cubicBezTo>
                <a:cubicBezTo>
                  <a:pt x="585983" y="332279"/>
                  <a:pt x="586217" y="331341"/>
                  <a:pt x="586217" y="330404"/>
                </a:cubicBezTo>
                <a:cubicBezTo>
                  <a:pt x="579177" y="327826"/>
                  <a:pt x="572840" y="319859"/>
                  <a:pt x="567912" y="315173"/>
                </a:cubicBezTo>
                <a:cubicBezTo>
                  <a:pt x="559229" y="306971"/>
                  <a:pt x="550546" y="298770"/>
                  <a:pt x="542332" y="290334"/>
                </a:cubicBezTo>
                <a:cubicBezTo>
                  <a:pt x="541628" y="289631"/>
                  <a:pt x="541628" y="288693"/>
                  <a:pt x="541862" y="287990"/>
                </a:cubicBezTo>
                <a:close/>
                <a:moveTo>
                  <a:pt x="562045" y="286350"/>
                </a:moveTo>
                <a:cubicBezTo>
                  <a:pt x="556882" y="286585"/>
                  <a:pt x="551484" y="287053"/>
                  <a:pt x="545852" y="287522"/>
                </a:cubicBezTo>
                <a:cubicBezTo>
                  <a:pt x="554770" y="293849"/>
                  <a:pt x="562749" y="301582"/>
                  <a:pt x="570963" y="308611"/>
                </a:cubicBezTo>
                <a:cubicBezTo>
                  <a:pt x="575891" y="312829"/>
                  <a:pt x="581758" y="316579"/>
                  <a:pt x="586921" y="321031"/>
                </a:cubicBezTo>
                <a:cubicBezTo>
                  <a:pt x="587156" y="318922"/>
                  <a:pt x="587156" y="316579"/>
                  <a:pt x="587391" y="314470"/>
                </a:cubicBezTo>
                <a:cubicBezTo>
                  <a:pt x="587391" y="313298"/>
                  <a:pt x="587625" y="312126"/>
                  <a:pt x="587625" y="310955"/>
                </a:cubicBezTo>
                <a:cubicBezTo>
                  <a:pt x="583166" y="307908"/>
                  <a:pt x="579646" y="302285"/>
                  <a:pt x="575657" y="298770"/>
                </a:cubicBezTo>
                <a:cubicBezTo>
                  <a:pt x="571198" y="294552"/>
                  <a:pt x="566739" y="290334"/>
                  <a:pt x="562045" y="286350"/>
                </a:cubicBezTo>
                <a:close/>
                <a:moveTo>
                  <a:pt x="571198" y="285882"/>
                </a:moveTo>
                <a:cubicBezTo>
                  <a:pt x="574483" y="288459"/>
                  <a:pt x="577534" y="291037"/>
                  <a:pt x="580820" y="293614"/>
                </a:cubicBezTo>
                <a:cubicBezTo>
                  <a:pt x="583166" y="295723"/>
                  <a:pt x="585983" y="297832"/>
                  <a:pt x="588564" y="300410"/>
                </a:cubicBezTo>
                <a:cubicBezTo>
                  <a:pt x="588799" y="295958"/>
                  <a:pt x="589268" y="291505"/>
                  <a:pt x="589737" y="287287"/>
                </a:cubicBezTo>
                <a:cubicBezTo>
                  <a:pt x="586452" y="286116"/>
                  <a:pt x="579881" y="285647"/>
                  <a:pt x="571198" y="285882"/>
                </a:cubicBezTo>
                <a:close/>
                <a:moveTo>
                  <a:pt x="229267" y="285647"/>
                </a:moveTo>
                <a:cubicBezTo>
                  <a:pt x="229267" y="289396"/>
                  <a:pt x="229502" y="292911"/>
                  <a:pt x="229502" y="296661"/>
                </a:cubicBezTo>
                <a:cubicBezTo>
                  <a:pt x="232787" y="296661"/>
                  <a:pt x="236073" y="296661"/>
                  <a:pt x="239593" y="296426"/>
                </a:cubicBezTo>
                <a:cubicBezTo>
                  <a:pt x="238889" y="295958"/>
                  <a:pt x="238419" y="295489"/>
                  <a:pt x="237715" y="295020"/>
                </a:cubicBezTo>
                <a:cubicBezTo>
                  <a:pt x="234899" y="291974"/>
                  <a:pt x="232083" y="288693"/>
                  <a:pt x="229267" y="285647"/>
                </a:cubicBezTo>
                <a:close/>
                <a:moveTo>
                  <a:pt x="28380" y="279086"/>
                </a:moveTo>
                <a:cubicBezTo>
                  <a:pt x="27676" y="285179"/>
                  <a:pt x="27206" y="291505"/>
                  <a:pt x="26502" y="297598"/>
                </a:cubicBezTo>
                <a:cubicBezTo>
                  <a:pt x="26502" y="297832"/>
                  <a:pt x="26268" y="297832"/>
                  <a:pt x="26268" y="298067"/>
                </a:cubicBezTo>
                <a:cubicBezTo>
                  <a:pt x="34247" y="299004"/>
                  <a:pt x="42226" y="299707"/>
                  <a:pt x="50440" y="300176"/>
                </a:cubicBezTo>
                <a:cubicBezTo>
                  <a:pt x="41991" y="294786"/>
                  <a:pt x="34481" y="287053"/>
                  <a:pt x="28380" y="279086"/>
                </a:cubicBezTo>
                <a:close/>
                <a:moveTo>
                  <a:pt x="228798" y="265026"/>
                </a:moveTo>
                <a:cubicBezTo>
                  <a:pt x="229032" y="269478"/>
                  <a:pt x="229032" y="273931"/>
                  <a:pt x="229267" y="278383"/>
                </a:cubicBezTo>
                <a:cubicBezTo>
                  <a:pt x="236542" y="283773"/>
                  <a:pt x="245695" y="296895"/>
                  <a:pt x="249215" y="293380"/>
                </a:cubicBezTo>
                <a:cubicBezTo>
                  <a:pt x="251092" y="291505"/>
                  <a:pt x="255082" y="293380"/>
                  <a:pt x="253908" y="296192"/>
                </a:cubicBezTo>
                <a:cubicBezTo>
                  <a:pt x="258367" y="295958"/>
                  <a:pt x="262592" y="295958"/>
                  <a:pt x="267051" y="295958"/>
                </a:cubicBezTo>
                <a:cubicBezTo>
                  <a:pt x="260245" y="292677"/>
                  <a:pt x="254378" y="287287"/>
                  <a:pt x="248980" y="282835"/>
                </a:cubicBezTo>
                <a:cubicBezTo>
                  <a:pt x="241940" y="276977"/>
                  <a:pt x="235369" y="271119"/>
                  <a:pt x="228798" y="265026"/>
                </a:cubicBezTo>
                <a:close/>
                <a:moveTo>
                  <a:pt x="415134" y="247217"/>
                </a:moveTo>
                <a:cubicBezTo>
                  <a:pt x="414900" y="253310"/>
                  <a:pt x="414665" y="259168"/>
                  <a:pt x="414430" y="265026"/>
                </a:cubicBezTo>
                <a:cubicBezTo>
                  <a:pt x="418889" y="268073"/>
                  <a:pt x="423348" y="270884"/>
                  <a:pt x="428042" y="273462"/>
                </a:cubicBezTo>
                <a:cubicBezTo>
                  <a:pt x="432501" y="275805"/>
                  <a:pt x="437664" y="277211"/>
                  <a:pt x="441653" y="280023"/>
                </a:cubicBezTo>
                <a:cubicBezTo>
                  <a:pt x="443062" y="280961"/>
                  <a:pt x="443531" y="283538"/>
                  <a:pt x="441653" y="284241"/>
                </a:cubicBezTo>
                <a:cubicBezTo>
                  <a:pt x="436725" y="286585"/>
                  <a:pt x="430623" y="281664"/>
                  <a:pt x="426634" y="279086"/>
                </a:cubicBezTo>
                <a:cubicBezTo>
                  <a:pt x="422410" y="276508"/>
                  <a:pt x="418185" y="273696"/>
                  <a:pt x="413961" y="270650"/>
                </a:cubicBezTo>
                <a:cubicBezTo>
                  <a:pt x="413726" y="277211"/>
                  <a:pt x="413492" y="284007"/>
                  <a:pt x="413022" y="290568"/>
                </a:cubicBezTo>
                <a:cubicBezTo>
                  <a:pt x="425226" y="289631"/>
                  <a:pt x="437194" y="288693"/>
                  <a:pt x="449163" y="287287"/>
                </a:cubicBezTo>
                <a:cubicBezTo>
                  <a:pt x="450806" y="287053"/>
                  <a:pt x="454796" y="286585"/>
                  <a:pt x="460428" y="285647"/>
                </a:cubicBezTo>
                <a:cubicBezTo>
                  <a:pt x="444704" y="273462"/>
                  <a:pt x="430623" y="259402"/>
                  <a:pt x="415134" y="247217"/>
                </a:cubicBezTo>
                <a:close/>
                <a:moveTo>
                  <a:pt x="228328" y="243234"/>
                </a:moveTo>
                <a:cubicBezTo>
                  <a:pt x="228563" y="248155"/>
                  <a:pt x="228563" y="253075"/>
                  <a:pt x="228798" y="258231"/>
                </a:cubicBezTo>
                <a:cubicBezTo>
                  <a:pt x="243113" y="271119"/>
                  <a:pt x="258602" y="282132"/>
                  <a:pt x="274560" y="293146"/>
                </a:cubicBezTo>
                <a:cubicBezTo>
                  <a:pt x="275499" y="293849"/>
                  <a:pt x="275734" y="294786"/>
                  <a:pt x="275734" y="295723"/>
                </a:cubicBezTo>
                <a:cubicBezTo>
                  <a:pt x="277142" y="295489"/>
                  <a:pt x="278550" y="295489"/>
                  <a:pt x="279958" y="295489"/>
                </a:cubicBezTo>
                <a:cubicBezTo>
                  <a:pt x="279254" y="292677"/>
                  <a:pt x="278785" y="289631"/>
                  <a:pt x="278081" y="286819"/>
                </a:cubicBezTo>
                <a:cubicBezTo>
                  <a:pt x="272683" y="284007"/>
                  <a:pt x="267520" y="277680"/>
                  <a:pt x="263765" y="274165"/>
                </a:cubicBezTo>
                <a:cubicBezTo>
                  <a:pt x="252266" y="263386"/>
                  <a:pt x="240062" y="253544"/>
                  <a:pt x="228328" y="243234"/>
                </a:cubicBezTo>
                <a:close/>
                <a:moveTo>
                  <a:pt x="416073" y="230111"/>
                </a:moveTo>
                <a:cubicBezTo>
                  <a:pt x="415838" y="234095"/>
                  <a:pt x="415604" y="238078"/>
                  <a:pt x="415369" y="242296"/>
                </a:cubicBezTo>
                <a:cubicBezTo>
                  <a:pt x="430858" y="253310"/>
                  <a:pt x="444704" y="266432"/>
                  <a:pt x="459959" y="277680"/>
                </a:cubicBezTo>
                <a:cubicBezTo>
                  <a:pt x="460663" y="277680"/>
                  <a:pt x="461367" y="277680"/>
                  <a:pt x="461836" y="278149"/>
                </a:cubicBezTo>
                <a:cubicBezTo>
                  <a:pt x="463479" y="279320"/>
                  <a:pt x="464652" y="280492"/>
                  <a:pt x="466060" y="281664"/>
                </a:cubicBezTo>
                <a:cubicBezTo>
                  <a:pt x="466764" y="278852"/>
                  <a:pt x="467234" y="276040"/>
                  <a:pt x="467703" y="272993"/>
                </a:cubicBezTo>
                <a:cubicBezTo>
                  <a:pt x="459724" y="269244"/>
                  <a:pt x="449867" y="258699"/>
                  <a:pt x="446347" y="255887"/>
                </a:cubicBezTo>
                <a:cubicBezTo>
                  <a:pt x="438603" y="249561"/>
                  <a:pt x="430623" y="243234"/>
                  <a:pt x="423114" y="236438"/>
                </a:cubicBezTo>
                <a:cubicBezTo>
                  <a:pt x="420767" y="234329"/>
                  <a:pt x="418185" y="232455"/>
                  <a:pt x="416073" y="230111"/>
                </a:cubicBezTo>
                <a:close/>
                <a:moveTo>
                  <a:pt x="228563" y="225659"/>
                </a:moveTo>
                <a:cubicBezTo>
                  <a:pt x="228328" y="228940"/>
                  <a:pt x="228328" y="232220"/>
                  <a:pt x="228328" y="235735"/>
                </a:cubicBezTo>
                <a:cubicBezTo>
                  <a:pt x="238185" y="241593"/>
                  <a:pt x="247337" y="252138"/>
                  <a:pt x="255786" y="258465"/>
                </a:cubicBezTo>
                <a:cubicBezTo>
                  <a:pt x="260949" y="262214"/>
                  <a:pt x="265642" y="266667"/>
                  <a:pt x="270571" y="271119"/>
                </a:cubicBezTo>
                <a:cubicBezTo>
                  <a:pt x="272214" y="272525"/>
                  <a:pt x="274091" y="273931"/>
                  <a:pt x="275734" y="275571"/>
                </a:cubicBezTo>
                <a:cubicBezTo>
                  <a:pt x="275030" y="271353"/>
                  <a:pt x="274560" y="267135"/>
                  <a:pt x="273856" y="262917"/>
                </a:cubicBezTo>
                <a:cubicBezTo>
                  <a:pt x="260949" y="257996"/>
                  <a:pt x="240532" y="238313"/>
                  <a:pt x="228563" y="225659"/>
                </a:cubicBezTo>
                <a:close/>
                <a:moveTo>
                  <a:pt x="33073" y="220738"/>
                </a:moveTo>
                <a:cubicBezTo>
                  <a:pt x="32604" y="226596"/>
                  <a:pt x="32369" y="232455"/>
                  <a:pt x="31665" y="238547"/>
                </a:cubicBezTo>
                <a:cubicBezTo>
                  <a:pt x="47154" y="250498"/>
                  <a:pt x="61939" y="263620"/>
                  <a:pt x="77193" y="275805"/>
                </a:cubicBezTo>
                <a:cubicBezTo>
                  <a:pt x="79540" y="277446"/>
                  <a:pt x="77193" y="281429"/>
                  <a:pt x="74612" y="280492"/>
                </a:cubicBezTo>
                <a:cubicBezTo>
                  <a:pt x="65225" y="276977"/>
                  <a:pt x="57246" y="267135"/>
                  <a:pt x="49970" y="260574"/>
                </a:cubicBezTo>
                <a:cubicBezTo>
                  <a:pt x="43634" y="254716"/>
                  <a:pt x="37532" y="248858"/>
                  <a:pt x="31431" y="242531"/>
                </a:cubicBezTo>
                <a:cubicBezTo>
                  <a:pt x="31196" y="245577"/>
                  <a:pt x="30961" y="248623"/>
                  <a:pt x="30727" y="251670"/>
                </a:cubicBezTo>
                <a:cubicBezTo>
                  <a:pt x="38236" y="257762"/>
                  <a:pt x="44807" y="265964"/>
                  <a:pt x="51613" y="272525"/>
                </a:cubicBezTo>
                <a:cubicBezTo>
                  <a:pt x="56072" y="277211"/>
                  <a:pt x="60766" y="281898"/>
                  <a:pt x="65459" y="286116"/>
                </a:cubicBezTo>
                <a:cubicBezTo>
                  <a:pt x="67337" y="287990"/>
                  <a:pt x="69449" y="289631"/>
                  <a:pt x="71561" y="291037"/>
                </a:cubicBezTo>
                <a:cubicBezTo>
                  <a:pt x="72735" y="291974"/>
                  <a:pt x="73204" y="292443"/>
                  <a:pt x="73204" y="292677"/>
                </a:cubicBezTo>
                <a:cubicBezTo>
                  <a:pt x="74612" y="292677"/>
                  <a:pt x="75785" y="293614"/>
                  <a:pt x="76020" y="295255"/>
                </a:cubicBezTo>
                <a:cubicBezTo>
                  <a:pt x="76255" y="299473"/>
                  <a:pt x="71796" y="299473"/>
                  <a:pt x="68980" y="298301"/>
                </a:cubicBezTo>
                <a:cubicBezTo>
                  <a:pt x="63582" y="295958"/>
                  <a:pt x="58654" y="289631"/>
                  <a:pt x="54429" y="285413"/>
                </a:cubicBezTo>
                <a:cubicBezTo>
                  <a:pt x="46450" y="276977"/>
                  <a:pt x="37532" y="268541"/>
                  <a:pt x="30023" y="259168"/>
                </a:cubicBezTo>
                <a:cubicBezTo>
                  <a:pt x="29553" y="263620"/>
                  <a:pt x="29318" y="268307"/>
                  <a:pt x="28849" y="272759"/>
                </a:cubicBezTo>
                <a:cubicBezTo>
                  <a:pt x="37767" y="281898"/>
                  <a:pt x="46685" y="289631"/>
                  <a:pt x="57011" y="296895"/>
                </a:cubicBezTo>
                <a:cubicBezTo>
                  <a:pt x="58419" y="297832"/>
                  <a:pt x="58654" y="299238"/>
                  <a:pt x="58184" y="300644"/>
                </a:cubicBezTo>
                <a:cubicBezTo>
                  <a:pt x="65694" y="300879"/>
                  <a:pt x="73204" y="301347"/>
                  <a:pt x="80714" y="301347"/>
                </a:cubicBezTo>
                <a:cubicBezTo>
                  <a:pt x="81887" y="287522"/>
                  <a:pt x="81652" y="273696"/>
                  <a:pt x="80948" y="260105"/>
                </a:cubicBezTo>
                <a:cubicBezTo>
                  <a:pt x="80479" y="260574"/>
                  <a:pt x="79775" y="260808"/>
                  <a:pt x="79071" y="260574"/>
                </a:cubicBezTo>
                <a:cubicBezTo>
                  <a:pt x="70153" y="257996"/>
                  <a:pt x="62174" y="247686"/>
                  <a:pt x="55603" y="241593"/>
                </a:cubicBezTo>
                <a:cubicBezTo>
                  <a:pt x="48093" y="234563"/>
                  <a:pt x="40583" y="227534"/>
                  <a:pt x="33073" y="220738"/>
                </a:cubicBezTo>
                <a:close/>
                <a:moveTo>
                  <a:pt x="417247" y="209725"/>
                </a:moveTo>
                <a:cubicBezTo>
                  <a:pt x="416777" y="214411"/>
                  <a:pt x="416543" y="219332"/>
                  <a:pt x="416308" y="224253"/>
                </a:cubicBezTo>
                <a:cubicBezTo>
                  <a:pt x="424522" y="229408"/>
                  <a:pt x="432266" y="237141"/>
                  <a:pt x="439776" y="243234"/>
                </a:cubicBezTo>
                <a:cubicBezTo>
                  <a:pt x="441419" y="244405"/>
                  <a:pt x="458316" y="258465"/>
                  <a:pt x="466999" y="265026"/>
                </a:cubicBezTo>
                <a:cubicBezTo>
                  <a:pt x="467468" y="264323"/>
                  <a:pt x="468407" y="264089"/>
                  <a:pt x="469346" y="264323"/>
                </a:cubicBezTo>
                <a:cubicBezTo>
                  <a:pt x="469815" y="260574"/>
                  <a:pt x="470050" y="257059"/>
                  <a:pt x="470285" y="253310"/>
                </a:cubicBezTo>
                <a:cubicBezTo>
                  <a:pt x="462775" y="250967"/>
                  <a:pt x="455969" y="242296"/>
                  <a:pt x="450806" y="237610"/>
                </a:cubicBezTo>
                <a:cubicBezTo>
                  <a:pt x="442357" y="229643"/>
                  <a:pt x="434378" y="222144"/>
                  <a:pt x="424991" y="215583"/>
                </a:cubicBezTo>
                <a:cubicBezTo>
                  <a:pt x="424287" y="215114"/>
                  <a:pt x="420532" y="212537"/>
                  <a:pt x="417247" y="209725"/>
                </a:cubicBezTo>
                <a:close/>
                <a:moveTo>
                  <a:pt x="34716" y="199414"/>
                </a:moveTo>
                <a:cubicBezTo>
                  <a:pt x="34247" y="204804"/>
                  <a:pt x="34012" y="209959"/>
                  <a:pt x="33543" y="215349"/>
                </a:cubicBezTo>
                <a:cubicBezTo>
                  <a:pt x="42461" y="222613"/>
                  <a:pt x="50674" y="230346"/>
                  <a:pt x="59358" y="237844"/>
                </a:cubicBezTo>
                <a:cubicBezTo>
                  <a:pt x="65929" y="243937"/>
                  <a:pt x="75081" y="248858"/>
                  <a:pt x="80948" y="255653"/>
                </a:cubicBezTo>
                <a:cubicBezTo>
                  <a:pt x="80479" y="248623"/>
                  <a:pt x="80010" y="241593"/>
                  <a:pt x="79540" y="234798"/>
                </a:cubicBezTo>
                <a:cubicBezTo>
                  <a:pt x="70857" y="230580"/>
                  <a:pt x="63113" y="224019"/>
                  <a:pt x="55837" y="218160"/>
                </a:cubicBezTo>
                <a:cubicBezTo>
                  <a:pt x="48562" y="212068"/>
                  <a:pt x="41757" y="205741"/>
                  <a:pt x="34716" y="199414"/>
                </a:cubicBezTo>
                <a:close/>
                <a:moveTo>
                  <a:pt x="419124" y="188166"/>
                </a:moveTo>
                <a:cubicBezTo>
                  <a:pt x="418420" y="194025"/>
                  <a:pt x="417951" y="199648"/>
                  <a:pt x="417481" y="205507"/>
                </a:cubicBezTo>
                <a:cubicBezTo>
                  <a:pt x="420063" y="207147"/>
                  <a:pt x="422644" y="208787"/>
                  <a:pt x="425226" y="210428"/>
                </a:cubicBezTo>
                <a:cubicBezTo>
                  <a:pt x="430154" y="213240"/>
                  <a:pt x="434848" y="216052"/>
                  <a:pt x="439307" y="219566"/>
                </a:cubicBezTo>
                <a:cubicBezTo>
                  <a:pt x="449633" y="228237"/>
                  <a:pt x="460897" y="236907"/>
                  <a:pt x="470989" y="246046"/>
                </a:cubicBezTo>
                <a:cubicBezTo>
                  <a:pt x="471223" y="241125"/>
                  <a:pt x="471223" y="236438"/>
                  <a:pt x="471458" y="231752"/>
                </a:cubicBezTo>
                <a:cubicBezTo>
                  <a:pt x="462540" y="224956"/>
                  <a:pt x="453857" y="217692"/>
                  <a:pt x="445643" y="210428"/>
                </a:cubicBezTo>
                <a:cubicBezTo>
                  <a:pt x="439776" y="205507"/>
                  <a:pt x="433909" y="200586"/>
                  <a:pt x="428277" y="195665"/>
                </a:cubicBezTo>
                <a:cubicBezTo>
                  <a:pt x="425695" y="193556"/>
                  <a:pt x="422410" y="190041"/>
                  <a:pt x="419124" y="188166"/>
                </a:cubicBezTo>
                <a:close/>
                <a:moveTo>
                  <a:pt x="230910" y="181371"/>
                </a:moveTo>
                <a:cubicBezTo>
                  <a:pt x="229971" y="190510"/>
                  <a:pt x="229267" y="199648"/>
                  <a:pt x="228798" y="208553"/>
                </a:cubicBezTo>
                <a:cubicBezTo>
                  <a:pt x="228563" y="212302"/>
                  <a:pt x="228563" y="216052"/>
                  <a:pt x="228563" y="219801"/>
                </a:cubicBezTo>
                <a:cubicBezTo>
                  <a:pt x="235134" y="226128"/>
                  <a:pt x="241940" y="232455"/>
                  <a:pt x="248980" y="238313"/>
                </a:cubicBezTo>
                <a:cubicBezTo>
                  <a:pt x="250388" y="239484"/>
                  <a:pt x="264000" y="250732"/>
                  <a:pt x="272918" y="255887"/>
                </a:cubicBezTo>
                <a:cubicBezTo>
                  <a:pt x="272214" y="250264"/>
                  <a:pt x="271744" y="244640"/>
                  <a:pt x="271275" y="239016"/>
                </a:cubicBezTo>
                <a:cubicBezTo>
                  <a:pt x="270336" y="238547"/>
                  <a:pt x="269632" y="237844"/>
                  <a:pt x="268928" y="237375"/>
                </a:cubicBezTo>
                <a:cubicBezTo>
                  <a:pt x="263061" y="233158"/>
                  <a:pt x="257194" y="228940"/>
                  <a:pt x="251562" y="224487"/>
                </a:cubicBezTo>
                <a:cubicBezTo>
                  <a:pt x="243817" y="218160"/>
                  <a:pt x="233491" y="210896"/>
                  <a:pt x="230675" y="201054"/>
                </a:cubicBezTo>
                <a:cubicBezTo>
                  <a:pt x="230440" y="200351"/>
                  <a:pt x="231379" y="199648"/>
                  <a:pt x="232083" y="200351"/>
                </a:cubicBezTo>
                <a:cubicBezTo>
                  <a:pt x="237715" y="206210"/>
                  <a:pt x="244991" y="211834"/>
                  <a:pt x="251562" y="216989"/>
                </a:cubicBezTo>
                <a:cubicBezTo>
                  <a:pt x="256959" y="221207"/>
                  <a:pt x="262357" y="225190"/>
                  <a:pt x="267989" y="229174"/>
                </a:cubicBezTo>
                <a:cubicBezTo>
                  <a:pt x="268693" y="229643"/>
                  <a:pt x="269867" y="230346"/>
                  <a:pt x="270805" y="231049"/>
                </a:cubicBezTo>
                <a:cubicBezTo>
                  <a:pt x="270336" y="224253"/>
                  <a:pt x="270336" y="217223"/>
                  <a:pt x="270101" y="210428"/>
                </a:cubicBezTo>
                <a:cubicBezTo>
                  <a:pt x="265173" y="208319"/>
                  <a:pt x="260480" y="204335"/>
                  <a:pt x="256490" y="201289"/>
                </a:cubicBezTo>
                <a:cubicBezTo>
                  <a:pt x="248041" y="194728"/>
                  <a:pt x="239828" y="187698"/>
                  <a:pt x="230910" y="181371"/>
                </a:cubicBezTo>
                <a:close/>
                <a:moveTo>
                  <a:pt x="36124" y="175981"/>
                </a:moveTo>
                <a:cubicBezTo>
                  <a:pt x="35655" y="182074"/>
                  <a:pt x="35420" y="188166"/>
                  <a:pt x="35186" y="194025"/>
                </a:cubicBezTo>
                <a:cubicBezTo>
                  <a:pt x="43165" y="200820"/>
                  <a:pt x="50909" y="207381"/>
                  <a:pt x="59358" y="213708"/>
                </a:cubicBezTo>
                <a:cubicBezTo>
                  <a:pt x="65694" y="218395"/>
                  <a:pt x="72500" y="222613"/>
                  <a:pt x="79071" y="227065"/>
                </a:cubicBezTo>
                <a:cubicBezTo>
                  <a:pt x="78602" y="218863"/>
                  <a:pt x="78132" y="210662"/>
                  <a:pt x="78132" y="202460"/>
                </a:cubicBezTo>
                <a:cubicBezTo>
                  <a:pt x="77428" y="202695"/>
                  <a:pt x="76724" y="202929"/>
                  <a:pt x="76020" y="203163"/>
                </a:cubicBezTo>
                <a:cubicBezTo>
                  <a:pt x="70622" y="203163"/>
                  <a:pt x="65225" y="198711"/>
                  <a:pt x="61000" y="195665"/>
                </a:cubicBezTo>
                <a:cubicBezTo>
                  <a:pt x="54195" y="190978"/>
                  <a:pt x="47624" y="185823"/>
                  <a:pt x="41287" y="180434"/>
                </a:cubicBezTo>
                <a:cubicBezTo>
                  <a:pt x="39410" y="179028"/>
                  <a:pt x="37767" y="177622"/>
                  <a:pt x="36124" y="175981"/>
                </a:cubicBezTo>
                <a:close/>
                <a:moveTo>
                  <a:pt x="420767" y="172935"/>
                </a:moveTo>
                <a:cubicBezTo>
                  <a:pt x="420297" y="176919"/>
                  <a:pt x="419828" y="180902"/>
                  <a:pt x="419359" y="184886"/>
                </a:cubicBezTo>
                <a:cubicBezTo>
                  <a:pt x="427807" y="187229"/>
                  <a:pt x="436021" y="195899"/>
                  <a:pt x="442357" y="200820"/>
                </a:cubicBezTo>
                <a:cubicBezTo>
                  <a:pt x="450806" y="207616"/>
                  <a:pt x="459255" y="214411"/>
                  <a:pt x="467703" y="220972"/>
                </a:cubicBezTo>
                <a:cubicBezTo>
                  <a:pt x="468407" y="220504"/>
                  <a:pt x="469346" y="220269"/>
                  <a:pt x="470285" y="220738"/>
                </a:cubicBezTo>
                <a:cubicBezTo>
                  <a:pt x="470519" y="221207"/>
                  <a:pt x="470989" y="221441"/>
                  <a:pt x="471458" y="221910"/>
                </a:cubicBezTo>
                <a:cubicBezTo>
                  <a:pt x="471458" y="220035"/>
                  <a:pt x="471223" y="218395"/>
                  <a:pt x="471223" y="216754"/>
                </a:cubicBezTo>
                <a:cubicBezTo>
                  <a:pt x="467234" y="215114"/>
                  <a:pt x="464183" y="210896"/>
                  <a:pt x="460897" y="208084"/>
                </a:cubicBezTo>
                <a:cubicBezTo>
                  <a:pt x="453857" y="201992"/>
                  <a:pt x="446816" y="195665"/>
                  <a:pt x="439776" y="189572"/>
                </a:cubicBezTo>
                <a:cubicBezTo>
                  <a:pt x="434144" y="184651"/>
                  <a:pt x="426634" y="179028"/>
                  <a:pt x="420767" y="172935"/>
                </a:cubicBezTo>
                <a:close/>
                <a:moveTo>
                  <a:pt x="232787" y="159578"/>
                </a:moveTo>
                <a:cubicBezTo>
                  <a:pt x="232318" y="165436"/>
                  <a:pt x="231848" y="171529"/>
                  <a:pt x="231144" y="177387"/>
                </a:cubicBezTo>
                <a:cubicBezTo>
                  <a:pt x="244052" y="185589"/>
                  <a:pt x="256021" y="198243"/>
                  <a:pt x="269867" y="204569"/>
                </a:cubicBezTo>
                <a:cubicBezTo>
                  <a:pt x="269867" y="198243"/>
                  <a:pt x="269867" y="192150"/>
                  <a:pt x="269867" y="185823"/>
                </a:cubicBezTo>
                <a:cubicBezTo>
                  <a:pt x="261653" y="182308"/>
                  <a:pt x="253204" y="174575"/>
                  <a:pt x="247103" y="170123"/>
                </a:cubicBezTo>
                <a:cubicBezTo>
                  <a:pt x="242644" y="166842"/>
                  <a:pt x="237481" y="163328"/>
                  <a:pt x="232787" y="159578"/>
                </a:cubicBezTo>
                <a:close/>
                <a:moveTo>
                  <a:pt x="37298" y="150205"/>
                </a:moveTo>
                <a:cubicBezTo>
                  <a:pt x="37063" y="156532"/>
                  <a:pt x="36828" y="162859"/>
                  <a:pt x="36359" y="169420"/>
                </a:cubicBezTo>
                <a:cubicBezTo>
                  <a:pt x="41991" y="172701"/>
                  <a:pt x="47389" y="178090"/>
                  <a:pt x="51613" y="181136"/>
                </a:cubicBezTo>
                <a:cubicBezTo>
                  <a:pt x="56542" y="184886"/>
                  <a:pt x="61705" y="188635"/>
                  <a:pt x="67102" y="191681"/>
                </a:cubicBezTo>
                <a:cubicBezTo>
                  <a:pt x="69214" y="193087"/>
                  <a:pt x="71561" y="194493"/>
                  <a:pt x="73908" y="195431"/>
                </a:cubicBezTo>
                <a:cubicBezTo>
                  <a:pt x="74143" y="195665"/>
                  <a:pt x="74612" y="195665"/>
                  <a:pt x="74847" y="195899"/>
                </a:cubicBezTo>
                <a:cubicBezTo>
                  <a:pt x="75081" y="194259"/>
                  <a:pt x="76724" y="193790"/>
                  <a:pt x="78132" y="194259"/>
                </a:cubicBezTo>
                <a:cubicBezTo>
                  <a:pt x="78132" y="189572"/>
                  <a:pt x="78132" y="184886"/>
                  <a:pt x="78367" y="180199"/>
                </a:cubicBezTo>
                <a:cubicBezTo>
                  <a:pt x="78367" y="179262"/>
                  <a:pt x="78602" y="178090"/>
                  <a:pt x="78602" y="177153"/>
                </a:cubicBezTo>
                <a:cubicBezTo>
                  <a:pt x="71092" y="179965"/>
                  <a:pt x="62643" y="171529"/>
                  <a:pt x="57246" y="167311"/>
                </a:cubicBezTo>
                <a:cubicBezTo>
                  <a:pt x="50674" y="161687"/>
                  <a:pt x="44103" y="155595"/>
                  <a:pt x="37298" y="150205"/>
                </a:cubicBezTo>
                <a:close/>
                <a:moveTo>
                  <a:pt x="448224" y="149736"/>
                </a:moveTo>
                <a:cubicBezTo>
                  <a:pt x="452683" y="152548"/>
                  <a:pt x="456908" y="156063"/>
                  <a:pt x="461132" y="158875"/>
                </a:cubicBezTo>
                <a:cubicBezTo>
                  <a:pt x="463009" y="160047"/>
                  <a:pt x="465356" y="161453"/>
                  <a:pt x="467703" y="162859"/>
                </a:cubicBezTo>
                <a:cubicBezTo>
                  <a:pt x="467468" y="159110"/>
                  <a:pt x="467234" y="155126"/>
                  <a:pt x="467468" y="151142"/>
                </a:cubicBezTo>
                <a:cubicBezTo>
                  <a:pt x="466764" y="151377"/>
                  <a:pt x="466060" y="151611"/>
                  <a:pt x="465356" y="151611"/>
                </a:cubicBezTo>
                <a:cubicBezTo>
                  <a:pt x="459724" y="150908"/>
                  <a:pt x="454092" y="150205"/>
                  <a:pt x="448224" y="149736"/>
                </a:cubicBezTo>
                <a:close/>
                <a:moveTo>
                  <a:pt x="424052" y="148565"/>
                </a:moveTo>
                <a:cubicBezTo>
                  <a:pt x="424052" y="149033"/>
                  <a:pt x="424287" y="149268"/>
                  <a:pt x="424052" y="149736"/>
                </a:cubicBezTo>
                <a:cubicBezTo>
                  <a:pt x="423114" y="155360"/>
                  <a:pt x="422175" y="160984"/>
                  <a:pt x="421471" y="166608"/>
                </a:cubicBezTo>
                <a:cubicBezTo>
                  <a:pt x="427573" y="172701"/>
                  <a:pt x="435786" y="178090"/>
                  <a:pt x="442123" y="183480"/>
                </a:cubicBezTo>
                <a:cubicBezTo>
                  <a:pt x="448459" y="188869"/>
                  <a:pt x="455265" y="194259"/>
                  <a:pt x="461836" y="199648"/>
                </a:cubicBezTo>
                <a:cubicBezTo>
                  <a:pt x="463479" y="201289"/>
                  <a:pt x="466764" y="204804"/>
                  <a:pt x="470050" y="207147"/>
                </a:cubicBezTo>
                <a:cubicBezTo>
                  <a:pt x="470285" y="207147"/>
                  <a:pt x="470754" y="206913"/>
                  <a:pt x="470989" y="206913"/>
                </a:cubicBezTo>
                <a:cubicBezTo>
                  <a:pt x="470989" y="205741"/>
                  <a:pt x="470989" y="204569"/>
                  <a:pt x="470989" y="203398"/>
                </a:cubicBezTo>
                <a:cubicBezTo>
                  <a:pt x="470754" y="199648"/>
                  <a:pt x="470285" y="195431"/>
                  <a:pt x="470050" y="191447"/>
                </a:cubicBezTo>
                <a:cubicBezTo>
                  <a:pt x="465356" y="190510"/>
                  <a:pt x="459959" y="185354"/>
                  <a:pt x="457846" y="183714"/>
                </a:cubicBezTo>
                <a:cubicBezTo>
                  <a:pt x="447755" y="174810"/>
                  <a:pt x="437429" y="163328"/>
                  <a:pt x="424522" y="158407"/>
                </a:cubicBezTo>
                <a:cubicBezTo>
                  <a:pt x="422644" y="157704"/>
                  <a:pt x="423348" y="154892"/>
                  <a:pt x="425460" y="155360"/>
                </a:cubicBezTo>
                <a:cubicBezTo>
                  <a:pt x="435082" y="158172"/>
                  <a:pt x="443296" y="165671"/>
                  <a:pt x="451041" y="171763"/>
                </a:cubicBezTo>
                <a:cubicBezTo>
                  <a:pt x="453153" y="173404"/>
                  <a:pt x="463713" y="182777"/>
                  <a:pt x="469346" y="185354"/>
                </a:cubicBezTo>
                <a:cubicBezTo>
                  <a:pt x="468876" y="181136"/>
                  <a:pt x="468407" y="176684"/>
                  <a:pt x="468172" y="172466"/>
                </a:cubicBezTo>
                <a:cubicBezTo>
                  <a:pt x="464417" y="169654"/>
                  <a:pt x="460663" y="166139"/>
                  <a:pt x="457377" y="163562"/>
                </a:cubicBezTo>
                <a:cubicBezTo>
                  <a:pt x="451275" y="158875"/>
                  <a:pt x="444235" y="154423"/>
                  <a:pt x="438837" y="148799"/>
                </a:cubicBezTo>
                <a:cubicBezTo>
                  <a:pt x="434378" y="148799"/>
                  <a:pt x="424287" y="148565"/>
                  <a:pt x="424052" y="148565"/>
                </a:cubicBezTo>
                <a:close/>
                <a:moveTo>
                  <a:pt x="234430" y="136380"/>
                </a:moveTo>
                <a:cubicBezTo>
                  <a:pt x="234195" y="142004"/>
                  <a:pt x="233726" y="147393"/>
                  <a:pt x="233491" y="153017"/>
                </a:cubicBezTo>
                <a:cubicBezTo>
                  <a:pt x="240062" y="158407"/>
                  <a:pt x="247103" y="163562"/>
                  <a:pt x="254378" y="168248"/>
                </a:cubicBezTo>
                <a:cubicBezTo>
                  <a:pt x="259071" y="171295"/>
                  <a:pt x="264704" y="174107"/>
                  <a:pt x="269867" y="177153"/>
                </a:cubicBezTo>
                <a:cubicBezTo>
                  <a:pt x="270101" y="172935"/>
                  <a:pt x="270101" y="168717"/>
                  <a:pt x="270336" y="164265"/>
                </a:cubicBezTo>
                <a:cubicBezTo>
                  <a:pt x="266347" y="164265"/>
                  <a:pt x="260010" y="160047"/>
                  <a:pt x="257898" y="158407"/>
                </a:cubicBezTo>
                <a:cubicBezTo>
                  <a:pt x="249684" y="151611"/>
                  <a:pt x="241940" y="144113"/>
                  <a:pt x="234430" y="136380"/>
                </a:cubicBezTo>
                <a:close/>
                <a:moveTo>
                  <a:pt x="38002" y="127475"/>
                </a:moveTo>
                <a:cubicBezTo>
                  <a:pt x="37767" y="133099"/>
                  <a:pt x="37767" y="138723"/>
                  <a:pt x="37532" y="144581"/>
                </a:cubicBezTo>
                <a:cubicBezTo>
                  <a:pt x="43165" y="148330"/>
                  <a:pt x="48328" y="152548"/>
                  <a:pt x="53491" y="156532"/>
                </a:cubicBezTo>
                <a:cubicBezTo>
                  <a:pt x="60766" y="162156"/>
                  <a:pt x="68980" y="170123"/>
                  <a:pt x="78367" y="171763"/>
                </a:cubicBezTo>
                <a:cubicBezTo>
                  <a:pt x="78602" y="171763"/>
                  <a:pt x="78836" y="171998"/>
                  <a:pt x="79071" y="172232"/>
                </a:cubicBezTo>
                <a:cubicBezTo>
                  <a:pt x="79306" y="166842"/>
                  <a:pt x="80010" y="161453"/>
                  <a:pt x="80479" y="156063"/>
                </a:cubicBezTo>
                <a:cubicBezTo>
                  <a:pt x="72265" y="157469"/>
                  <a:pt x="61000" y="146221"/>
                  <a:pt x="55837" y="142238"/>
                </a:cubicBezTo>
                <a:cubicBezTo>
                  <a:pt x="50205" y="137551"/>
                  <a:pt x="43869" y="132630"/>
                  <a:pt x="38002" y="127475"/>
                </a:cubicBezTo>
                <a:close/>
                <a:moveTo>
                  <a:pt x="234430" y="118336"/>
                </a:moveTo>
                <a:cubicBezTo>
                  <a:pt x="234665" y="122554"/>
                  <a:pt x="234899" y="126538"/>
                  <a:pt x="234665" y="130756"/>
                </a:cubicBezTo>
                <a:cubicBezTo>
                  <a:pt x="240297" y="135911"/>
                  <a:pt x="245695" y="141301"/>
                  <a:pt x="251327" y="146456"/>
                </a:cubicBezTo>
                <a:cubicBezTo>
                  <a:pt x="255317" y="149736"/>
                  <a:pt x="259306" y="153017"/>
                  <a:pt x="263530" y="155829"/>
                </a:cubicBezTo>
                <a:cubicBezTo>
                  <a:pt x="264938" y="157001"/>
                  <a:pt x="266581" y="158172"/>
                  <a:pt x="268459" y="158875"/>
                </a:cubicBezTo>
                <a:cubicBezTo>
                  <a:pt x="268693" y="158875"/>
                  <a:pt x="268693" y="158875"/>
                  <a:pt x="268693" y="159110"/>
                </a:cubicBezTo>
                <a:cubicBezTo>
                  <a:pt x="268928" y="157938"/>
                  <a:pt x="269632" y="157469"/>
                  <a:pt x="270336" y="157001"/>
                </a:cubicBezTo>
                <a:cubicBezTo>
                  <a:pt x="270571" y="152783"/>
                  <a:pt x="270571" y="148330"/>
                  <a:pt x="270805" y="143878"/>
                </a:cubicBezTo>
                <a:cubicBezTo>
                  <a:pt x="264000" y="142707"/>
                  <a:pt x="257194" y="136614"/>
                  <a:pt x="252266" y="132865"/>
                </a:cubicBezTo>
                <a:cubicBezTo>
                  <a:pt x="246164" y="128178"/>
                  <a:pt x="240297" y="123492"/>
                  <a:pt x="234430" y="118336"/>
                </a:cubicBezTo>
                <a:close/>
                <a:moveTo>
                  <a:pt x="234430" y="108963"/>
                </a:moveTo>
                <a:cubicBezTo>
                  <a:pt x="234430" y="110135"/>
                  <a:pt x="234430" y="111306"/>
                  <a:pt x="234430" y="112478"/>
                </a:cubicBezTo>
                <a:cubicBezTo>
                  <a:pt x="241001" y="118102"/>
                  <a:pt x="248041" y="123257"/>
                  <a:pt x="255082" y="127944"/>
                </a:cubicBezTo>
                <a:cubicBezTo>
                  <a:pt x="259775" y="130756"/>
                  <a:pt x="265408" y="135208"/>
                  <a:pt x="271040" y="137786"/>
                </a:cubicBezTo>
                <a:cubicBezTo>
                  <a:pt x="271040" y="134739"/>
                  <a:pt x="271040" y="131927"/>
                  <a:pt x="271040" y="129115"/>
                </a:cubicBezTo>
                <a:cubicBezTo>
                  <a:pt x="267755" y="126304"/>
                  <a:pt x="264704" y="123257"/>
                  <a:pt x="261184" y="120914"/>
                </a:cubicBezTo>
                <a:cubicBezTo>
                  <a:pt x="256725" y="118102"/>
                  <a:pt x="252266" y="115290"/>
                  <a:pt x="247807" y="112947"/>
                </a:cubicBezTo>
                <a:cubicBezTo>
                  <a:pt x="246399" y="112009"/>
                  <a:pt x="246633" y="110603"/>
                  <a:pt x="247337" y="109666"/>
                </a:cubicBezTo>
                <a:cubicBezTo>
                  <a:pt x="243582" y="109666"/>
                  <a:pt x="240062" y="109901"/>
                  <a:pt x="236307" y="109666"/>
                </a:cubicBezTo>
                <a:cubicBezTo>
                  <a:pt x="235369" y="109666"/>
                  <a:pt x="234899" y="109432"/>
                  <a:pt x="234430" y="108963"/>
                </a:cubicBezTo>
                <a:close/>
                <a:moveTo>
                  <a:pt x="271744" y="108495"/>
                </a:moveTo>
                <a:cubicBezTo>
                  <a:pt x="266816" y="109432"/>
                  <a:pt x="260949" y="109198"/>
                  <a:pt x="256959" y="109432"/>
                </a:cubicBezTo>
                <a:cubicBezTo>
                  <a:pt x="255082" y="109432"/>
                  <a:pt x="253439" y="109432"/>
                  <a:pt x="251562" y="109432"/>
                </a:cubicBezTo>
                <a:cubicBezTo>
                  <a:pt x="257898" y="112244"/>
                  <a:pt x="265173" y="115993"/>
                  <a:pt x="271275" y="120680"/>
                </a:cubicBezTo>
                <a:cubicBezTo>
                  <a:pt x="271510" y="116696"/>
                  <a:pt x="271510" y="112478"/>
                  <a:pt x="271744" y="108495"/>
                </a:cubicBezTo>
                <a:close/>
                <a:moveTo>
                  <a:pt x="61470" y="101465"/>
                </a:moveTo>
                <a:cubicBezTo>
                  <a:pt x="65929" y="107557"/>
                  <a:pt x="71092" y="112947"/>
                  <a:pt x="77193" y="117399"/>
                </a:cubicBezTo>
                <a:cubicBezTo>
                  <a:pt x="78836" y="118571"/>
                  <a:pt x="80479" y="119508"/>
                  <a:pt x="82356" y="120680"/>
                </a:cubicBezTo>
                <a:cubicBezTo>
                  <a:pt x="82356" y="114821"/>
                  <a:pt x="82122" y="108963"/>
                  <a:pt x="81418" y="103339"/>
                </a:cubicBezTo>
                <a:cubicBezTo>
                  <a:pt x="80948" y="103339"/>
                  <a:pt x="80714" y="103339"/>
                  <a:pt x="80244" y="103339"/>
                </a:cubicBezTo>
                <a:cubicBezTo>
                  <a:pt x="73908" y="102402"/>
                  <a:pt x="67806" y="101933"/>
                  <a:pt x="61470" y="101465"/>
                </a:cubicBezTo>
                <a:close/>
                <a:moveTo>
                  <a:pt x="44338" y="101230"/>
                </a:moveTo>
                <a:cubicBezTo>
                  <a:pt x="51144" y="107089"/>
                  <a:pt x="57950" y="112947"/>
                  <a:pt x="64990" y="118336"/>
                </a:cubicBezTo>
                <a:cubicBezTo>
                  <a:pt x="69918" y="122086"/>
                  <a:pt x="74847" y="126069"/>
                  <a:pt x="80244" y="128881"/>
                </a:cubicBezTo>
                <a:cubicBezTo>
                  <a:pt x="80948" y="129115"/>
                  <a:pt x="81652" y="129584"/>
                  <a:pt x="82122" y="129818"/>
                </a:cubicBezTo>
                <a:cubicBezTo>
                  <a:pt x="82356" y="129350"/>
                  <a:pt x="82122" y="128881"/>
                  <a:pt x="82356" y="128412"/>
                </a:cubicBezTo>
                <a:cubicBezTo>
                  <a:pt x="77898" y="125835"/>
                  <a:pt x="73673" y="121617"/>
                  <a:pt x="70857" y="118571"/>
                </a:cubicBezTo>
                <a:cubicBezTo>
                  <a:pt x="65929" y="113884"/>
                  <a:pt x="61705" y="108963"/>
                  <a:pt x="58419" y="102871"/>
                </a:cubicBezTo>
                <a:cubicBezTo>
                  <a:pt x="58184" y="102402"/>
                  <a:pt x="58184" y="101933"/>
                  <a:pt x="58419" y="101465"/>
                </a:cubicBezTo>
                <a:cubicBezTo>
                  <a:pt x="53725" y="101230"/>
                  <a:pt x="49032" y="101230"/>
                  <a:pt x="44338" y="101230"/>
                </a:cubicBezTo>
                <a:close/>
                <a:moveTo>
                  <a:pt x="38236" y="100996"/>
                </a:moveTo>
                <a:cubicBezTo>
                  <a:pt x="38471" y="107323"/>
                  <a:pt x="38236" y="113650"/>
                  <a:pt x="38236" y="120211"/>
                </a:cubicBezTo>
                <a:cubicBezTo>
                  <a:pt x="43634" y="124429"/>
                  <a:pt x="49032" y="128881"/>
                  <a:pt x="54429" y="133099"/>
                </a:cubicBezTo>
                <a:cubicBezTo>
                  <a:pt x="59592" y="137083"/>
                  <a:pt x="64755" y="141066"/>
                  <a:pt x="70153" y="144347"/>
                </a:cubicBezTo>
                <a:cubicBezTo>
                  <a:pt x="72265" y="145519"/>
                  <a:pt x="78132" y="150205"/>
                  <a:pt x="80948" y="149971"/>
                </a:cubicBezTo>
                <a:cubicBezTo>
                  <a:pt x="81183" y="145753"/>
                  <a:pt x="81652" y="141535"/>
                  <a:pt x="81887" y="137317"/>
                </a:cubicBezTo>
                <a:cubicBezTo>
                  <a:pt x="75551" y="135442"/>
                  <a:pt x="69214" y="129350"/>
                  <a:pt x="64990" y="125835"/>
                </a:cubicBezTo>
                <a:cubicBezTo>
                  <a:pt x="55603" y="118336"/>
                  <a:pt x="46920" y="109901"/>
                  <a:pt x="38706" y="100996"/>
                </a:cubicBezTo>
                <a:cubicBezTo>
                  <a:pt x="38471" y="100996"/>
                  <a:pt x="38471" y="100996"/>
                  <a:pt x="38236" y="100996"/>
                </a:cubicBezTo>
                <a:close/>
                <a:moveTo>
                  <a:pt x="521768" y="49244"/>
                </a:moveTo>
                <a:cubicBezTo>
                  <a:pt x="523998" y="50123"/>
                  <a:pt x="525583" y="52291"/>
                  <a:pt x="524526" y="55103"/>
                </a:cubicBezTo>
                <a:cubicBezTo>
                  <a:pt x="509503" y="100095"/>
                  <a:pt x="525465" y="150477"/>
                  <a:pt x="523118" y="196641"/>
                </a:cubicBezTo>
                <a:cubicBezTo>
                  <a:pt x="522649" y="207420"/>
                  <a:pt x="514433" y="273034"/>
                  <a:pt x="516311" y="274440"/>
                </a:cubicBezTo>
                <a:cubicBezTo>
                  <a:pt x="517484" y="275378"/>
                  <a:pt x="516545" y="277252"/>
                  <a:pt x="515137" y="277252"/>
                </a:cubicBezTo>
                <a:cubicBezTo>
                  <a:pt x="507860" y="277252"/>
                  <a:pt x="503635" y="68928"/>
                  <a:pt x="515137" y="51119"/>
                </a:cubicBezTo>
                <a:cubicBezTo>
                  <a:pt x="516663" y="48776"/>
                  <a:pt x="519538" y="48366"/>
                  <a:pt x="521768" y="49244"/>
                </a:cubicBezTo>
                <a:close/>
                <a:moveTo>
                  <a:pt x="316099" y="36555"/>
                </a:moveTo>
                <a:cubicBezTo>
                  <a:pt x="318211" y="88108"/>
                  <a:pt x="318680" y="139660"/>
                  <a:pt x="318680" y="190978"/>
                </a:cubicBezTo>
                <a:cubicBezTo>
                  <a:pt x="318680" y="201523"/>
                  <a:pt x="309997" y="279320"/>
                  <a:pt x="313987" y="294786"/>
                </a:cubicBezTo>
                <a:cubicBezTo>
                  <a:pt x="332057" y="294317"/>
                  <a:pt x="350128" y="293849"/>
                  <a:pt x="367964" y="293146"/>
                </a:cubicBezTo>
                <a:cubicBezTo>
                  <a:pt x="362801" y="208319"/>
                  <a:pt x="364443" y="122320"/>
                  <a:pt x="368198" y="37492"/>
                </a:cubicBezTo>
                <a:cubicBezTo>
                  <a:pt x="350832" y="35149"/>
                  <a:pt x="333700" y="33509"/>
                  <a:pt x="316334" y="36555"/>
                </a:cubicBezTo>
                <a:cubicBezTo>
                  <a:pt x="316334" y="36555"/>
                  <a:pt x="316099" y="36555"/>
                  <a:pt x="316099" y="36555"/>
                </a:cubicBezTo>
                <a:close/>
                <a:moveTo>
                  <a:pt x="129762" y="9373"/>
                </a:moveTo>
                <a:cubicBezTo>
                  <a:pt x="103947" y="102402"/>
                  <a:pt x="143608" y="206210"/>
                  <a:pt x="126007" y="300879"/>
                </a:cubicBezTo>
                <a:cubicBezTo>
                  <a:pt x="145016" y="300410"/>
                  <a:pt x="163791" y="299473"/>
                  <a:pt x="182096" y="298770"/>
                </a:cubicBezTo>
                <a:cubicBezTo>
                  <a:pt x="186320" y="204335"/>
                  <a:pt x="174586" y="109432"/>
                  <a:pt x="175056" y="14762"/>
                </a:cubicBezTo>
                <a:cubicBezTo>
                  <a:pt x="166607" y="12888"/>
                  <a:pt x="158158" y="12185"/>
                  <a:pt x="149475" y="11716"/>
                </a:cubicBezTo>
                <a:cubicBezTo>
                  <a:pt x="144547" y="11482"/>
                  <a:pt x="139619" y="11482"/>
                  <a:pt x="134690" y="11013"/>
                </a:cubicBezTo>
                <a:cubicBezTo>
                  <a:pt x="133048" y="10779"/>
                  <a:pt x="131405" y="10545"/>
                  <a:pt x="129997" y="9842"/>
                </a:cubicBezTo>
                <a:cubicBezTo>
                  <a:pt x="129997" y="9607"/>
                  <a:pt x="129762" y="9607"/>
                  <a:pt x="129762" y="9373"/>
                </a:cubicBezTo>
                <a:close/>
                <a:moveTo>
                  <a:pt x="137507" y="0"/>
                </a:moveTo>
                <a:cubicBezTo>
                  <a:pt x="142670" y="0"/>
                  <a:pt x="148067" y="234"/>
                  <a:pt x="153465" y="468"/>
                </a:cubicBezTo>
                <a:cubicBezTo>
                  <a:pt x="161209" y="703"/>
                  <a:pt x="172709" y="234"/>
                  <a:pt x="180219" y="4218"/>
                </a:cubicBezTo>
                <a:cubicBezTo>
                  <a:pt x="183269" y="3983"/>
                  <a:pt x="186790" y="5624"/>
                  <a:pt x="186790" y="9842"/>
                </a:cubicBezTo>
                <a:cubicBezTo>
                  <a:pt x="186320" y="63738"/>
                  <a:pt x="184677" y="117399"/>
                  <a:pt x="189136" y="171295"/>
                </a:cubicBezTo>
                <a:cubicBezTo>
                  <a:pt x="192891" y="213943"/>
                  <a:pt x="197350" y="256122"/>
                  <a:pt x="188667" y="298301"/>
                </a:cubicBezTo>
                <a:cubicBezTo>
                  <a:pt x="193126" y="298067"/>
                  <a:pt x="197350" y="298067"/>
                  <a:pt x="201575" y="297832"/>
                </a:cubicBezTo>
                <a:cubicBezTo>
                  <a:pt x="208380" y="297364"/>
                  <a:pt x="215186" y="297129"/>
                  <a:pt x="221992" y="296895"/>
                </a:cubicBezTo>
                <a:cubicBezTo>
                  <a:pt x="213074" y="269010"/>
                  <a:pt x="215186" y="237610"/>
                  <a:pt x="217063" y="208553"/>
                </a:cubicBezTo>
                <a:cubicBezTo>
                  <a:pt x="219176" y="173404"/>
                  <a:pt x="219880" y="137083"/>
                  <a:pt x="224573" y="102168"/>
                </a:cubicBezTo>
                <a:cubicBezTo>
                  <a:pt x="225512" y="96309"/>
                  <a:pt x="233022" y="96075"/>
                  <a:pt x="233961" y="101933"/>
                </a:cubicBezTo>
                <a:cubicBezTo>
                  <a:pt x="234195" y="101699"/>
                  <a:pt x="234430" y="101230"/>
                  <a:pt x="235134" y="100996"/>
                </a:cubicBezTo>
                <a:cubicBezTo>
                  <a:pt x="241940" y="98887"/>
                  <a:pt x="249684" y="98887"/>
                  <a:pt x="256959" y="98184"/>
                </a:cubicBezTo>
                <a:cubicBezTo>
                  <a:pt x="262122" y="97715"/>
                  <a:pt x="269397" y="95841"/>
                  <a:pt x="275030" y="97012"/>
                </a:cubicBezTo>
                <a:cubicBezTo>
                  <a:pt x="278550" y="95606"/>
                  <a:pt x="283478" y="97012"/>
                  <a:pt x="283478" y="102168"/>
                </a:cubicBezTo>
                <a:cubicBezTo>
                  <a:pt x="283478" y="147627"/>
                  <a:pt x="282070" y="192853"/>
                  <a:pt x="283713" y="238078"/>
                </a:cubicBezTo>
                <a:cubicBezTo>
                  <a:pt x="283948" y="238313"/>
                  <a:pt x="284417" y="238313"/>
                  <a:pt x="284652" y="238547"/>
                </a:cubicBezTo>
                <a:cubicBezTo>
                  <a:pt x="286294" y="240187"/>
                  <a:pt x="285590" y="242531"/>
                  <a:pt x="283948" y="243702"/>
                </a:cubicBezTo>
                <a:cubicBezTo>
                  <a:pt x="284417" y="256122"/>
                  <a:pt x="285356" y="268541"/>
                  <a:pt x="286529" y="281195"/>
                </a:cubicBezTo>
                <a:cubicBezTo>
                  <a:pt x="286529" y="281195"/>
                  <a:pt x="286764" y="281195"/>
                  <a:pt x="286764" y="281429"/>
                </a:cubicBezTo>
                <a:cubicBezTo>
                  <a:pt x="287233" y="282835"/>
                  <a:pt x="287233" y="284007"/>
                  <a:pt x="286764" y="285179"/>
                </a:cubicBezTo>
                <a:cubicBezTo>
                  <a:pt x="287233" y="288459"/>
                  <a:pt x="287468" y="291974"/>
                  <a:pt x="287937" y="295255"/>
                </a:cubicBezTo>
                <a:cubicBezTo>
                  <a:pt x="295916" y="295255"/>
                  <a:pt x="304130" y="295020"/>
                  <a:pt x="312344" y="294786"/>
                </a:cubicBezTo>
                <a:cubicBezTo>
                  <a:pt x="300141" y="267604"/>
                  <a:pt x="304600" y="58348"/>
                  <a:pt x="305304" y="31868"/>
                </a:cubicBezTo>
                <a:cubicBezTo>
                  <a:pt x="305538" y="27182"/>
                  <a:pt x="309997" y="25776"/>
                  <a:pt x="313048" y="27182"/>
                </a:cubicBezTo>
                <a:cubicBezTo>
                  <a:pt x="313283" y="27182"/>
                  <a:pt x="313517" y="26948"/>
                  <a:pt x="313752" y="26948"/>
                </a:cubicBezTo>
                <a:cubicBezTo>
                  <a:pt x="331823" y="22261"/>
                  <a:pt x="350362" y="23667"/>
                  <a:pt x="368902" y="25776"/>
                </a:cubicBezTo>
                <a:cubicBezTo>
                  <a:pt x="370780" y="19918"/>
                  <a:pt x="380636" y="20386"/>
                  <a:pt x="380402" y="27416"/>
                </a:cubicBezTo>
                <a:cubicBezTo>
                  <a:pt x="376647" y="115759"/>
                  <a:pt x="381575" y="204569"/>
                  <a:pt x="376412" y="292677"/>
                </a:cubicBezTo>
                <a:cubicBezTo>
                  <a:pt x="386269" y="292208"/>
                  <a:pt x="396125" y="291740"/>
                  <a:pt x="405982" y="291037"/>
                </a:cubicBezTo>
                <a:cubicBezTo>
                  <a:pt x="400115" y="243234"/>
                  <a:pt x="404339" y="193790"/>
                  <a:pt x="412788" y="146690"/>
                </a:cubicBezTo>
                <a:cubicBezTo>
                  <a:pt x="413726" y="141301"/>
                  <a:pt x="419828" y="141535"/>
                  <a:pt x="422644" y="144581"/>
                </a:cubicBezTo>
                <a:cubicBezTo>
                  <a:pt x="424756" y="140598"/>
                  <a:pt x="429450" y="139660"/>
                  <a:pt x="434848" y="139192"/>
                </a:cubicBezTo>
                <a:cubicBezTo>
                  <a:pt x="445408" y="138020"/>
                  <a:pt x="456438" y="138254"/>
                  <a:pt x="466764" y="140129"/>
                </a:cubicBezTo>
                <a:cubicBezTo>
                  <a:pt x="467468" y="140363"/>
                  <a:pt x="468172" y="140598"/>
                  <a:pt x="468642" y="141066"/>
                </a:cubicBezTo>
                <a:cubicBezTo>
                  <a:pt x="468642" y="140832"/>
                  <a:pt x="468642" y="140598"/>
                  <a:pt x="468876" y="140363"/>
                </a:cubicBezTo>
                <a:cubicBezTo>
                  <a:pt x="469815" y="135677"/>
                  <a:pt x="476856" y="135911"/>
                  <a:pt x="478029" y="140363"/>
                </a:cubicBezTo>
                <a:cubicBezTo>
                  <a:pt x="483896" y="164733"/>
                  <a:pt x="482957" y="194728"/>
                  <a:pt x="482957" y="219801"/>
                </a:cubicBezTo>
                <a:cubicBezTo>
                  <a:pt x="482957" y="223784"/>
                  <a:pt x="482723" y="227768"/>
                  <a:pt x="482723" y="231517"/>
                </a:cubicBezTo>
                <a:cubicBezTo>
                  <a:pt x="483896" y="233158"/>
                  <a:pt x="483661" y="234798"/>
                  <a:pt x="482488" y="236204"/>
                </a:cubicBezTo>
                <a:cubicBezTo>
                  <a:pt x="481784" y="252372"/>
                  <a:pt x="479906" y="268307"/>
                  <a:pt x="474274" y="283304"/>
                </a:cubicBezTo>
                <a:cubicBezTo>
                  <a:pt x="500089" y="279555"/>
                  <a:pt x="539750" y="274165"/>
                  <a:pt x="568147" y="274868"/>
                </a:cubicBezTo>
                <a:cubicBezTo>
                  <a:pt x="578003" y="201992"/>
                  <a:pt x="582228" y="127944"/>
                  <a:pt x="570024" y="55068"/>
                </a:cubicBezTo>
                <a:cubicBezTo>
                  <a:pt x="556178" y="55536"/>
                  <a:pt x="542097" y="53896"/>
                  <a:pt x="528251" y="54130"/>
                </a:cubicBezTo>
                <a:cubicBezTo>
                  <a:pt x="523088" y="54130"/>
                  <a:pt x="522149" y="46397"/>
                  <a:pt x="527078" y="44991"/>
                </a:cubicBezTo>
                <a:cubicBezTo>
                  <a:pt x="540220" y="41476"/>
                  <a:pt x="556647" y="42648"/>
                  <a:pt x="570494" y="43585"/>
                </a:cubicBezTo>
                <a:cubicBezTo>
                  <a:pt x="573544" y="40539"/>
                  <a:pt x="579177" y="40304"/>
                  <a:pt x="580350" y="45694"/>
                </a:cubicBezTo>
                <a:cubicBezTo>
                  <a:pt x="594431" y="119742"/>
                  <a:pt x="594431" y="201523"/>
                  <a:pt x="577534" y="275337"/>
                </a:cubicBezTo>
                <a:cubicBezTo>
                  <a:pt x="594900" y="276977"/>
                  <a:pt x="605461" y="281664"/>
                  <a:pt x="601002" y="292208"/>
                </a:cubicBezTo>
                <a:cubicBezTo>
                  <a:pt x="601706" y="299707"/>
                  <a:pt x="599594" y="309080"/>
                  <a:pt x="598890" y="314470"/>
                </a:cubicBezTo>
                <a:cubicBezTo>
                  <a:pt x="597951" y="321265"/>
                  <a:pt x="597247" y="327826"/>
                  <a:pt x="595839" y="334388"/>
                </a:cubicBezTo>
                <a:cubicBezTo>
                  <a:pt x="595604" y="335794"/>
                  <a:pt x="595135" y="337434"/>
                  <a:pt x="594666" y="339074"/>
                </a:cubicBezTo>
                <a:cubicBezTo>
                  <a:pt x="596309" y="342120"/>
                  <a:pt x="594666" y="346807"/>
                  <a:pt x="589972" y="347041"/>
                </a:cubicBezTo>
                <a:cubicBezTo>
                  <a:pt x="501497" y="348916"/>
                  <a:pt x="413257" y="349385"/>
                  <a:pt x="325017" y="350791"/>
                </a:cubicBezTo>
                <a:cubicBezTo>
                  <a:pt x="324547" y="351025"/>
                  <a:pt x="323843" y="351259"/>
                  <a:pt x="322905" y="351025"/>
                </a:cubicBezTo>
                <a:cubicBezTo>
                  <a:pt x="322905" y="351025"/>
                  <a:pt x="322670" y="350791"/>
                  <a:pt x="322435" y="350791"/>
                </a:cubicBezTo>
                <a:cubicBezTo>
                  <a:pt x="306946" y="351025"/>
                  <a:pt x="291223" y="351259"/>
                  <a:pt x="275499" y="351728"/>
                </a:cubicBezTo>
                <a:cubicBezTo>
                  <a:pt x="275030" y="352431"/>
                  <a:pt x="274091" y="353134"/>
                  <a:pt x="273152" y="353134"/>
                </a:cubicBezTo>
                <a:cubicBezTo>
                  <a:pt x="271979" y="353368"/>
                  <a:pt x="270571" y="352665"/>
                  <a:pt x="269163" y="351962"/>
                </a:cubicBezTo>
                <a:cubicBezTo>
                  <a:pt x="237246" y="352665"/>
                  <a:pt x="205329" y="353603"/>
                  <a:pt x="173413" y="354774"/>
                </a:cubicBezTo>
                <a:cubicBezTo>
                  <a:pt x="151118" y="355712"/>
                  <a:pt x="18054" y="371880"/>
                  <a:pt x="6320" y="348916"/>
                </a:cubicBezTo>
                <a:cubicBezTo>
                  <a:pt x="922" y="344464"/>
                  <a:pt x="922" y="332513"/>
                  <a:pt x="922" y="326655"/>
                </a:cubicBezTo>
                <a:cubicBezTo>
                  <a:pt x="687" y="320562"/>
                  <a:pt x="-1190" y="307440"/>
                  <a:pt x="2095" y="300879"/>
                </a:cubicBezTo>
                <a:cubicBezTo>
                  <a:pt x="1626" y="300176"/>
                  <a:pt x="922" y="299707"/>
                  <a:pt x="453" y="299004"/>
                </a:cubicBezTo>
                <a:cubicBezTo>
                  <a:pt x="-955" y="296661"/>
                  <a:pt x="1157" y="294552"/>
                  <a:pt x="3504" y="295020"/>
                </a:cubicBezTo>
                <a:cubicBezTo>
                  <a:pt x="8432" y="295723"/>
                  <a:pt x="13360" y="296426"/>
                  <a:pt x="18288" y="297129"/>
                </a:cubicBezTo>
                <a:cubicBezTo>
                  <a:pt x="13125" y="232220"/>
                  <a:pt x="17584" y="158407"/>
                  <a:pt x="28849" y="94200"/>
                </a:cubicBezTo>
                <a:cubicBezTo>
                  <a:pt x="29318" y="90920"/>
                  <a:pt x="32604" y="89983"/>
                  <a:pt x="35186" y="91154"/>
                </a:cubicBezTo>
                <a:cubicBezTo>
                  <a:pt x="35890" y="89280"/>
                  <a:pt x="37532" y="87874"/>
                  <a:pt x="40114" y="87874"/>
                </a:cubicBezTo>
                <a:lnTo>
                  <a:pt x="79775" y="87874"/>
                </a:lnTo>
                <a:cubicBezTo>
                  <a:pt x="80010" y="87874"/>
                  <a:pt x="80244" y="88108"/>
                  <a:pt x="80479" y="88108"/>
                </a:cubicBezTo>
                <a:cubicBezTo>
                  <a:pt x="82356" y="85999"/>
                  <a:pt x="86111" y="85765"/>
                  <a:pt x="88223" y="88577"/>
                </a:cubicBezTo>
                <a:cubicBezTo>
                  <a:pt x="103243" y="108026"/>
                  <a:pt x="91978" y="149033"/>
                  <a:pt x="90805" y="171295"/>
                </a:cubicBezTo>
                <a:cubicBezTo>
                  <a:pt x="88223" y="215349"/>
                  <a:pt x="99019" y="257996"/>
                  <a:pt x="88458" y="301582"/>
                </a:cubicBezTo>
                <a:cubicBezTo>
                  <a:pt x="98080" y="301582"/>
                  <a:pt x="107702" y="301347"/>
                  <a:pt x="117324" y="301113"/>
                </a:cubicBezTo>
                <a:cubicBezTo>
                  <a:pt x="122018" y="240890"/>
                  <a:pt x="117559" y="178325"/>
                  <a:pt x="114038" y="117868"/>
                </a:cubicBezTo>
                <a:cubicBezTo>
                  <a:pt x="112161" y="85296"/>
                  <a:pt x="101366" y="31868"/>
                  <a:pt x="122018" y="3046"/>
                </a:cubicBezTo>
                <a:cubicBezTo>
                  <a:pt x="123660" y="468"/>
                  <a:pt x="127181" y="468"/>
                  <a:pt x="129058" y="2109"/>
                </a:cubicBezTo>
                <a:cubicBezTo>
                  <a:pt x="129997" y="1640"/>
                  <a:pt x="130701" y="937"/>
                  <a:pt x="131170" y="703"/>
                </a:cubicBezTo>
                <a:cubicBezTo>
                  <a:pt x="133282" y="0"/>
                  <a:pt x="135394" y="234"/>
                  <a:pt x="1375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854AF78-4C89-48B8-8863-441BEE5E7ED5}"/>
              </a:ext>
            </a:extLst>
          </p:cNvPr>
          <p:cNvSpPr txBox="1"/>
          <p:nvPr/>
        </p:nvSpPr>
        <p:spPr>
          <a:xfrm>
            <a:off x="567073" y="123906"/>
            <a:ext cx="2015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cs typeface="+mn-ea"/>
                <a:sym typeface="+mn-lt"/>
              </a:rPr>
              <a:t>IP</a:t>
            </a:r>
            <a:r>
              <a:rPr lang="zh-CN" altLang="en-US" sz="1600" b="1" dirty="0">
                <a:cs typeface="+mn-ea"/>
                <a:sym typeface="+mn-lt"/>
              </a:rPr>
              <a:t>网络 </a:t>
            </a:r>
            <a:r>
              <a:rPr lang="en-US" altLang="zh-CN" sz="1600" b="1" dirty="0">
                <a:cs typeface="+mn-ea"/>
                <a:sym typeface="+mn-lt"/>
              </a:rPr>
              <a:t>&amp; NDN</a:t>
            </a:r>
            <a:r>
              <a:rPr lang="zh-CN" altLang="en-US" sz="1600" b="1" dirty="0">
                <a:cs typeface="+mn-ea"/>
                <a:sym typeface="+mn-lt"/>
              </a:rPr>
              <a:t>网络</a:t>
            </a:r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823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8">
        <p:fade/>
      </p:transition>
    </mc:Choice>
    <mc:Fallback xmlns="">
      <p:transition spd="med" advTm="528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bars-graphic-of-comparison_59567">
            <a:extLst>
              <a:ext uri="{FF2B5EF4-FFF2-40B4-BE49-F238E27FC236}">
                <a16:creationId xmlns:a16="http://schemas.microsoft.com/office/drawing/2014/main" id="{604EED3F-8141-4733-A3D2-B79F26469FF4}"/>
              </a:ext>
            </a:extLst>
          </p:cNvPr>
          <p:cNvSpPr/>
          <p:nvPr/>
        </p:nvSpPr>
        <p:spPr>
          <a:xfrm>
            <a:off x="64478" y="164197"/>
            <a:ext cx="430002" cy="257972"/>
          </a:xfrm>
          <a:custGeom>
            <a:avLst/>
            <a:gdLst>
              <a:gd name="connsiteX0" fmla="*/ 12421 w 602023"/>
              <a:gd name="connsiteY0" fmla="*/ 328295 h 361174"/>
              <a:gd name="connsiteX1" fmla="*/ 11952 w 602023"/>
              <a:gd name="connsiteY1" fmla="*/ 346807 h 361174"/>
              <a:gd name="connsiteX2" fmla="*/ 29553 w 602023"/>
              <a:gd name="connsiteY2" fmla="*/ 346807 h 361174"/>
              <a:gd name="connsiteX3" fmla="*/ 26972 w 602023"/>
              <a:gd name="connsiteY3" fmla="*/ 343995 h 361174"/>
              <a:gd name="connsiteX4" fmla="*/ 12421 w 602023"/>
              <a:gd name="connsiteY4" fmla="*/ 328295 h 361174"/>
              <a:gd name="connsiteX5" fmla="*/ 89632 w 602023"/>
              <a:gd name="connsiteY5" fmla="*/ 310955 h 361174"/>
              <a:gd name="connsiteX6" fmla="*/ 112865 w 602023"/>
              <a:gd name="connsiteY6" fmla="*/ 334388 h 361174"/>
              <a:gd name="connsiteX7" fmla="*/ 124834 w 602023"/>
              <a:gd name="connsiteY7" fmla="*/ 345401 h 361174"/>
              <a:gd name="connsiteX8" fmla="*/ 130701 w 602023"/>
              <a:gd name="connsiteY8" fmla="*/ 345167 h 361174"/>
              <a:gd name="connsiteX9" fmla="*/ 126711 w 602023"/>
              <a:gd name="connsiteY9" fmla="*/ 341183 h 361174"/>
              <a:gd name="connsiteX10" fmla="*/ 102304 w 602023"/>
              <a:gd name="connsiteY10" fmla="*/ 312361 h 361174"/>
              <a:gd name="connsiteX11" fmla="*/ 101835 w 602023"/>
              <a:gd name="connsiteY11" fmla="*/ 310955 h 361174"/>
              <a:gd name="connsiteX12" fmla="*/ 89632 w 602023"/>
              <a:gd name="connsiteY12" fmla="*/ 310955 h 361174"/>
              <a:gd name="connsiteX13" fmla="*/ 64755 w 602023"/>
              <a:gd name="connsiteY13" fmla="*/ 310955 h 361174"/>
              <a:gd name="connsiteX14" fmla="*/ 69449 w 602023"/>
              <a:gd name="connsiteY14" fmla="*/ 314938 h 361174"/>
              <a:gd name="connsiteX15" fmla="*/ 84703 w 602023"/>
              <a:gd name="connsiteY15" fmla="*/ 328295 h 361174"/>
              <a:gd name="connsiteX16" fmla="*/ 101366 w 602023"/>
              <a:gd name="connsiteY16" fmla="*/ 341886 h 361174"/>
              <a:gd name="connsiteX17" fmla="*/ 106763 w 602023"/>
              <a:gd name="connsiteY17" fmla="*/ 345635 h 361174"/>
              <a:gd name="connsiteX18" fmla="*/ 112630 w 602023"/>
              <a:gd name="connsiteY18" fmla="*/ 345635 h 361174"/>
              <a:gd name="connsiteX19" fmla="*/ 109110 w 602023"/>
              <a:gd name="connsiteY19" fmla="*/ 341417 h 361174"/>
              <a:gd name="connsiteX20" fmla="*/ 82826 w 602023"/>
              <a:gd name="connsiteY20" fmla="*/ 310955 h 361174"/>
              <a:gd name="connsiteX21" fmla="*/ 64755 w 602023"/>
              <a:gd name="connsiteY21" fmla="*/ 310955 h 361174"/>
              <a:gd name="connsiteX22" fmla="*/ 43165 w 602023"/>
              <a:gd name="connsiteY22" fmla="*/ 310955 h 361174"/>
              <a:gd name="connsiteX23" fmla="*/ 59358 w 602023"/>
              <a:gd name="connsiteY23" fmla="*/ 328529 h 361174"/>
              <a:gd name="connsiteX24" fmla="*/ 72969 w 602023"/>
              <a:gd name="connsiteY24" fmla="*/ 342823 h 361174"/>
              <a:gd name="connsiteX25" fmla="*/ 76724 w 602023"/>
              <a:gd name="connsiteY25" fmla="*/ 346338 h 361174"/>
              <a:gd name="connsiteX26" fmla="*/ 93621 w 602023"/>
              <a:gd name="connsiteY26" fmla="*/ 345870 h 361174"/>
              <a:gd name="connsiteX27" fmla="*/ 79540 w 602023"/>
              <a:gd name="connsiteY27" fmla="*/ 333216 h 361174"/>
              <a:gd name="connsiteX28" fmla="*/ 59592 w 602023"/>
              <a:gd name="connsiteY28" fmla="*/ 310955 h 361174"/>
              <a:gd name="connsiteX29" fmla="*/ 46685 w 602023"/>
              <a:gd name="connsiteY29" fmla="*/ 310955 h 361174"/>
              <a:gd name="connsiteX30" fmla="*/ 43165 w 602023"/>
              <a:gd name="connsiteY30" fmla="*/ 310955 h 361174"/>
              <a:gd name="connsiteX31" fmla="*/ 125772 w 602023"/>
              <a:gd name="connsiteY31" fmla="*/ 310720 h 361174"/>
              <a:gd name="connsiteX32" fmla="*/ 107467 w 602023"/>
              <a:gd name="connsiteY32" fmla="*/ 310955 h 361174"/>
              <a:gd name="connsiteX33" fmla="*/ 125068 w 602023"/>
              <a:gd name="connsiteY33" fmla="*/ 329935 h 361174"/>
              <a:gd name="connsiteX34" fmla="*/ 141965 w 602023"/>
              <a:gd name="connsiteY34" fmla="*/ 343058 h 361174"/>
              <a:gd name="connsiteX35" fmla="*/ 146190 w 602023"/>
              <a:gd name="connsiteY35" fmla="*/ 344698 h 361174"/>
              <a:gd name="connsiteX36" fmla="*/ 150883 w 602023"/>
              <a:gd name="connsiteY36" fmla="*/ 344698 h 361174"/>
              <a:gd name="connsiteX37" fmla="*/ 136098 w 602023"/>
              <a:gd name="connsiteY37" fmla="*/ 328529 h 361174"/>
              <a:gd name="connsiteX38" fmla="*/ 125772 w 602023"/>
              <a:gd name="connsiteY38" fmla="*/ 310720 h 361174"/>
              <a:gd name="connsiteX39" fmla="*/ 146190 w 602023"/>
              <a:gd name="connsiteY39" fmla="*/ 310486 h 361174"/>
              <a:gd name="connsiteX40" fmla="*/ 130935 w 602023"/>
              <a:gd name="connsiteY40" fmla="*/ 310720 h 361174"/>
              <a:gd name="connsiteX41" fmla="*/ 144547 w 602023"/>
              <a:gd name="connsiteY41" fmla="*/ 327826 h 361174"/>
              <a:gd name="connsiteX42" fmla="*/ 162852 w 602023"/>
              <a:gd name="connsiteY42" fmla="*/ 343995 h 361174"/>
              <a:gd name="connsiteX43" fmla="*/ 163087 w 602023"/>
              <a:gd name="connsiteY43" fmla="*/ 344229 h 361174"/>
              <a:gd name="connsiteX44" fmla="*/ 173647 w 602023"/>
              <a:gd name="connsiteY44" fmla="*/ 343995 h 361174"/>
              <a:gd name="connsiteX45" fmla="*/ 162383 w 602023"/>
              <a:gd name="connsiteY45" fmla="*/ 332513 h 361174"/>
              <a:gd name="connsiteX46" fmla="*/ 146190 w 602023"/>
              <a:gd name="connsiteY46" fmla="*/ 310486 h 361174"/>
              <a:gd name="connsiteX47" fmla="*/ 22982 w 602023"/>
              <a:gd name="connsiteY47" fmla="*/ 310486 h 361174"/>
              <a:gd name="connsiteX48" fmla="*/ 39175 w 602023"/>
              <a:gd name="connsiteY48" fmla="*/ 330170 h 361174"/>
              <a:gd name="connsiteX49" fmla="*/ 51613 w 602023"/>
              <a:gd name="connsiteY49" fmla="*/ 342120 h 361174"/>
              <a:gd name="connsiteX50" fmla="*/ 57715 w 602023"/>
              <a:gd name="connsiteY50" fmla="*/ 346573 h 361174"/>
              <a:gd name="connsiteX51" fmla="*/ 64990 w 602023"/>
              <a:gd name="connsiteY51" fmla="*/ 346338 h 361174"/>
              <a:gd name="connsiteX52" fmla="*/ 59123 w 602023"/>
              <a:gd name="connsiteY52" fmla="*/ 339309 h 361174"/>
              <a:gd name="connsiteX53" fmla="*/ 38002 w 602023"/>
              <a:gd name="connsiteY53" fmla="*/ 310955 h 361174"/>
              <a:gd name="connsiteX54" fmla="*/ 22982 w 602023"/>
              <a:gd name="connsiteY54" fmla="*/ 310486 h 361174"/>
              <a:gd name="connsiteX55" fmla="*/ 167546 w 602023"/>
              <a:gd name="connsiteY55" fmla="*/ 310017 h 361174"/>
              <a:gd name="connsiteX56" fmla="*/ 151353 w 602023"/>
              <a:gd name="connsiteY56" fmla="*/ 310486 h 361174"/>
              <a:gd name="connsiteX57" fmla="*/ 156516 w 602023"/>
              <a:gd name="connsiteY57" fmla="*/ 315876 h 361174"/>
              <a:gd name="connsiteX58" fmla="*/ 168719 w 602023"/>
              <a:gd name="connsiteY58" fmla="*/ 328529 h 361174"/>
              <a:gd name="connsiteX59" fmla="*/ 180923 w 602023"/>
              <a:gd name="connsiteY59" fmla="*/ 340246 h 361174"/>
              <a:gd name="connsiteX60" fmla="*/ 184912 w 602023"/>
              <a:gd name="connsiteY60" fmla="*/ 343761 h 361174"/>
              <a:gd name="connsiteX61" fmla="*/ 195707 w 602023"/>
              <a:gd name="connsiteY61" fmla="*/ 343292 h 361174"/>
              <a:gd name="connsiteX62" fmla="*/ 183269 w 602023"/>
              <a:gd name="connsiteY62" fmla="*/ 331576 h 361174"/>
              <a:gd name="connsiteX63" fmla="*/ 167546 w 602023"/>
              <a:gd name="connsiteY63" fmla="*/ 310017 h 361174"/>
              <a:gd name="connsiteX64" fmla="*/ 187259 w 602023"/>
              <a:gd name="connsiteY64" fmla="*/ 309549 h 361174"/>
              <a:gd name="connsiteX65" fmla="*/ 172943 w 602023"/>
              <a:gd name="connsiteY65" fmla="*/ 310017 h 361174"/>
              <a:gd name="connsiteX66" fmla="*/ 185616 w 602023"/>
              <a:gd name="connsiteY66" fmla="*/ 324546 h 361174"/>
              <a:gd name="connsiteX67" fmla="*/ 195707 w 602023"/>
              <a:gd name="connsiteY67" fmla="*/ 333919 h 361174"/>
              <a:gd name="connsiteX68" fmla="*/ 202983 w 602023"/>
              <a:gd name="connsiteY68" fmla="*/ 338371 h 361174"/>
              <a:gd name="connsiteX69" fmla="*/ 205329 w 602023"/>
              <a:gd name="connsiteY69" fmla="*/ 343058 h 361174"/>
              <a:gd name="connsiteX70" fmla="*/ 216359 w 602023"/>
              <a:gd name="connsiteY70" fmla="*/ 342589 h 361174"/>
              <a:gd name="connsiteX71" fmla="*/ 204860 w 602023"/>
              <a:gd name="connsiteY71" fmla="*/ 329467 h 361174"/>
              <a:gd name="connsiteX72" fmla="*/ 187259 w 602023"/>
              <a:gd name="connsiteY72" fmla="*/ 309549 h 361174"/>
              <a:gd name="connsiteX73" fmla="*/ 210023 w 602023"/>
              <a:gd name="connsiteY73" fmla="*/ 308846 h 361174"/>
              <a:gd name="connsiteX74" fmla="*/ 193830 w 602023"/>
              <a:gd name="connsiteY74" fmla="*/ 309314 h 361174"/>
              <a:gd name="connsiteX75" fmla="*/ 209554 w 602023"/>
              <a:gd name="connsiteY75" fmla="*/ 324780 h 361174"/>
              <a:gd name="connsiteX76" fmla="*/ 225043 w 602023"/>
              <a:gd name="connsiteY76" fmla="*/ 342120 h 361174"/>
              <a:gd name="connsiteX77" fmla="*/ 225043 w 602023"/>
              <a:gd name="connsiteY77" fmla="*/ 342355 h 361174"/>
              <a:gd name="connsiteX78" fmla="*/ 236777 w 602023"/>
              <a:gd name="connsiteY78" fmla="*/ 342120 h 361174"/>
              <a:gd name="connsiteX79" fmla="*/ 229032 w 602023"/>
              <a:gd name="connsiteY79" fmla="*/ 333450 h 361174"/>
              <a:gd name="connsiteX80" fmla="*/ 210023 w 602023"/>
              <a:gd name="connsiteY80" fmla="*/ 308846 h 361174"/>
              <a:gd name="connsiteX81" fmla="*/ 13360 w 602023"/>
              <a:gd name="connsiteY81" fmla="*/ 308611 h 361174"/>
              <a:gd name="connsiteX82" fmla="*/ 12421 w 602023"/>
              <a:gd name="connsiteY82" fmla="*/ 321968 h 361174"/>
              <a:gd name="connsiteX83" fmla="*/ 28614 w 602023"/>
              <a:gd name="connsiteY83" fmla="*/ 337434 h 361174"/>
              <a:gd name="connsiteX84" fmla="*/ 39644 w 602023"/>
              <a:gd name="connsiteY84" fmla="*/ 346807 h 361174"/>
              <a:gd name="connsiteX85" fmla="*/ 43634 w 602023"/>
              <a:gd name="connsiteY85" fmla="*/ 346807 h 361174"/>
              <a:gd name="connsiteX86" fmla="*/ 35420 w 602023"/>
              <a:gd name="connsiteY86" fmla="*/ 337200 h 361174"/>
              <a:gd name="connsiteX87" fmla="*/ 14768 w 602023"/>
              <a:gd name="connsiteY87" fmla="*/ 308846 h 361174"/>
              <a:gd name="connsiteX88" fmla="*/ 13360 w 602023"/>
              <a:gd name="connsiteY88" fmla="*/ 308611 h 361174"/>
              <a:gd name="connsiteX89" fmla="*/ 254143 w 602023"/>
              <a:gd name="connsiteY89" fmla="*/ 307205 h 361174"/>
              <a:gd name="connsiteX90" fmla="*/ 224808 w 602023"/>
              <a:gd name="connsiteY90" fmla="*/ 308377 h 361174"/>
              <a:gd name="connsiteX91" fmla="*/ 216594 w 602023"/>
              <a:gd name="connsiteY91" fmla="*/ 308611 h 361174"/>
              <a:gd name="connsiteX92" fmla="*/ 232552 w 602023"/>
              <a:gd name="connsiteY92" fmla="*/ 326655 h 361174"/>
              <a:gd name="connsiteX93" fmla="*/ 248745 w 602023"/>
              <a:gd name="connsiteY93" fmla="*/ 341652 h 361174"/>
              <a:gd name="connsiteX94" fmla="*/ 259306 w 602023"/>
              <a:gd name="connsiteY94" fmla="*/ 341183 h 361174"/>
              <a:gd name="connsiteX95" fmla="*/ 254143 w 602023"/>
              <a:gd name="connsiteY95" fmla="*/ 333919 h 361174"/>
              <a:gd name="connsiteX96" fmla="*/ 237011 w 602023"/>
              <a:gd name="connsiteY96" fmla="*/ 311892 h 361174"/>
              <a:gd name="connsiteX97" fmla="*/ 234665 w 602023"/>
              <a:gd name="connsiteY97" fmla="*/ 309549 h 361174"/>
              <a:gd name="connsiteX98" fmla="*/ 253204 w 602023"/>
              <a:gd name="connsiteY98" fmla="*/ 322905 h 361174"/>
              <a:gd name="connsiteX99" fmla="*/ 267520 w 602023"/>
              <a:gd name="connsiteY99" fmla="*/ 339309 h 361174"/>
              <a:gd name="connsiteX100" fmla="*/ 269397 w 602023"/>
              <a:gd name="connsiteY100" fmla="*/ 340949 h 361174"/>
              <a:gd name="connsiteX101" fmla="*/ 283948 w 602023"/>
              <a:gd name="connsiteY101" fmla="*/ 340480 h 361174"/>
              <a:gd name="connsiteX102" fmla="*/ 275734 w 602023"/>
              <a:gd name="connsiteY102" fmla="*/ 331810 h 361174"/>
              <a:gd name="connsiteX103" fmla="*/ 254143 w 602023"/>
              <a:gd name="connsiteY103" fmla="*/ 307205 h 361174"/>
              <a:gd name="connsiteX104" fmla="*/ 275734 w 602023"/>
              <a:gd name="connsiteY104" fmla="*/ 306502 h 361174"/>
              <a:gd name="connsiteX105" fmla="*/ 259775 w 602023"/>
              <a:gd name="connsiteY105" fmla="*/ 306971 h 361174"/>
              <a:gd name="connsiteX106" fmla="*/ 278081 w 602023"/>
              <a:gd name="connsiteY106" fmla="*/ 323843 h 361174"/>
              <a:gd name="connsiteX107" fmla="*/ 292161 w 602023"/>
              <a:gd name="connsiteY107" fmla="*/ 336497 h 361174"/>
              <a:gd name="connsiteX108" fmla="*/ 296151 w 602023"/>
              <a:gd name="connsiteY108" fmla="*/ 340012 h 361174"/>
              <a:gd name="connsiteX109" fmla="*/ 308824 w 602023"/>
              <a:gd name="connsiteY109" fmla="*/ 339777 h 361174"/>
              <a:gd name="connsiteX110" fmla="*/ 302018 w 602023"/>
              <a:gd name="connsiteY110" fmla="*/ 331810 h 361174"/>
              <a:gd name="connsiteX111" fmla="*/ 276438 w 602023"/>
              <a:gd name="connsiteY111" fmla="*/ 307674 h 361174"/>
              <a:gd name="connsiteX112" fmla="*/ 275734 w 602023"/>
              <a:gd name="connsiteY112" fmla="*/ 306502 h 361174"/>
              <a:gd name="connsiteX113" fmla="*/ 294039 w 602023"/>
              <a:gd name="connsiteY113" fmla="*/ 305799 h 361174"/>
              <a:gd name="connsiteX114" fmla="*/ 280897 w 602023"/>
              <a:gd name="connsiteY114" fmla="*/ 306268 h 361174"/>
              <a:gd name="connsiteX115" fmla="*/ 306242 w 602023"/>
              <a:gd name="connsiteY115" fmla="*/ 327592 h 361174"/>
              <a:gd name="connsiteX116" fmla="*/ 320323 w 602023"/>
              <a:gd name="connsiteY116" fmla="*/ 339309 h 361174"/>
              <a:gd name="connsiteX117" fmla="*/ 326660 w 602023"/>
              <a:gd name="connsiteY117" fmla="*/ 339074 h 361174"/>
              <a:gd name="connsiteX118" fmla="*/ 321497 w 602023"/>
              <a:gd name="connsiteY118" fmla="*/ 334622 h 361174"/>
              <a:gd name="connsiteX119" fmla="*/ 294039 w 602023"/>
              <a:gd name="connsiteY119" fmla="*/ 305799 h 361174"/>
              <a:gd name="connsiteX120" fmla="*/ 321497 w 602023"/>
              <a:gd name="connsiteY120" fmla="*/ 304862 h 361174"/>
              <a:gd name="connsiteX121" fmla="*/ 299437 w 602023"/>
              <a:gd name="connsiteY121" fmla="*/ 305565 h 361174"/>
              <a:gd name="connsiteX122" fmla="*/ 318680 w 602023"/>
              <a:gd name="connsiteY122" fmla="*/ 324077 h 361174"/>
              <a:gd name="connsiteX123" fmla="*/ 342853 w 602023"/>
              <a:gd name="connsiteY123" fmla="*/ 338371 h 361174"/>
              <a:gd name="connsiteX124" fmla="*/ 344965 w 602023"/>
              <a:gd name="connsiteY124" fmla="*/ 338606 h 361174"/>
              <a:gd name="connsiteX125" fmla="*/ 355056 w 602023"/>
              <a:gd name="connsiteY125" fmla="*/ 338371 h 361174"/>
              <a:gd name="connsiteX126" fmla="*/ 348485 w 602023"/>
              <a:gd name="connsiteY126" fmla="*/ 333919 h 361174"/>
              <a:gd name="connsiteX127" fmla="*/ 334404 w 602023"/>
              <a:gd name="connsiteY127" fmla="*/ 322905 h 361174"/>
              <a:gd name="connsiteX128" fmla="*/ 321497 w 602023"/>
              <a:gd name="connsiteY128" fmla="*/ 304862 h 361174"/>
              <a:gd name="connsiteX129" fmla="*/ 339567 w 602023"/>
              <a:gd name="connsiteY129" fmla="*/ 304159 h 361174"/>
              <a:gd name="connsiteX130" fmla="*/ 326425 w 602023"/>
              <a:gd name="connsiteY130" fmla="*/ 304628 h 361174"/>
              <a:gd name="connsiteX131" fmla="*/ 343087 w 602023"/>
              <a:gd name="connsiteY131" fmla="*/ 322203 h 361174"/>
              <a:gd name="connsiteX132" fmla="*/ 355525 w 602023"/>
              <a:gd name="connsiteY132" fmla="*/ 329701 h 361174"/>
              <a:gd name="connsiteX133" fmla="*/ 363739 w 602023"/>
              <a:gd name="connsiteY133" fmla="*/ 335559 h 361174"/>
              <a:gd name="connsiteX134" fmla="*/ 363974 w 602023"/>
              <a:gd name="connsiteY134" fmla="*/ 338137 h 361174"/>
              <a:gd name="connsiteX135" fmla="*/ 369606 w 602023"/>
              <a:gd name="connsiteY135" fmla="*/ 337903 h 361174"/>
              <a:gd name="connsiteX136" fmla="*/ 367964 w 602023"/>
              <a:gd name="connsiteY136" fmla="*/ 336028 h 361174"/>
              <a:gd name="connsiteX137" fmla="*/ 355056 w 602023"/>
              <a:gd name="connsiteY137" fmla="*/ 322437 h 361174"/>
              <a:gd name="connsiteX138" fmla="*/ 340036 w 602023"/>
              <a:gd name="connsiteY138" fmla="*/ 305565 h 361174"/>
              <a:gd name="connsiteX139" fmla="*/ 339567 w 602023"/>
              <a:gd name="connsiteY139" fmla="*/ 304159 h 361174"/>
              <a:gd name="connsiteX140" fmla="*/ 359515 w 602023"/>
              <a:gd name="connsiteY140" fmla="*/ 303456 h 361174"/>
              <a:gd name="connsiteX141" fmla="*/ 344026 w 602023"/>
              <a:gd name="connsiteY141" fmla="*/ 303925 h 361174"/>
              <a:gd name="connsiteX142" fmla="*/ 360923 w 602023"/>
              <a:gd name="connsiteY142" fmla="*/ 318922 h 361174"/>
              <a:gd name="connsiteX143" fmla="*/ 374535 w 602023"/>
              <a:gd name="connsiteY143" fmla="*/ 331810 h 361174"/>
              <a:gd name="connsiteX144" fmla="*/ 380402 w 602023"/>
              <a:gd name="connsiteY144" fmla="*/ 337668 h 361174"/>
              <a:gd name="connsiteX145" fmla="*/ 393778 w 602023"/>
              <a:gd name="connsiteY145" fmla="*/ 337200 h 361174"/>
              <a:gd name="connsiteX146" fmla="*/ 382514 w 602023"/>
              <a:gd name="connsiteY146" fmla="*/ 326186 h 361174"/>
              <a:gd name="connsiteX147" fmla="*/ 359750 w 602023"/>
              <a:gd name="connsiteY147" fmla="*/ 305565 h 361174"/>
              <a:gd name="connsiteX148" fmla="*/ 359515 w 602023"/>
              <a:gd name="connsiteY148" fmla="*/ 303456 h 361174"/>
              <a:gd name="connsiteX149" fmla="*/ 383922 w 602023"/>
              <a:gd name="connsiteY149" fmla="*/ 302285 h 361174"/>
              <a:gd name="connsiteX150" fmla="*/ 363505 w 602023"/>
              <a:gd name="connsiteY150" fmla="*/ 303222 h 361174"/>
              <a:gd name="connsiteX151" fmla="*/ 384861 w 602023"/>
              <a:gd name="connsiteY151" fmla="*/ 320562 h 361174"/>
              <a:gd name="connsiteX152" fmla="*/ 404808 w 602023"/>
              <a:gd name="connsiteY152" fmla="*/ 336965 h 361174"/>
              <a:gd name="connsiteX153" fmla="*/ 416777 w 602023"/>
              <a:gd name="connsiteY153" fmla="*/ 336731 h 361174"/>
              <a:gd name="connsiteX154" fmla="*/ 401758 w 602023"/>
              <a:gd name="connsiteY154" fmla="*/ 318922 h 361174"/>
              <a:gd name="connsiteX155" fmla="*/ 383922 w 602023"/>
              <a:gd name="connsiteY155" fmla="*/ 302285 h 361174"/>
              <a:gd name="connsiteX156" fmla="*/ 409502 w 602023"/>
              <a:gd name="connsiteY156" fmla="*/ 301113 h 361174"/>
              <a:gd name="connsiteX157" fmla="*/ 390728 w 602023"/>
              <a:gd name="connsiteY157" fmla="*/ 302050 h 361174"/>
              <a:gd name="connsiteX158" fmla="*/ 403635 w 602023"/>
              <a:gd name="connsiteY158" fmla="*/ 313064 h 361174"/>
              <a:gd name="connsiteX159" fmla="*/ 426399 w 602023"/>
              <a:gd name="connsiteY159" fmla="*/ 336497 h 361174"/>
              <a:gd name="connsiteX160" fmla="*/ 440715 w 602023"/>
              <a:gd name="connsiteY160" fmla="*/ 336262 h 361174"/>
              <a:gd name="connsiteX161" fmla="*/ 430623 w 602023"/>
              <a:gd name="connsiteY161" fmla="*/ 326420 h 361174"/>
              <a:gd name="connsiteX162" fmla="*/ 409502 w 602023"/>
              <a:gd name="connsiteY162" fmla="*/ 301113 h 361174"/>
              <a:gd name="connsiteX163" fmla="*/ 482253 w 602023"/>
              <a:gd name="connsiteY163" fmla="*/ 295020 h 361174"/>
              <a:gd name="connsiteX164" fmla="*/ 449163 w 602023"/>
              <a:gd name="connsiteY164" fmla="*/ 299004 h 361174"/>
              <a:gd name="connsiteX165" fmla="*/ 414196 w 602023"/>
              <a:gd name="connsiteY165" fmla="*/ 300879 h 361174"/>
              <a:gd name="connsiteX166" fmla="*/ 432736 w 602023"/>
              <a:gd name="connsiteY166" fmla="*/ 320562 h 361174"/>
              <a:gd name="connsiteX167" fmla="*/ 453153 w 602023"/>
              <a:gd name="connsiteY167" fmla="*/ 336262 h 361174"/>
              <a:gd name="connsiteX168" fmla="*/ 470989 w 602023"/>
              <a:gd name="connsiteY168" fmla="*/ 336028 h 361174"/>
              <a:gd name="connsiteX169" fmla="*/ 460663 w 602023"/>
              <a:gd name="connsiteY169" fmla="*/ 325952 h 361174"/>
              <a:gd name="connsiteX170" fmla="*/ 436725 w 602023"/>
              <a:gd name="connsiteY170" fmla="*/ 303456 h 361174"/>
              <a:gd name="connsiteX171" fmla="*/ 439307 w 602023"/>
              <a:gd name="connsiteY171" fmla="*/ 300176 h 361174"/>
              <a:gd name="connsiteX172" fmla="*/ 463009 w 602023"/>
              <a:gd name="connsiteY172" fmla="*/ 320094 h 361174"/>
              <a:gd name="connsiteX173" fmla="*/ 482253 w 602023"/>
              <a:gd name="connsiteY173" fmla="*/ 335794 h 361174"/>
              <a:gd name="connsiteX174" fmla="*/ 492345 w 602023"/>
              <a:gd name="connsiteY174" fmla="*/ 335794 h 361174"/>
              <a:gd name="connsiteX175" fmla="*/ 482488 w 602023"/>
              <a:gd name="connsiteY175" fmla="*/ 325014 h 361174"/>
              <a:gd name="connsiteX176" fmla="*/ 457377 w 602023"/>
              <a:gd name="connsiteY176" fmla="*/ 300410 h 361174"/>
              <a:gd name="connsiteX177" fmla="*/ 458316 w 602023"/>
              <a:gd name="connsiteY177" fmla="*/ 299004 h 361174"/>
              <a:gd name="connsiteX178" fmla="*/ 483427 w 602023"/>
              <a:gd name="connsiteY178" fmla="*/ 317750 h 361174"/>
              <a:gd name="connsiteX179" fmla="*/ 504079 w 602023"/>
              <a:gd name="connsiteY179" fmla="*/ 335794 h 361174"/>
              <a:gd name="connsiteX180" fmla="*/ 520741 w 602023"/>
              <a:gd name="connsiteY180" fmla="*/ 335559 h 361174"/>
              <a:gd name="connsiteX181" fmla="*/ 507599 w 602023"/>
              <a:gd name="connsiteY181" fmla="*/ 323843 h 361174"/>
              <a:gd name="connsiteX182" fmla="*/ 482253 w 602023"/>
              <a:gd name="connsiteY182" fmla="*/ 295020 h 361174"/>
              <a:gd name="connsiteX183" fmla="*/ 504079 w 602023"/>
              <a:gd name="connsiteY183" fmla="*/ 292208 h 361174"/>
              <a:gd name="connsiteX184" fmla="*/ 487651 w 602023"/>
              <a:gd name="connsiteY184" fmla="*/ 294317 h 361174"/>
              <a:gd name="connsiteX185" fmla="*/ 510415 w 602023"/>
              <a:gd name="connsiteY185" fmla="*/ 317516 h 361174"/>
              <a:gd name="connsiteX186" fmla="*/ 536699 w 602023"/>
              <a:gd name="connsiteY186" fmla="*/ 335559 h 361174"/>
              <a:gd name="connsiteX187" fmla="*/ 548434 w 602023"/>
              <a:gd name="connsiteY187" fmla="*/ 335559 h 361174"/>
              <a:gd name="connsiteX188" fmla="*/ 531771 w 602023"/>
              <a:gd name="connsiteY188" fmla="*/ 321500 h 361174"/>
              <a:gd name="connsiteX189" fmla="*/ 504548 w 602023"/>
              <a:gd name="connsiteY189" fmla="*/ 295020 h 361174"/>
              <a:gd name="connsiteX190" fmla="*/ 504079 w 602023"/>
              <a:gd name="connsiteY190" fmla="*/ 292208 h 361174"/>
              <a:gd name="connsiteX191" fmla="*/ 521680 w 602023"/>
              <a:gd name="connsiteY191" fmla="*/ 290099 h 361174"/>
              <a:gd name="connsiteX192" fmla="*/ 508538 w 602023"/>
              <a:gd name="connsiteY192" fmla="*/ 291505 h 361174"/>
              <a:gd name="connsiteX193" fmla="*/ 532006 w 602023"/>
              <a:gd name="connsiteY193" fmla="*/ 312126 h 361174"/>
              <a:gd name="connsiteX194" fmla="*/ 560872 w 602023"/>
              <a:gd name="connsiteY194" fmla="*/ 334388 h 361174"/>
              <a:gd name="connsiteX195" fmla="*/ 561810 w 602023"/>
              <a:gd name="connsiteY195" fmla="*/ 335794 h 361174"/>
              <a:gd name="connsiteX196" fmla="*/ 570494 w 602023"/>
              <a:gd name="connsiteY196" fmla="*/ 335794 h 361174"/>
              <a:gd name="connsiteX197" fmla="*/ 555005 w 602023"/>
              <a:gd name="connsiteY197" fmla="*/ 321031 h 361174"/>
              <a:gd name="connsiteX198" fmla="*/ 522619 w 602023"/>
              <a:gd name="connsiteY198" fmla="*/ 293380 h 361174"/>
              <a:gd name="connsiteX199" fmla="*/ 521680 w 602023"/>
              <a:gd name="connsiteY199" fmla="*/ 290099 h 361174"/>
              <a:gd name="connsiteX200" fmla="*/ 541862 w 602023"/>
              <a:gd name="connsiteY200" fmla="*/ 287990 h 361174"/>
              <a:gd name="connsiteX201" fmla="*/ 526843 w 602023"/>
              <a:gd name="connsiteY201" fmla="*/ 289396 h 361174"/>
              <a:gd name="connsiteX202" fmla="*/ 556647 w 602023"/>
              <a:gd name="connsiteY202" fmla="*/ 313532 h 361174"/>
              <a:gd name="connsiteX203" fmla="*/ 583401 w 602023"/>
              <a:gd name="connsiteY203" fmla="*/ 335794 h 361174"/>
              <a:gd name="connsiteX204" fmla="*/ 585983 w 602023"/>
              <a:gd name="connsiteY204" fmla="*/ 336028 h 361174"/>
              <a:gd name="connsiteX205" fmla="*/ 585983 w 602023"/>
              <a:gd name="connsiteY205" fmla="*/ 332982 h 361174"/>
              <a:gd name="connsiteX206" fmla="*/ 586217 w 602023"/>
              <a:gd name="connsiteY206" fmla="*/ 330404 h 361174"/>
              <a:gd name="connsiteX207" fmla="*/ 567912 w 602023"/>
              <a:gd name="connsiteY207" fmla="*/ 315173 h 361174"/>
              <a:gd name="connsiteX208" fmla="*/ 542332 w 602023"/>
              <a:gd name="connsiteY208" fmla="*/ 290334 h 361174"/>
              <a:gd name="connsiteX209" fmla="*/ 541862 w 602023"/>
              <a:gd name="connsiteY209" fmla="*/ 287990 h 361174"/>
              <a:gd name="connsiteX210" fmla="*/ 562045 w 602023"/>
              <a:gd name="connsiteY210" fmla="*/ 286350 h 361174"/>
              <a:gd name="connsiteX211" fmla="*/ 545852 w 602023"/>
              <a:gd name="connsiteY211" fmla="*/ 287522 h 361174"/>
              <a:gd name="connsiteX212" fmla="*/ 570963 w 602023"/>
              <a:gd name="connsiteY212" fmla="*/ 308611 h 361174"/>
              <a:gd name="connsiteX213" fmla="*/ 586921 w 602023"/>
              <a:gd name="connsiteY213" fmla="*/ 321031 h 361174"/>
              <a:gd name="connsiteX214" fmla="*/ 587391 w 602023"/>
              <a:gd name="connsiteY214" fmla="*/ 314470 h 361174"/>
              <a:gd name="connsiteX215" fmla="*/ 587625 w 602023"/>
              <a:gd name="connsiteY215" fmla="*/ 310955 h 361174"/>
              <a:gd name="connsiteX216" fmla="*/ 575657 w 602023"/>
              <a:gd name="connsiteY216" fmla="*/ 298770 h 361174"/>
              <a:gd name="connsiteX217" fmla="*/ 562045 w 602023"/>
              <a:gd name="connsiteY217" fmla="*/ 286350 h 361174"/>
              <a:gd name="connsiteX218" fmla="*/ 571198 w 602023"/>
              <a:gd name="connsiteY218" fmla="*/ 285882 h 361174"/>
              <a:gd name="connsiteX219" fmla="*/ 580820 w 602023"/>
              <a:gd name="connsiteY219" fmla="*/ 293614 h 361174"/>
              <a:gd name="connsiteX220" fmla="*/ 588564 w 602023"/>
              <a:gd name="connsiteY220" fmla="*/ 300410 h 361174"/>
              <a:gd name="connsiteX221" fmla="*/ 589737 w 602023"/>
              <a:gd name="connsiteY221" fmla="*/ 287287 h 361174"/>
              <a:gd name="connsiteX222" fmla="*/ 571198 w 602023"/>
              <a:gd name="connsiteY222" fmla="*/ 285882 h 361174"/>
              <a:gd name="connsiteX223" fmla="*/ 229267 w 602023"/>
              <a:gd name="connsiteY223" fmla="*/ 285647 h 361174"/>
              <a:gd name="connsiteX224" fmla="*/ 229502 w 602023"/>
              <a:gd name="connsiteY224" fmla="*/ 296661 h 361174"/>
              <a:gd name="connsiteX225" fmla="*/ 239593 w 602023"/>
              <a:gd name="connsiteY225" fmla="*/ 296426 h 361174"/>
              <a:gd name="connsiteX226" fmla="*/ 237715 w 602023"/>
              <a:gd name="connsiteY226" fmla="*/ 295020 h 361174"/>
              <a:gd name="connsiteX227" fmla="*/ 229267 w 602023"/>
              <a:gd name="connsiteY227" fmla="*/ 285647 h 361174"/>
              <a:gd name="connsiteX228" fmla="*/ 28380 w 602023"/>
              <a:gd name="connsiteY228" fmla="*/ 279086 h 361174"/>
              <a:gd name="connsiteX229" fmla="*/ 26502 w 602023"/>
              <a:gd name="connsiteY229" fmla="*/ 297598 h 361174"/>
              <a:gd name="connsiteX230" fmla="*/ 26268 w 602023"/>
              <a:gd name="connsiteY230" fmla="*/ 298067 h 361174"/>
              <a:gd name="connsiteX231" fmla="*/ 50440 w 602023"/>
              <a:gd name="connsiteY231" fmla="*/ 300176 h 361174"/>
              <a:gd name="connsiteX232" fmla="*/ 28380 w 602023"/>
              <a:gd name="connsiteY232" fmla="*/ 279086 h 361174"/>
              <a:gd name="connsiteX233" fmla="*/ 228798 w 602023"/>
              <a:gd name="connsiteY233" fmla="*/ 265026 h 361174"/>
              <a:gd name="connsiteX234" fmla="*/ 229267 w 602023"/>
              <a:gd name="connsiteY234" fmla="*/ 278383 h 361174"/>
              <a:gd name="connsiteX235" fmla="*/ 249215 w 602023"/>
              <a:gd name="connsiteY235" fmla="*/ 293380 h 361174"/>
              <a:gd name="connsiteX236" fmla="*/ 253908 w 602023"/>
              <a:gd name="connsiteY236" fmla="*/ 296192 h 361174"/>
              <a:gd name="connsiteX237" fmla="*/ 267051 w 602023"/>
              <a:gd name="connsiteY237" fmla="*/ 295958 h 361174"/>
              <a:gd name="connsiteX238" fmla="*/ 248980 w 602023"/>
              <a:gd name="connsiteY238" fmla="*/ 282835 h 361174"/>
              <a:gd name="connsiteX239" fmla="*/ 228798 w 602023"/>
              <a:gd name="connsiteY239" fmla="*/ 265026 h 361174"/>
              <a:gd name="connsiteX240" fmla="*/ 415134 w 602023"/>
              <a:gd name="connsiteY240" fmla="*/ 247217 h 361174"/>
              <a:gd name="connsiteX241" fmla="*/ 414430 w 602023"/>
              <a:gd name="connsiteY241" fmla="*/ 265026 h 361174"/>
              <a:gd name="connsiteX242" fmla="*/ 428042 w 602023"/>
              <a:gd name="connsiteY242" fmla="*/ 273462 h 361174"/>
              <a:gd name="connsiteX243" fmla="*/ 441653 w 602023"/>
              <a:gd name="connsiteY243" fmla="*/ 280023 h 361174"/>
              <a:gd name="connsiteX244" fmla="*/ 441653 w 602023"/>
              <a:gd name="connsiteY244" fmla="*/ 284241 h 361174"/>
              <a:gd name="connsiteX245" fmla="*/ 426634 w 602023"/>
              <a:gd name="connsiteY245" fmla="*/ 279086 h 361174"/>
              <a:gd name="connsiteX246" fmla="*/ 413961 w 602023"/>
              <a:gd name="connsiteY246" fmla="*/ 270650 h 361174"/>
              <a:gd name="connsiteX247" fmla="*/ 413022 w 602023"/>
              <a:gd name="connsiteY247" fmla="*/ 290568 h 361174"/>
              <a:gd name="connsiteX248" fmla="*/ 449163 w 602023"/>
              <a:gd name="connsiteY248" fmla="*/ 287287 h 361174"/>
              <a:gd name="connsiteX249" fmla="*/ 460428 w 602023"/>
              <a:gd name="connsiteY249" fmla="*/ 285647 h 361174"/>
              <a:gd name="connsiteX250" fmla="*/ 415134 w 602023"/>
              <a:gd name="connsiteY250" fmla="*/ 247217 h 361174"/>
              <a:gd name="connsiteX251" fmla="*/ 228328 w 602023"/>
              <a:gd name="connsiteY251" fmla="*/ 243234 h 361174"/>
              <a:gd name="connsiteX252" fmla="*/ 228798 w 602023"/>
              <a:gd name="connsiteY252" fmla="*/ 258231 h 361174"/>
              <a:gd name="connsiteX253" fmla="*/ 274560 w 602023"/>
              <a:gd name="connsiteY253" fmla="*/ 293146 h 361174"/>
              <a:gd name="connsiteX254" fmla="*/ 275734 w 602023"/>
              <a:gd name="connsiteY254" fmla="*/ 295723 h 361174"/>
              <a:gd name="connsiteX255" fmla="*/ 279958 w 602023"/>
              <a:gd name="connsiteY255" fmla="*/ 295489 h 361174"/>
              <a:gd name="connsiteX256" fmla="*/ 278081 w 602023"/>
              <a:gd name="connsiteY256" fmla="*/ 286819 h 361174"/>
              <a:gd name="connsiteX257" fmla="*/ 263765 w 602023"/>
              <a:gd name="connsiteY257" fmla="*/ 274165 h 361174"/>
              <a:gd name="connsiteX258" fmla="*/ 228328 w 602023"/>
              <a:gd name="connsiteY258" fmla="*/ 243234 h 361174"/>
              <a:gd name="connsiteX259" fmla="*/ 416073 w 602023"/>
              <a:gd name="connsiteY259" fmla="*/ 230111 h 361174"/>
              <a:gd name="connsiteX260" fmla="*/ 415369 w 602023"/>
              <a:gd name="connsiteY260" fmla="*/ 242296 h 361174"/>
              <a:gd name="connsiteX261" fmla="*/ 459959 w 602023"/>
              <a:gd name="connsiteY261" fmla="*/ 277680 h 361174"/>
              <a:gd name="connsiteX262" fmla="*/ 461836 w 602023"/>
              <a:gd name="connsiteY262" fmla="*/ 278149 h 361174"/>
              <a:gd name="connsiteX263" fmla="*/ 466060 w 602023"/>
              <a:gd name="connsiteY263" fmla="*/ 281664 h 361174"/>
              <a:gd name="connsiteX264" fmla="*/ 467703 w 602023"/>
              <a:gd name="connsiteY264" fmla="*/ 272993 h 361174"/>
              <a:gd name="connsiteX265" fmla="*/ 446347 w 602023"/>
              <a:gd name="connsiteY265" fmla="*/ 255887 h 361174"/>
              <a:gd name="connsiteX266" fmla="*/ 423114 w 602023"/>
              <a:gd name="connsiteY266" fmla="*/ 236438 h 361174"/>
              <a:gd name="connsiteX267" fmla="*/ 416073 w 602023"/>
              <a:gd name="connsiteY267" fmla="*/ 230111 h 361174"/>
              <a:gd name="connsiteX268" fmla="*/ 228563 w 602023"/>
              <a:gd name="connsiteY268" fmla="*/ 225659 h 361174"/>
              <a:gd name="connsiteX269" fmla="*/ 228328 w 602023"/>
              <a:gd name="connsiteY269" fmla="*/ 235735 h 361174"/>
              <a:gd name="connsiteX270" fmla="*/ 255786 w 602023"/>
              <a:gd name="connsiteY270" fmla="*/ 258465 h 361174"/>
              <a:gd name="connsiteX271" fmla="*/ 270571 w 602023"/>
              <a:gd name="connsiteY271" fmla="*/ 271119 h 361174"/>
              <a:gd name="connsiteX272" fmla="*/ 275734 w 602023"/>
              <a:gd name="connsiteY272" fmla="*/ 275571 h 361174"/>
              <a:gd name="connsiteX273" fmla="*/ 273856 w 602023"/>
              <a:gd name="connsiteY273" fmla="*/ 262917 h 361174"/>
              <a:gd name="connsiteX274" fmla="*/ 228563 w 602023"/>
              <a:gd name="connsiteY274" fmla="*/ 225659 h 361174"/>
              <a:gd name="connsiteX275" fmla="*/ 33073 w 602023"/>
              <a:gd name="connsiteY275" fmla="*/ 220738 h 361174"/>
              <a:gd name="connsiteX276" fmla="*/ 31665 w 602023"/>
              <a:gd name="connsiteY276" fmla="*/ 238547 h 361174"/>
              <a:gd name="connsiteX277" fmla="*/ 77193 w 602023"/>
              <a:gd name="connsiteY277" fmla="*/ 275805 h 361174"/>
              <a:gd name="connsiteX278" fmla="*/ 74612 w 602023"/>
              <a:gd name="connsiteY278" fmla="*/ 280492 h 361174"/>
              <a:gd name="connsiteX279" fmla="*/ 49970 w 602023"/>
              <a:gd name="connsiteY279" fmla="*/ 260574 h 361174"/>
              <a:gd name="connsiteX280" fmla="*/ 31431 w 602023"/>
              <a:gd name="connsiteY280" fmla="*/ 242531 h 361174"/>
              <a:gd name="connsiteX281" fmla="*/ 30727 w 602023"/>
              <a:gd name="connsiteY281" fmla="*/ 251670 h 361174"/>
              <a:gd name="connsiteX282" fmla="*/ 51613 w 602023"/>
              <a:gd name="connsiteY282" fmla="*/ 272525 h 361174"/>
              <a:gd name="connsiteX283" fmla="*/ 65459 w 602023"/>
              <a:gd name="connsiteY283" fmla="*/ 286116 h 361174"/>
              <a:gd name="connsiteX284" fmla="*/ 71561 w 602023"/>
              <a:gd name="connsiteY284" fmla="*/ 291037 h 361174"/>
              <a:gd name="connsiteX285" fmla="*/ 73204 w 602023"/>
              <a:gd name="connsiteY285" fmla="*/ 292677 h 361174"/>
              <a:gd name="connsiteX286" fmla="*/ 76020 w 602023"/>
              <a:gd name="connsiteY286" fmla="*/ 295255 h 361174"/>
              <a:gd name="connsiteX287" fmla="*/ 68980 w 602023"/>
              <a:gd name="connsiteY287" fmla="*/ 298301 h 361174"/>
              <a:gd name="connsiteX288" fmla="*/ 54429 w 602023"/>
              <a:gd name="connsiteY288" fmla="*/ 285413 h 361174"/>
              <a:gd name="connsiteX289" fmla="*/ 30023 w 602023"/>
              <a:gd name="connsiteY289" fmla="*/ 259168 h 361174"/>
              <a:gd name="connsiteX290" fmla="*/ 28849 w 602023"/>
              <a:gd name="connsiteY290" fmla="*/ 272759 h 361174"/>
              <a:gd name="connsiteX291" fmla="*/ 57011 w 602023"/>
              <a:gd name="connsiteY291" fmla="*/ 296895 h 361174"/>
              <a:gd name="connsiteX292" fmla="*/ 58184 w 602023"/>
              <a:gd name="connsiteY292" fmla="*/ 300644 h 361174"/>
              <a:gd name="connsiteX293" fmla="*/ 80714 w 602023"/>
              <a:gd name="connsiteY293" fmla="*/ 301347 h 361174"/>
              <a:gd name="connsiteX294" fmla="*/ 80948 w 602023"/>
              <a:gd name="connsiteY294" fmla="*/ 260105 h 361174"/>
              <a:gd name="connsiteX295" fmla="*/ 79071 w 602023"/>
              <a:gd name="connsiteY295" fmla="*/ 260574 h 361174"/>
              <a:gd name="connsiteX296" fmla="*/ 55603 w 602023"/>
              <a:gd name="connsiteY296" fmla="*/ 241593 h 361174"/>
              <a:gd name="connsiteX297" fmla="*/ 33073 w 602023"/>
              <a:gd name="connsiteY297" fmla="*/ 220738 h 361174"/>
              <a:gd name="connsiteX298" fmla="*/ 417247 w 602023"/>
              <a:gd name="connsiteY298" fmla="*/ 209725 h 361174"/>
              <a:gd name="connsiteX299" fmla="*/ 416308 w 602023"/>
              <a:gd name="connsiteY299" fmla="*/ 224253 h 361174"/>
              <a:gd name="connsiteX300" fmla="*/ 439776 w 602023"/>
              <a:gd name="connsiteY300" fmla="*/ 243234 h 361174"/>
              <a:gd name="connsiteX301" fmla="*/ 466999 w 602023"/>
              <a:gd name="connsiteY301" fmla="*/ 265026 h 361174"/>
              <a:gd name="connsiteX302" fmla="*/ 469346 w 602023"/>
              <a:gd name="connsiteY302" fmla="*/ 264323 h 361174"/>
              <a:gd name="connsiteX303" fmla="*/ 470285 w 602023"/>
              <a:gd name="connsiteY303" fmla="*/ 253310 h 361174"/>
              <a:gd name="connsiteX304" fmla="*/ 450806 w 602023"/>
              <a:gd name="connsiteY304" fmla="*/ 237610 h 361174"/>
              <a:gd name="connsiteX305" fmla="*/ 424991 w 602023"/>
              <a:gd name="connsiteY305" fmla="*/ 215583 h 361174"/>
              <a:gd name="connsiteX306" fmla="*/ 417247 w 602023"/>
              <a:gd name="connsiteY306" fmla="*/ 209725 h 361174"/>
              <a:gd name="connsiteX307" fmla="*/ 34716 w 602023"/>
              <a:gd name="connsiteY307" fmla="*/ 199414 h 361174"/>
              <a:gd name="connsiteX308" fmla="*/ 33543 w 602023"/>
              <a:gd name="connsiteY308" fmla="*/ 215349 h 361174"/>
              <a:gd name="connsiteX309" fmla="*/ 59358 w 602023"/>
              <a:gd name="connsiteY309" fmla="*/ 237844 h 361174"/>
              <a:gd name="connsiteX310" fmla="*/ 80948 w 602023"/>
              <a:gd name="connsiteY310" fmla="*/ 255653 h 361174"/>
              <a:gd name="connsiteX311" fmla="*/ 79540 w 602023"/>
              <a:gd name="connsiteY311" fmla="*/ 234798 h 361174"/>
              <a:gd name="connsiteX312" fmla="*/ 55837 w 602023"/>
              <a:gd name="connsiteY312" fmla="*/ 218160 h 361174"/>
              <a:gd name="connsiteX313" fmla="*/ 34716 w 602023"/>
              <a:gd name="connsiteY313" fmla="*/ 199414 h 361174"/>
              <a:gd name="connsiteX314" fmla="*/ 419124 w 602023"/>
              <a:gd name="connsiteY314" fmla="*/ 188166 h 361174"/>
              <a:gd name="connsiteX315" fmla="*/ 417481 w 602023"/>
              <a:gd name="connsiteY315" fmla="*/ 205507 h 361174"/>
              <a:gd name="connsiteX316" fmla="*/ 425226 w 602023"/>
              <a:gd name="connsiteY316" fmla="*/ 210428 h 361174"/>
              <a:gd name="connsiteX317" fmla="*/ 439307 w 602023"/>
              <a:gd name="connsiteY317" fmla="*/ 219566 h 361174"/>
              <a:gd name="connsiteX318" fmla="*/ 470989 w 602023"/>
              <a:gd name="connsiteY318" fmla="*/ 246046 h 361174"/>
              <a:gd name="connsiteX319" fmla="*/ 471458 w 602023"/>
              <a:gd name="connsiteY319" fmla="*/ 231752 h 361174"/>
              <a:gd name="connsiteX320" fmla="*/ 445643 w 602023"/>
              <a:gd name="connsiteY320" fmla="*/ 210428 h 361174"/>
              <a:gd name="connsiteX321" fmla="*/ 428277 w 602023"/>
              <a:gd name="connsiteY321" fmla="*/ 195665 h 361174"/>
              <a:gd name="connsiteX322" fmla="*/ 419124 w 602023"/>
              <a:gd name="connsiteY322" fmla="*/ 188166 h 361174"/>
              <a:gd name="connsiteX323" fmla="*/ 230910 w 602023"/>
              <a:gd name="connsiteY323" fmla="*/ 181371 h 361174"/>
              <a:gd name="connsiteX324" fmla="*/ 228798 w 602023"/>
              <a:gd name="connsiteY324" fmla="*/ 208553 h 361174"/>
              <a:gd name="connsiteX325" fmla="*/ 228563 w 602023"/>
              <a:gd name="connsiteY325" fmla="*/ 219801 h 361174"/>
              <a:gd name="connsiteX326" fmla="*/ 248980 w 602023"/>
              <a:gd name="connsiteY326" fmla="*/ 238313 h 361174"/>
              <a:gd name="connsiteX327" fmla="*/ 272918 w 602023"/>
              <a:gd name="connsiteY327" fmla="*/ 255887 h 361174"/>
              <a:gd name="connsiteX328" fmla="*/ 271275 w 602023"/>
              <a:gd name="connsiteY328" fmla="*/ 239016 h 361174"/>
              <a:gd name="connsiteX329" fmla="*/ 268928 w 602023"/>
              <a:gd name="connsiteY329" fmla="*/ 237375 h 361174"/>
              <a:gd name="connsiteX330" fmla="*/ 251562 w 602023"/>
              <a:gd name="connsiteY330" fmla="*/ 224487 h 361174"/>
              <a:gd name="connsiteX331" fmla="*/ 230675 w 602023"/>
              <a:gd name="connsiteY331" fmla="*/ 201054 h 361174"/>
              <a:gd name="connsiteX332" fmla="*/ 232083 w 602023"/>
              <a:gd name="connsiteY332" fmla="*/ 200351 h 361174"/>
              <a:gd name="connsiteX333" fmla="*/ 251562 w 602023"/>
              <a:gd name="connsiteY333" fmla="*/ 216989 h 361174"/>
              <a:gd name="connsiteX334" fmla="*/ 267989 w 602023"/>
              <a:gd name="connsiteY334" fmla="*/ 229174 h 361174"/>
              <a:gd name="connsiteX335" fmla="*/ 270805 w 602023"/>
              <a:gd name="connsiteY335" fmla="*/ 231049 h 361174"/>
              <a:gd name="connsiteX336" fmla="*/ 270101 w 602023"/>
              <a:gd name="connsiteY336" fmla="*/ 210428 h 361174"/>
              <a:gd name="connsiteX337" fmla="*/ 256490 w 602023"/>
              <a:gd name="connsiteY337" fmla="*/ 201289 h 361174"/>
              <a:gd name="connsiteX338" fmla="*/ 230910 w 602023"/>
              <a:gd name="connsiteY338" fmla="*/ 181371 h 361174"/>
              <a:gd name="connsiteX339" fmla="*/ 36124 w 602023"/>
              <a:gd name="connsiteY339" fmla="*/ 175981 h 361174"/>
              <a:gd name="connsiteX340" fmla="*/ 35186 w 602023"/>
              <a:gd name="connsiteY340" fmla="*/ 194025 h 361174"/>
              <a:gd name="connsiteX341" fmla="*/ 59358 w 602023"/>
              <a:gd name="connsiteY341" fmla="*/ 213708 h 361174"/>
              <a:gd name="connsiteX342" fmla="*/ 79071 w 602023"/>
              <a:gd name="connsiteY342" fmla="*/ 227065 h 361174"/>
              <a:gd name="connsiteX343" fmla="*/ 78132 w 602023"/>
              <a:gd name="connsiteY343" fmla="*/ 202460 h 361174"/>
              <a:gd name="connsiteX344" fmla="*/ 76020 w 602023"/>
              <a:gd name="connsiteY344" fmla="*/ 203163 h 361174"/>
              <a:gd name="connsiteX345" fmla="*/ 61000 w 602023"/>
              <a:gd name="connsiteY345" fmla="*/ 195665 h 361174"/>
              <a:gd name="connsiteX346" fmla="*/ 41287 w 602023"/>
              <a:gd name="connsiteY346" fmla="*/ 180434 h 361174"/>
              <a:gd name="connsiteX347" fmla="*/ 36124 w 602023"/>
              <a:gd name="connsiteY347" fmla="*/ 175981 h 361174"/>
              <a:gd name="connsiteX348" fmla="*/ 420767 w 602023"/>
              <a:gd name="connsiteY348" fmla="*/ 172935 h 361174"/>
              <a:gd name="connsiteX349" fmla="*/ 419359 w 602023"/>
              <a:gd name="connsiteY349" fmla="*/ 184886 h 361174"/>
              <a:gd name="connsiteX350" fmla="*/ 442357 w 602023"/>
              <a:gd name="connsiteY350" fmla="*/ 200820 h 361174"/>
              <a:gd name="connsiteX351" fmla="*/ 467703 w 602023"/>
              <a:gd name="connsiteY351" fmla="*/ 220972 h 361174"/>
              <a:gd name="connsiteX352" fmla="*/ 470285 w 602023"/>
              <a:gd name="connsiteY352" fmla="*/ 220738 h 361174"/>
              <a:gd name="connsiteX353" fmla="*/ 471458 w 602023"/>
              <a:gd name="connsiteY353" fmla="*/ 221910 h 361174"/>
              <a:gd name="connsiteX354" fmla="*/ 471223 w 602023"/>
              <a:gd name="connsiteY354" fmla="*/ 216754 h 361174"/>
              <a:gd name="connsiteX355" fmla="*/ 460897 w 602023"/>
              <a:gd name="connsiteY355" fmla="*/ 208084 h 361174"/>
              <a:gd name="connsiteX356" fmla="*/ 439776 w 602023"/>
              <a:gd name="connsiteY356" fmla="*/ 189572 h 361174"/>
              <a:gd name="connsiteX357" fmla="*/ 420767 w 602023"/>
              <a:gd name="connsiteY357" fmla="*/ 172935 h 361174"/>
              <a:gd name="connsiteX358" fmla="*/ 232787 w 602023"/>
              <a:gd name="connsiteY358" fmla="*/ 159578 h 361174"/>
              <a:gd name="connsiteX359" fmla="*/ 231144 w 602023"/>
              <a:gd name="connsiteY359" fmla="*/ 177387 h 361174"/>
              <a:gd name="connsiteX360" fmla="*/ 269867 w 602023"/>
              <a:gd name="connsiteY360" fmla="*/ 204569 h 361174"/>
              <a:gd name="connsiteX361" fmla="*/ 269867 w 602023"/>
              <a:gd name="connsiteY361" fmla="*/ 185823 h 361174"/>
              <a:gd name="connsiteX362" fmla="*/ 247103 w 602023"/>
              <a:gd name="connsiteY362" fmla="*/ 170123 h 361174"/>
              <a:gd name="connsiteX363" fmla="*/ 232787 w 602023"/>
              <a:gd name="connsiteY363" fmla="*/ 159578 h 361174"/>
              <a:gd name="connsiteX364" fmla="*/ 37298 w 602023"/>
              <a:gd name="connsiteY364" fmla="*/ 150205 h 361174"/>
              <a:gd name="connsiteX365" fmla="*/ 36359 w 602023"/>
              <a:gd name="connsiteY365" fmla="*/ 169420 h 361174"/>
              <a:gd name="connsiteX366" fmla="*/ 51613 w 602023"/>
              <a:gd name="connsiteY366" fmla="*/ 181136 h 361174"/>
              <a:gd name="connsiteX367" fmla="*/ 67102 w 602023"/>
              <a:gd name="connsiteY367" fmla="*/ 191681 h 361174"/>
              <a:gd name="connsiteX368" fmla="*/ 73908 w 602023"/>
              <a:gd name="connsiteY368" fmla="*/ 195431 h 361174"/>
              <a:gd name="connsiteX369" fmla="*/ 74847 w 602023"/>
              <a:gd name="connsiteY369" fmla="*/ 195899 h 361174"/>
              <a:gd name="connsiteX370" fmla="*/ 78132 w 602023"/>
              <a:gd name="connsiteY370" fmla="*/ 194259 h 361174"/>
              <a:gd name="connsiteX371" fmla="*/ 78367 w 602023"/>
              <a:gd name="connsiteY371" fmla="*/ 180199 h 361174"/>
              <a:gd name="connsiteX372" fmla="*/ 78602 w 602023"/>
              <a:gd name="connsiteY372" fmla="*/ 177153 h 361174"/>
              <a:gd name="connsiteX373" fmla="*/ 57246 w 602023"/>
              <a:gd name="connsiteY373" fmla="*/ 167311 h 361174"/>
              <a:gd name="connsiteX374" fmla="*/ 37298 w 602023"/>
              <a:gd name="connsiteY374" fmla="*/ 150205 h 361174"/>
              <a:gd name="connsiteX375" fmla="*/ 448224 w 602023"/>
              <a:gd name="connsiteY375" fmla="*/ 149736 h 361174"/>
              <a:gd name="connsiteX376" fmla="*/ 461132 w 602023"/>
              <a:gd name="connsiteY376" fmla="*/ 158875 h 361174"/>
              <a:gd name="connsiteX377" fmla="*/ 467703 w 602023"/>
              <a:gd name="connsiteY377" fmla="*/ 162859 h 361174"/>
              <a:gd name="connsiteX378" fmla="*/ 467468 w 602023"/>
              <a:gd name="connsiteY378" fmla="*/ 151142 h 361174"/>
              <a:gd name="connsiteX379" fmla="*/ 465356 w 602023"/>
              <a:gd name="connsiteY379" fmla="*/ 151611 h 361174"/>
              <a:gd name="connsiteX380" fmla="*/ 448224 w 602023"/>
              <a:gd name="connsiteY380" fmla="*/ 149736 h 361174"/>
              <a:gd name="connsiteX381" fmla="*/ 424052 w 602023"/>
              <a:gd name="connsiteY381" fmla="*/ 148565 h 361174"/>
              <a:gd name="connsiteX382" fmla="*/ 424052 w 602023"/>
              <a:gd name="connsiteY382" fmla="*/ 149736 h 361174"/>
              <a:gd name="connsiteX383" fmla="*/ 421471 w 602023"/>
              <a:gd name="connsiteY383" fmla="*/ 166608 h 361174"/>
              <a:gd name="connsiteX384" fmla="*/ 442123 w 602023"/>
              <a:gd name="connsiteY384" fmla="*/ 183480 h 361174"/>
              <a:gd name="connsiteX385" fmla="*/ 461836 w 602023"/>
              <a:gd name="connsiteY385" fmla="*/ 199648 h 361174"/>
              <a:gd name="connsiteX386" fmla="*/ 470050 w 602023"/>
              <a:gd name="connsiteY386" fmla="*/ 207147 h 361174"/>
              <a:gd name="connsiteX387" fmla="*/ 470989 w 602023"/>
              <a:gd name="connsiteY387" fmla="*/ 206913 h 361174"/>
              <a:gd name="connsiteX388" fmla="*/ 470989 w 602023"/>
              <a:gd name="connsiteY388" fmla="*/ 203398 h 361174"/>
              <a:gd name="connsiteX389" fmla="*/ 470050 w 602023"/>
              <a:gd name="connsiteY389" fmla="*/ 191447 h 361174"/>
              <a:gd name="connsiteX390" fmla="*/ 457846 w 602023"/>
              <a:gd name="connsiteY390" fmla="*/ 183714 h 361174"/>
              <a:gd name="connsiteX391" fmla="*/ 424522 w 602023"/>
              <a:gd name="connsiteY391" fmla="*/ 158407 h 361174"/>
              <a:gd name="connsiteX392" fmla="*/ 425460 w 602023"/>
              <a:gd name="connsiteY392" fmla="*/ 155360 h 361174"/>
              <a:gd name="connsiteX393" fmla="*/ 451041 w 602023"/>
              <a:gd name="connsiteY393" fmla="*/ 171763 h 361174"/>
              <a:gd name="connsiteX394" fmla="*/ 469346 w 602023"/>
              <a:gd name="connsiteY394" fmla="*/ 185354 h 361174"/>
              <a:gd name="connsiteX395" fmla="*/ 468172 w 602023"/>
              <a:gd name="connsiteY395" fmla="*/ 172466 h 361174"/>
              <a:gd name="connsiteX396" fmla="*/ 457377 w 602023"/>
              <a:gd name="connsiteY396" fmla="*/ 163562 h 361174"/>
              <a:gd name="connsiteX397" fmla="*/ 438837 w 602023"/>
              <a:gd name="connsiteY397" fmla="*/ 148799 h 361174"/>
              <a:gd name="connsiteX398" fmla="*/ 424052 w 602023"/>
              <a:gd name="connsiteY398" fmla="*/ 148565 h 361174"/>
              <a:gd name="connsiteX399" fmla="*/ 234430 w 602023"/>
              <a:gd name="connsiteY399" fmla="*/ 136380 h 361174"/>
              <a:gd name="connsiteX400" fmla="*/ 233491 w 602023"/>
              <a:gd name="connsiteY400" fmla="*/ 153017 h 361174"/>
              <a:gd name="connsiteX401" fmla="*/ 254378 w 602023"/>
              <a:gd name="connsiteY401" fmla="*/ 168248 h 361174"/>
              <a:gd name="connsiteX402" fmla="*/ 269867 w 602023"/>
              <a:gd name="connsiteY402" fmla="*/ 177153 h 361174"/>
              <a:gd name="connsiteX403" fmla="*/ 270336 w 602023"/>
              <a:gd name="connsiteY403" fmla="*/ 164265 h 361174"/>
              <a:gd name="connsiteX404" fmla="*/ 257898 w 602023"/>
              <a:gd name="connsiteY404" fmla="*/ 158407 h 361174"/>
              <a:gd name="connsiteX405" fmla="*/ 234430 w 602023"/>
              <a:gd name="connsiteY405" fmla="*/ 136380 h 361174"/>
              <a:gd name="connsiteX406" fmla="*/ 38002 w 602023"/>
              <a:gd name="connsiteY406" fmla="*/ 127475 h 361174"/>
              <a:gd name="connsiteX407" fmla="*/ 37532 w 602023"/>
              <a:gd name="connsiteY407" fmla="*/ 144581 h 361174"/>
              <a:gd name="connsiteX408" fmla="*/ 53491 w 602023"/>
              <a:gd name="connsiteY408" fmla="*/ 156532 h 361174"/>
              <a:gd name="connsiteX409" fmla="*/ 78367 w 602023"/>
              <a:gd name="connsiteY409" fmla="*/ 171763 h 361174"/>
              <a:gd name="connsiteX410" fmla="*/ 79071 w 602023"/>
              <a:gd name="connsiteY410" fmla="*/ 172232 h 361174"/>
              <a:gd name="connsiteX411" fmla="*/ 80479 w 602023"/>
              <a:gd name="connsiteY411" fmla="*/ 156063 h 361174"/>
              <a:gd name="connsiteX412" fmla="*/ 55837 w 602023"/>
              <a:gd name="connsiteY412" fmla="*/ 142238 h 361174"/>
              <a:gd name="connsiteX413" fmla="*/ 38002 w 602023"/>
              <a:gd name="connsiteY413" fmla="*/ 127475 h 361174"/>
              <a:gd name="connsiteX414" fmla="*/ 234430 w 602023"/>
              <a:gd name="connsiteY414" fmla="*/ 118336 h 361174"/>
              <a:gd name="connsiteX415" fmla="*/ 234665 w 602023"/>
              <a:gd name="connsiteY415" fmla="*/ 130756 h 361174"/>
              <a:gd name="connsiteX416" fmla="*/ 251327 w 602023"/>
              <a:gd name="connsiteY416" fmla="*/ 146456 h 361174"/>
              <a:gd name="connsiteX417" fmla="*/ 263530 w 602023"/>
              <a:gd name="connsiteY417" fmla="*/ 155829 h 361174"/>
              <a:gd name="connsiteX418" fmla="*/ 268459 w 602023"/>
              <a:gd name="connsiteY418" fmla="*/ 158875 h 361174"/>
              <a:gd name="connsiteX419" fmla="*/ 268693 w 602023"/>
              <a:gd name="connsiteY419" fmla="*/ 159110 h 361174"/>
              <a:gd name="connsiteX420" fmla="*/ 270336 w 602023"/>
              <a:gd name="connsiteY420" fmla="*/ 157001 h 361174"/>
              <a:gd name="connsiteX421" fmla="*/ 270805 w 602023"/>
              <a:gd name="connsiteY421" fmla="*/ 143878 h 361174"/>
              <a:gd name="connsiteX422" fmla="*/ 252266 w 602023"/>
              <a:gd name="connsiteY422" fmla="*/ 132865 h 361174"/>
              <a:gd name="connsiteX423" fmla="*/ 234430 w 602023"/>
              <a:gd name="connsiteY423" fmla="*/ 118336 h 361174"/>
              <a:gd name="connsiteX424" fmla="*/ 234430 w 602023"/>
              <a:gd name="connsiteY424" fmla="*/ 108963 h 361174"/>
              <a:gd name="connsiteX425" fmla="*/ 234430 w 602023"/>
              <a:gd name="connsiteY425" fmla="*/ 112478 h 361174"/>
              <a:gd name="connsiteX426" fmla="*/ 255082 w 602023"/>
              <a:gd name="connsiteY426" fmla="*/ 127944 h 361174"/>
              <a:gd name="connsiteX427" fmla="*/ 271040 w 602023"/>
              <a:gd name="connsiteY427" fmla="*/ 137786 h 361174"/>
              <a:gd name="connsiteX428" fmla="*/ 271040 w 602023"/>
              <a:gd name="connsiteY428" fmla="*/ 129115 h 361174"/>
              <a:gd name="connsiteX429" fmla="*/ 261184 w 602023"/>
              <a:gd name="connsiteY429" fmla="*/ 120914 h 361174"/>
              <a:gd name="connsiteX430" fmla="*/ 247807 w 602023"/>
              <a:gd name="connsiteY430" fmla="*/ 112947 h 361174"/>
              <a:gd name="connsiteX431" fmla="*/ 247337 w 602023"/>
              <a:gd name="connsiteY431" fmla="*/ 109666 h 361174"/>
              <a:gd name="connsiteX432" fmla="*/ 236307 w 602023"/>
              <a:gd name="connsiteY432" fmla="*/ 109666 h 361174"/>
              <a:gd name="connsiteX433" fmla="*/ 234430 w 602023"/>
              <a:gd name="connsiteY433" fmla="*/ 108963 h 361174"/>
              <a:gd name="connsiteX434" fmla="*/ 271744 w 602023"/>
              <a:gd name="connsiteY434" fmla="*/ 108495 h 361174"/>
              <a:gd name="connsiteX435" fmla="*/ 256959 w 602023"/>
              <a:gd name="connsiteY435" fmla="*/ 109432 h 361174"/>
              <a:gd name="connsiteX436" fmla="*/ 251562 w 602023"/>
              <a:gd name="connsiteY436" fmla="*/ 109432 h 361174"/>
              <a:gd name="connsiteX437" fmla="*/ 271275 w 602023"/>
              <a:gd name="connsiteY437" fmla="*/ 120680 h 361174"/>
              <a:gd name="connsiteX438" fmla="*/ 271744 w 602023"/>
              <a:gd name="connsiteY438" fmla="*/ 108495 h 361174"/>
              <a:gd name="connsiteX439" fmla="*/ 61470 w 602023"/>
              <a:gd name="connsiteY439" fmla="*/ 101465 h 361174"/>
              <a:gd name="connsiteX440" fmla="*/ 77193 w 602023"/>
              <a:gd name="connsiteY440" fmla="*/ 117399 h 361174"/>
              <a:gd name="connsiteX441" fmla="*/ 82356 w 602023"/>
              <a:gd name="connsiteY441" fmla="*/ 120680 h 361174"/>
              <a:gd name="connsiteX442" fmla="*/ 81418 w 602023"/>
              <a:gd name="connsiteY442" fmla="*/ 103339 h 361174"/>
              <a:gd name="connsiteX443" fmla="*/ 80244 w 602023"/>
              <a:gd name="connsiteY443" fmla="*/ 103339 h 361174"/>
              <a:gd name="connsiteX444" fmla="*/ 61470 w 602023"/>
              <a:gd name="connsiteY444" fmla="*/ 101465 h 361174"/>
              <a:gd name="connsiteX445" fmla="*/ 44338 w 602023"/>
              <a:gd name="connsiteY445" fmla="*/ 101230 h 361174"/>
              <a:gd name="connsiteX446" fmla="*/ 64990 w 602023"/>
              <a:gd name="connsiteY446" fmla="*/ 118336 h 361174"/>
              <a:gd name="connsiteX447" fmla="*/ 80244 w 602023"/>
              <a:gd name="connsiteY447" fmla="*/ 128881 h 361174"/>
              <a:gd name="connsiteX448" fmla="*/ 82122 w 602023"/>
              <a:gd name="connsiteY448" fmla="*/ 129818 h 361174"/>
              <a:gd name="connsiteX449" fmla="*/ 82356 w 602023"/>
              <a:gd name="connsiteY449" fmla="*/ 128412 h 361174"/>
              <a:gd name="connsiteX450" fmla="*/ 70857 w 602023"/>
              <a:gd name="connsiteY450" fmla="*/ 118571 h 361174"/>
              <a:gd name="connsiteX451" fmla="*/ 58419 w 602023"/>
              <a:gd name="connsiteY451" fmla="*/ 102871 h 361174"/>
              <a:gd name="connsiteX452" fmla="*/ 58419 w 602023"/>
              <a:gd name="connsiteY452" fmla="*/ 101465 h 361174"/>
              <a:gd name="connsiteX453" fmla="*/ 44338 w 602023"/>
              <a:gd name="connsiteY453" fmla="*/ 101230 h 361174"/>
              <a:gd name="connsiteX454" fmla="*/ 38236 w 602023"/>
              <a:gd name="connsiteY454" fmla="*/ 100996 h 361174"/>
              <a:gd name="connsiteX455" fmla="*/ 38236 w 602023"/>
              <a:gd name="connsiteY455" fmla="*/ 120211 h 361174"/>
              <a:gd name="connsiteX456" fmla="*/ 54429 w 602023"/>
              <a:gd name="connsiteY456" fmla="*/ 133099 h 361174"/>
              <a:gd name="connsiteX457" fmla="*/ 70153 w 602023"/>
              <a:gd name="connsiteY457" fmla="*/ 144347 h 361174"/>
              <a:gd name="connsiteX458" fmla="*/ 80948 w 602023"/>
              <a:gd name="connsiteY458" fmla="*/ 149971 h 361174"/>
              <a:gd name="connsiteX459" fmla="*/ 81887 w 602023"/>
              <a:gd name="connsiteY459" fmla="*/ 137317 h 361174"/>
              <a:gd name="connsiteX460" fmla="*/ 64990 w 602023"/>
              <a:gd name="connsiteY460" fmla="*/ 125835 h 361174"/>
              <a:gd name="connsiteX461" fmla="*/ 38706 w 602023"/>
              <a:gd name="connsiteY461" fmla="*/ 100996 h 361174"/>
              <a:gd name="connsiteX462" fmla="*/ 38236 w 602023"/>
              <a:gd name="connsiteY462" fmla="*/ 100996 h 361174"/>
              <a:gd name="connsiteX463" fmla="*/ 521768 w 602023"/>
              <a:gd name="connsiteY463" fmla="*/ 49244 h 361174"/>
              <a:gd name="connsiteX464" fmla="*/ 524526 w 602023"/>
              <a:gd name="connsiteY464" fmla="*/ 55103 h 361174"/>
              <a:gd name="connsiteX465" fmla="*/ 523118 w 602023"/>
              <a:gd name="connsiteY465" fmla="*/ 196641 h 361174"/>
              <a:gd name="connsiteX466" fmla="*/ 516311 w 602023"/>
              <a:gd name="connsiteY466" fmla="*/ 274440 h 361174"/>
              <a:gd name="connsiteX467" fmla="*/ 515137 w 602023"/>
              <a:gd name="connsiteY467" fmla="*/ 277252 h 361174"/>
              <a:gd name="connsiteX468" fmla="*/ 515137 w 602023"/>
              <a:gd name="connsiteY468" fmla="*/ 51119 h 361174"/>
              <a:gd name="connsiteX469" fmla="*/ 521768 w 602023"/>
              <a:gd name="connsiteY469" fmla="*/ 49244 h 361174"/>
              <a:gd name="connsiteX470" fmla="*/ 316099 w 602023"/>
              <a:gd name="connsiteY470" fmla="*/ 36555 h 361174"/>
              <a:gd name="connsiteX471" fmla="*/ 318680 w 602023"/>
              <a:gd name="connsiteY471" fmla="*/ 190978 h 361174"/>
              <a:gd name="connsiteX472" fmla="*/ 313987 w 602023"/>
              <a:gd name="connsiteY472" fmla="*/ 294786 h 361174"/>
              <a:gd name="connsiteX473" fmla="*/ 367964 w 602023"/>
              <a:gd name="connsiteY473" fmla="*/ 293146 h 361174"/>
              <a:gd name="connsiteX474" fmla="*/ 368198 w 602023"/>
              <a:gd name="connsiteY474" fmla="*/ 37492 h 361174"/>
              <a:gd name="connsiteX475" fmla="*/ 316334 w 602023"/>
              <a:gd name="connsiteY475" fmla="*/ 36555 h 361174"/>
              <a:gd name="connsiteX476" fmla="*/ 316099 w 602023"/>
              <a:gd name="connsiteY476" fmla="*/ 36555 h 361174"/>
              <a:gd name="connsiteX477" fmla="*/ 129762 w 602023"/>
              <a:gd name="connsiteY477" fmla="*/ 9373 h 361174"/>
              <a:gd name="connsiteX478" fmla="*/ 126007 w 602023"/>
              <a:gd name="connsiteY478" fmla="*/ 300879 h 361174"/>
              <a:gd name="connsiteX479" fmla="*/ 182096 w 602023"/>
              <a:gd name="connsiteY479" fmla="*/ 298770 h 361174"/>
              <a:gd name="connsiteX480" fmla="*/ 175056 w 602023"/>
              <a:gd name="connsiteY480" fmla="*/ 14762 h 361174"/>
              <a:gd name="connsiteX481" fmla="*/ 149475 w 602023"/>
              <a:gd name="connsiteY481" fmla="*/ 11716 h 361174"/>
              <a:gd name="connsiteX482" fmla="*/ 134690 w 602023"/>
              <a:gd name="connsiteY482" fmla="*/ 11013 h 361174"/>
              <a:gd name="connsiteX483" fmla="*/ 129997 w 602023"/>
              <a:gd name="connsiteY483" fmla="*/ 9842 h 361174"/>
              <a:gd name="connsiteX484" fmla="*/ 129762 w 602023"/>
              <a:gd name="connsiteY484" fmla="*/ 9373 h 361174"/>
              <a:gd name="connsiteX485" fmla="*/ 137507 w 602023"/>
              <a:gd name="connsiteY485" fmla="*/ 0 h 361174"/>
              <a:gd name="connsiteX486" fmla="*/ 153465 w 602023"/>
              <a:gd name="connsiteY486" fmla="*/ 468 h 361174"/>
              <a:gd name="connsiteX487" fmla="*/ 180219 w 602023"/>
              <a:gd name="connsiteY487" fmla="*/ 4218 h 361174"/>
              <a:gd name="connsiteX488" fmla="*/ 186790 w 602023"/>
              <a:gd name="connsiteY488" fmla="*/ 9842 h 361174"/>
              <a:gd name="connsiteX489" fmla="*/ 189136 w 602023"/>
              <a:gd name="connsiteY489" fmla="*/ 171295 h 361174"/>
              <a:gd name="connsiteX490" fmla="*/ 188667 w 602023"/>
              <a:gd name="connsiteY490" fmla="*/ 298301 h 361174"/>
              <a:gd name="connsiteX491" fmla="*/ 201575 w 602023"/>
              <a:gd name="connsiteY491" fmla="*/ 297832 h 361174"/>
              <a:gd name="connsiteX492" fmla="*/ 221992 w 602023"/>
              <a:gd name="connsiteY492" fmla="*/ 296895 h 361174"/>
              <a:gd name="connsiteX493" fmla="*/ 217063 w 602023"/>
              <a:gd name="connsiteY493" fmla="*/ 208553 h 361174"/>
              <a:gd name="connsiteX494" fmla="*/ 224573 w 602023"/>
              <a:gd name="connsiteY494" fmla="*/ 102168 h 361174"/>
              <a:gd name="connsiteX495" fmla="*/ 233961 w 602023"/>
              <a:gd name="connsiteY495" fmla="*/ 101933 h 361174"/>
              <a:gd name="connsiteX496" fmla="*/ 235134 w 602023"/>
              <a:gd name="connsiteY496" fmla="*/ 100996 h 361174"/>
              <a:gd name="connsiteX497" fmla="*/ 256959 w 602023"/>
              <a:gd name="connsiteY497" fmla="*/ 98184 h 361174"/>
              <a:gd name="connsiteX498" fmla="*/ 275030 w 602023"/>
              <a:gd name="connsiteY498" fmla="*/ 97012 h 361174"/>
              <a:gd name="connsiteX499" fmla="*/ 283478 w 602023"/>
              <a:gd name="connsiteY499" fmla="*/ 102168 h 361174"/>
              <a:gd name="connsiteX500" fmla="*/ 283713 w 602023"/>
              <a:gd name="connsiteY500" fmla="*/ 238078 h 361174"/>
              <a:gd name="connsiteX501" fmla="*/ 284652 w 602023"/>
              <a:gd name="connsiteY501" fmla="*/ 238547 h 361174"/>
              <a:gd name="connsiteX502" fmla="*/ 283948 w 602023"/>
              <a:gd name="connsiteY502" fmla="*/ 243702 h 361174"/>
              <a:gd name="connsiteX503" fmla="*/ 286529 w 602023"/>
              <a:gd name="connsiteY503" fmla="*/ 281195 h 361174"/>
              <a:gd name="connsiteX504" fmla="*/ 286764 w 602023"/>
              <a:gd name="connsiteY504" fmla="*/ 281429 h 361174"/>
              <a:gd name="connsiteX505" fmla="*/ 286764 w 602023"/>
              <a:gd name="connsiteY505" fmla="*/ 285179 h 361174"/>
              <a:gd name="connsiteX506" fmla="*/ 287937 w 602023"/>
              <a:gd name="connsiteY506" fmla="*/ 295255 h 361174"/>
              <a:gd name="connsiteX507" fmla="*/ 312344 w 602023"/>
              <a:gd name="connsiteY507" fmla="*/ 294786 h 361174"/>
              <a:gd name="connsiteX508" fmla="*/ 305304 w 602023"/>
              <a:gd name="connsiteY508" fmla="*/ 31868 h 361174"/>
              <a:gd name="connsiteX509" fmla="*/ 313048 w 602023"/>
              <a:gd name="connsiteY509" fmla="*/ 27182 h 361174"/>
              <a:gd name="connsiteX510" fmla="*/ 313752 w 602023"/>
              <a:gd name="connsiteY510" fmla="*/ 26948 h 361174"/>
              <a:gd name="connsiteX511" fmla="*/ 368902 w 602023"/>
              <a:gd name="connsiteY511" fmla="*/ 25776 h 361174"/>
              <a:gd name="connsiteX512" fmla="*/ 380402 w 602023"/>
              <a:gd name="connsiteY512" fmla="*/ 27416 h 361174"/>
              <a:gd name="connsiteX513" fmla="*/ 376412 w 602023"/>
              <a:gd name="connsiteY513" fmla="*/ 292677 h 361174"/>
              <a:gd name="connsiteX514" fmla="*/ 405982 w 602023"/>
              <a:gd name="connsiteY514" fmla="*/ 291037 h 361174"/>
              <a:gd name="connsiteX515" fmla="*/ 412788 w 602023"/>
              <a:gd name="connsiteY515" fmla="*/ 146690 h 361174"/>
              <a:gd name="connsiteX516" fmla="*/ 422644 w 602023"/>
              <a:gd name="connsiteY516" fmla="*/ 144581 h 361174"/>
              <a:gd name="connsiteX517" fmla="*/ 434848 w 602023"/>
              <a:gd name="connsiteY517" fmla="*/ 139192 h 361174"/>
              <a:gd name="connsiteX518" fmla="*/ 466764 w 602023"/>
              <a:gd name="connsiteY518" fmla="*/ 140129 h 361174"/>
              <a:gd name="connsiteX519" fmla="*/ 468642 w 602023"/>
              <a:gd name="connsiteY519" fmla="*/ 141066 h 361174"/>
              <a:gd name="connsiteX520" fmla="*/ 468876 w 602023"/>
              <a:gd name="connsiteY520" fmla="*/ 140363 h 361174"/>
              <a:gd name="connsiteX521" fmla="*/ 478029 w 602023"/>
              <a:gd name="connsiteY521" fmla="*/ 140363 h 361174"/>
              <a:gd name="connsiteX522" fmla="*/ 482957 w 602023"/>
              <a:gd name="connsiteY522" fmla="*/ 219801 h 361174"/>
              <a:gd name="connsiteX523" fmla="*/ 482723 w 602023"/>
              <a:gd name="connsiteY523" fmla="*/ 231517 h 361174"/>
              <a:gd name="connsiteX524" fmla="*/ 482488 w 602023"/>
              <a:gd name="connsiteY524" fmla="*/ 236204 h 361174"/>
              <a:gd name="connsiteX525" fmla="*/ 474274 w 602023"/>
              <a:gd name="connsiteY525" fmla="*/ 283304 h 361174"/>
              <a:gd name="connsiteX526" fmla="*/ 568147 w 602023"/>
              <a:gd name="connsiteY526" fmla="*/ 274868 h 361174"/>
              <a:gd name="connsiteX527" fmla="*/ 570024 w 602023"/>
              <a:gd name="connsiteY527" fmla="*/ 55068 h 361174"/>
              <a:gd name="connsiteX528" fmla="*/ 528251 w 602023"/>
              <a:gd name="connsiteY528" fmla="*/ 54130 h 361174"/>
              <a:gd name="connsiteX529" fmla="*/ 527078 w 602023"/>
              <a:gd name="connsiteY529" fmla="*/ 44991 h 361174"/>
              <a:gd name="connsiteX530" fmla="*/ 570494 w 602023"/>
              <a:gd name="connsiteY530" fmla="*/ 43585 h 361174"/>
              <a:gd name="connsiteX531" fmla="*/ 580350 w 602023"/>
              <a:gd name="connsiteY531" fmla="*/ 45694 h 361174"/>
              <a:gd name="connsiteX532" fmla="*/ 577534 w 602023"/>
              <a:gd name="connsiteY532" fmla="*/ 275337 h 361174"/>
              <a:gd name="connsiteX533" fmla="*/ 601002 w 602023"/>
              <a:gd name="connsiteY533" fmla="*/ 292208 h 361174"/>
              <a:gd name="connsiteX534" fmla="*/ 598890 w 602023"/>
              <a:gd name="connsiteY534" fmla="*/ 314470 h 361174"/>
              <a:gd name="connsiteX535" fmla="*/ 595839 w 602023"/>
              <a:gd name="connsiteY535" fmla="*/ 334388 h 361174"/>
              <a:gd name="connsiteX536" fmla="*/ 594666 w 602023"/>
              <a:gd name="connsiteY536" fmla="*/ 339074 h 361174"/>
              <a:gd name="connsiteX537" fmla="*/ 589972 w 602023"/>
              <a:gd name="connsiteY537" fmla="*/ 347041 h 361174"/>
              <a:gd name="connsiteX538" fmla="*/ 325017 w 602023"/>
              <a:gd name="connsiteY538" fmla="*/ 350791 h 361174"/>
              <a:gd name="connsiteX539" fmla="*/ 322905 w 602023"/>
              <a:gd name="connsiteY539" fmla="*/ 351025 h 361174"/>
              <a:gd name="connsiteX540" fmla="*/ 322435 w 602023"/>
              <a:gd name="connsiteY540" fmla="*/ 350791 h 361174"/>
              <a:gd name="connsiteX541" fmla="*/ 275499 w 602023"/>
              <a:gd name="connsiteY541" fmla="*/ 351728 h 361174"/>
              <a:gd name="connsiteX542" fmla="*/ 273152 w 602023"/>
              <a:gd name="connsiteY542" fmla="*/ 353134 h 361174"/>
              <a:gd name="connsiteX543" fmla="*/ 269163 w 602023"/>
              <a:gd name="connsiteY543" fmla="*/ 351962 h 361174"/>
              <a:gd name="connsiteX544" fmla="*/ 173413 w 602023"/>
              <a:gd name="connsiteY544" fmla="*/ 354774 h 361174"/>
              <a:gd name="connsiteX545" fmla="*/ 6320 w 602023"/>
              <a:gd name="connsiteY545" fmla="*/ 348916 h 361174"/>
              <a:gd name="connsiteX546" fmla="*/ 922 w 602023"/>
              <a:gd name="connsiteY546" fmla="*/ 326655 h 361174"/>
              <a:gd name="connsiteX547" fmla="*/ 2095 w 602023"/>
              <a:gd name="connsiteY547" fmla="*/ 300879 h 361174"/>
              <a:gd name="connsiteX548" fmla="*/ 453 w 602023"/>
              <a:gd name="connsiteY548" fmla="*/ 299004 h 361174"/>
              <a:gd name="connsiteX549" fmla="*/ 3504 w 602023"/>
              <a:gd name="connsiteY549" fmla="*/ 295020 h 361174"/>
              <a:gd name="connsiteX550" fmla="*/ 18288 w 602023"/>
              <a:gd name="connsiteY550" fmla="*/ 297129 h 361174"/>
              <a:gd name="connsiteX551" fmla="*/ 28849 w 602023"/>
              <a:gd name="connsiteY551" fmla="*/ 94200 h 361174"/>
              <a:gd name="connsiteX552" fmla="*/ 35186 w 602023"/>
              <a:gd name="connsiteY552" fmla="*/ 91154 h 361174"/>
              <a:gd name="connsiteX553" fmla="*/ 40114 w 602023"/>
              <a:gd name="connsiteY553" fmla="*/ 87874 h 361174"/>
              <a:gd name="connsiteX554" fmla="*/ 79775 w 602023"/>
              <a:gd name="connsiteY554" fmla="*/ 87874 h 361174"/>
              <a:gd name="connsiteX555" fmla="*/ 80479 w 602023"/>
              <a:gd name="connsiteY555" fmla="*/ 88108 h 361174"/>
              <a:gd name="connsiteX556" fmla="*/ 88223 w 602023"/>
              <a:gd name="connsiteY556" fmla="*/ 88577 h 361174"/>
              <a:gd name="connsiteX557" fmla="*/ 90805 w 602023"/>
              <a:gd name="connsiteY557" fmla="*/ 171295 h 361174"/>
              <a:gd name="connsiteX558" fmla="*/ 88458 w 602023"/>
              <a:gd name="connsiteY558" fmla="*/ 301582 h 361174"/>
              <a:gd name="connsiteX559" fmla="*/ 117324 w 602023"/>
              <a:gd name="connsiteY559" fmla="*/ 301113 h 361174"/>
              <a:gd name="connsiteX560" fmla="*/ 114038 w 602023"/>
              <a:gd name="connsiteY560" fmla="*/ 117868 h 361174"/>
              <a:gd name="connsiteX561" fmla="*/ 122018 w 602023"/>
              <a:gd name="connsiteY561" fmla="*/ 3046 h 361174"/>
              <a:gd name="connsiteX562" fmla="*/ 129058 w 602023"/>
              <a:gd name="connsiteY562" fmla="*/ 2109 h 361174"/>
              <a:gd name="connsiteX563" fmla="*/ 131170 w 602023"/>
              <a:gd name="connsiteY563" fmla="*/ 703 h 361174"/>
              <a:gd name="connsiteX564" fmla="*/ 137507 w 602023"/>
              <a:gd name="connsiteY564" fmla="*/ 0 h 361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</a:cxnLst>
            <a:rect l="l" t="t" r="r" b="b"/>
            <a:pathLst>
              <a:path w="602023" h="361174">
                <a:moveTo>
                  <a:pt x="12421" y="328295"/>
                </a:moveTo>
                <a:cubicBezTo>
                  <a:pt x="12891" y="334153"/>
                  <a:pt x="13830" y="341886"/>
                  <a:pt x="11952" y="346807"/>
                </a:cubicBezTo>
                <a:cubicBezTo>
                  <a:pt x="17819" y="346807"/>
                  <a:pt x="23686" y="346807"/>
                  <a:pt x="29553" y="346807"/>
                </a:cubicBezTo>
                <a:cubicBezTo>
                  <a:pt x="28614" y="345870"/>
                  <a:pt x="27910" y="344932"/>
                  <a:pt x="26972" y="343995"/>
                </a:cubicBezTo>
                <a:cubicBezTo>
                  <a:pt x="22043" y="338840"/>
                  <a:pt x="17115" y="333685"/>
                  <a:pt x="12421" y="328295"/>
                </a:cubicBezTo>
                <a:close/>
                <a:moveTo>
                  <a:pt x="89632" y="310955"/>
                </a:moveTo>
                <a:cubicBezTo>
                  <a:pt x="97141" y="318922"/>
                  <a:pt x="104886" y="326889"/>
                  <a:pt x="112865" y="334388"/>
                </a:cubicBezTo>
                <a:cubicBezTo>
                  <a:pt x="116620" y="338137"/>
                  <a:pt x="120844" y="341886"/>
                  <a:pt x="124834" y="345401"/>
                </a:cubicBezTo>
                <a:cubicBezTo>
                  <a:pt x="126946" y="345401"/>
                  <a:pt x="128823" y="345167"/>
                  <a:pt x="130701" y="345167"/>
                </a:cubicBezTo>
                <a:cubicBezTo>
                  <a:pt x="129293" y="343761"/>
                  <a:pt x="127885" y="342355"/>
                  <a:pt x="126711" y="341183"/>
                </a:cubicBezTo>
                <a:cubicBezTo>
                  <a:pt x="118263" y="332044"/>
                  <a:pt x="110049" y="322203"/>
                  <a:pt x="102304" y="312361"/>
                </a:cubicBezTo>
                <a:cubicBezTo>
                  <a:pt x="101835" y="311892"/>
                  <a:pt x="101835" y="311423"/>
                  <a:pt x="101835" y="310955"/>
                </a:cubicBezTo>
                <a:cubicBezTo>
                  <a:pt x="97611" y="310955"/>
                  <a:pt x="93621" y="310955"/>
                  <a:pt x="89632" y="310955"/>
                </a:cubicBezTo>
                <a:close/>
                <a:moveTo>
                  <a:pt x="64755" y="310955"/>
                </a:moveTo>
                <a:cubicBezTo>
                  <a:pt x="66398" y="312361"/>
                  <a:pt x="68041" y="313532"/>
                  <a:pt x="69449" y="314938"/>
                </a:cubicBezTo>
                <a:cubicBezTo>
                  <a:pt x="74377" y="319391"/>
                  <a:pt x="79540" y="323843"/>
                  <a:pt x="84703" y="328295"/>
                </a:cubicBezTo>
                <a:cubicBezTo>
                  <a:pt x="90101" y="332982"/>
                  <a:pt x="95499" y="337668"/>
                  <a:pt x="101366" y="341886"/>
                </a:cubicBezTo>
                <a:cubicBezTo>
                  <a:pt x="103008" y="343058"/>
                  <a:pt x="105121" y="344229"/>
                  <a:pt x="106763" y="345635"/>
                </a:cubicBezTo>
                <a:cubicBezTo>
                  <a:pt x="108641" y="345635"/>
                  <a:pt x="110753" y="345635"/>
                  <a:pt x="112630" y="345635"/>
                </a:cubicBezTo>
                <a:cubicBezTo>
                  <a:pt x="111222" y="343761"/>
                  <a:pt x="109814" y="342120"/>
                  <a:pt x="109110" y="341417"/>
                </a:cubicBezTo>
                <a:cubicBezTo>
                  <a:pt x="99958" y="331576"/>
                  <a:pt x="91040" y="321500"/>
                  <a:pt x="82826" y="310955"/>
                </a:cubicBezTo>
                <a:cubicBezTo>
                  <a:pt x="76724" y="310955"/>
                  <a:pt x="70622" y="311189"/>
                  <a:pt x="64755" y="310955"/>
                </a:cubicBezTo>
                <a:close/>
                <a:moveTo>
                  <a:pt x="43165" y="310955"/>
                </a:moveTo>
                <a:cubicBezTo>
                  <a:pt x="49266" y="315876"/>
                  <a:pt x="54195" y="322671"/>
                  <a:pt x="59358" y="328529"/>
                </a:cubicBezTo>
                <a:cubicBezTo>
                  <a:pt x="63817" y="333216"/>
                  <a:pt x="68276" y="338371"/>
                  <a:pt x="72969" y="342823"/>
                </a:cubicBezTo>
                <a:cubicBezTo>
                  <a:pt x="73673" y="343292"/>
                  <a:pt x="75316" y="344932"/>
                  <a:pt x="76724" y="346338"/>
                </a:cubicBezTo>
                <a:cubicBezTo>
                  <a:pt x="82356" y="346104"/>
                  <a:pt x="87989" y="346104"/>
                  <a:pt x="93621" y="345870"/>
                </a:cubicBezTo>
                <a:cubicBezTo>
                  <a:pt x="88928" y="341886"/>
                  <a:pt x="84234" y="337668"/>
                  <a:pt x="79540" y="333216"/>
                </a:cubicBezTo>
                <a:cubicBezTo>
                  <a:pt x="72500" y="326655"/>
                  <a:pt x="64521" y="319625"/>
                  <a:pt x="59592" y="310955"/>
                </a:cubicBezTo>
                <a:cubicBezTo>
                  <a:pt x="55368" y="310955"/>
                  <a:pt x="51144" y="310955"/>
                  <a:pt x="46685" y="310955"/>
                </a:cubicBezTo>
                <a:cubicBezTo>
                  <a:pt x="45746" y="310720"/>
                  <a:pt x="44338" y="310955"/>
                  <a:pt x="43165" y="310955"/>
                </a:cubicBezTo>
                <a:close/>
                <a:moveTo>
                  <a:pt x="125772" y="310720"/>
                </a:moveTo>
                <a:cubicBezTo>
                  <a:pt x="119671" y="310720"/>
                  <a:pt x="113569" y="310955"/>
                  <a:pt x="107467" y="310955"/>
                </a:cubicBezTo>
                <a:cubicBezTo>
                  <a:pt x="113804" y="316579"/>
                  <a:pt x="119201" y="323608"/>
                  <a:pt x="125068" y="329935"/>
                </a:cubicBezTo>
                <a:cubicBezTo>
                  <a:pt x="126946" y="332044"/>
                  <a:pt x="138445" y="345167"/>
                  <a:pt x="141965" y="343058"/>
                </a:cubicBezTo>
                <a:cubicBezTo>
                  <a:pt x="143843" y="341886"/>
                  <a:pt x="145486" y="343058"/>
                  <a:pt x="146190" y="344698"/>
                </a:cubicBezTo>
                <a:cubicBezTo>
                  <a:pt x="147833" y="344698"/>
                  <a:pt x="149241" y="344698"/>
                  <a:pt x="150883" y="344698"/>
                </a:cubicBezTo>
                <a:cubicBezTo>
                  <a:pt x="144782" y="340246"/>
                  <a:pt x="139619" y="332747"/>
                  <a:pt x="136098" y="328529"/>
                </a:cubicBezTo>
                <a:cubicBezTo>
                  <a:pt x="132344" y="323843"/>
                  <a:pt x="126946" y="317282"/>
                  <a:pt x="125772" y="310720"/>
                </a:cubicBezTo>
                <a:close/>
                <a:moveTo>
                  <a:pt x="146190" y="310486"/>
                </a:moveTo>
                <a:cubicBezTo>
                  <a:pt x="141027" y="310486"/>
                  <a:pt x="136098" y="310720"/>
                  <a:pt x="130935" y="310720"/>
                </a:cubicBezTo>
                <a:cubicBezTo>
                  <a:pt x="133986" y="317047"/>
                  <a:pt x="141731" y="324780"/>
                  <a:pt x="144547" y="327826"/>
                </a:cubicBezTo>
                <a:cubicBezTo>
                  <a:pt x="150414" y="333685"/>
                  <a:pt x="156985" y="338371"/>
                  <a:pt x="162852" y="343995"/>
                </a:cubicBezTo>
                <a:cubicBezTo>
                  <a:pt x="163087" y="343995"/>
                  <a:pt x="163087" y="344229"/>
                  <a:pt x="163087" y="344229"/>
                </a:cubicBezTo>
                <a:cubicBezTo>
                  <a:pt x="166607" y="344229"/>
                  <a:pt x="170127" y="343995"/>
                  <a:pt x="173647" y="343995"/>
                </a:cubicBezTo>
                <a:cubicBezTo>
                  <a:pt x="169893" y="340246"/>
                  <a:pt x="165903" y="336497"/>
                  <a:pt x="162383" y="332513"/>
                </a:cubicBezTo>
                <a:cubicBezTo>
                  <a:pt x="157220" y="326655"/>
                  <a:pt x="148067" y="318688"/>
                  <a:pt x="146190" y="310486"/>
                </a:cubicBezTo>
                <a:close/>
                <a:moveTo>
                  <a:pt x="22982" y="310486"/>
                </a:moveTo>
                <a:cubicBezTo>
                  <a:pt x="28145" y="317282"/>
                  <a:pt x="33308" y="323843"/>
                  <a:pt x="39175" y="330170"/>
                </a:cubicBezTo>
                <a:cubicBezTo>
                  <a:pt x="43165" y="334388"/>
                  <a:pt x="47154" y="338606"/>
                  <a:pt x="51613" y="342120"/>
                </a:cubicBezTo>
                <a:cubicBezTo>
                  <a:pt x="53491" y="343761"/>
                  <a:pt x="55837" y="344932"/>
                  <a:pt x="57715" y="346573"/>
                </a:cubicBezTo>
                <a:cubicBezTo>
                  <a:pt x="60062" y="346573"/>
                  <a:pt x="62643" y="346573"/>
                  <a:pt x="64990" y="346338"/>
                </a:cubicBezTo>
                <a:cubicBezTo>
                  <a:pt x="62409" y="343526"/>
                  <a:pt x="60296" y="340949"/>
                  <a:pt x="59123" y="339309"/>
                </a:cubicBezTo>
                <a:cubicBezTo>
                  <a:pt x="51379" y="330404"/>
                  <a:pt x="43399" y="320797"/>
                  <a:pt x="38002" y="310955"/>
                </a:cubicBezTo>
                <a:cubicBezTo>
                  <a:pt x="32839" y="310955"/>
                  <a:pt x="27910" y="310955"/>
                  <a:pt x="22982" y="310486"/>
                </a:cubicBezTo>
                <a:close/>
                <a:moveTo>
                  <a:pt x="167546" y="310017"/>
                </a:moveTo>
                <a:cubicBezTo>
                  <a:pt x="162148" y="310252"/>
                  <a:pt x="156750" y="310252"/>
                  <a:pt x="151353" y="310486"/>
                </a:cubicBezTo>
                <a:cubicBezTo>
                  <a:pt x="152996" y="312361"/>
                  <a:pt x="155577" y="314704"/>
                  <a:pt x="156516" y="315876"/>
                </a:cubicBezTo>
                <a:cubicBezTo>
                  <a:pt x="160505" y="320328"/>
                  <a:pt x="164495" y="324546"/>
                  <a:pt x="168719" y="328529"/>
                </a:cubicBezTo>
                <a:cubicBezTo>
                  <a:pt x="172474" y="332513"/>
                  <a:pt x="176698" y="336497"/>
                  <a:pt x="180923" y="340246"/>
                </a:cubicBezTo>
                <a:cubicBezTo>
                  <a:pt x="182096" y="341183"/>
                  <a:pt x="183504" y="342589"/>
                  <a:pt x="184912" y="343761"/>
                </a:cubicBezTo>
                <a:cubicBezTo>
                  <a:pt x="188432" y="343526"/>
                  <a:pt x="192187" y="343526"/>
                  <a:pt x="195707" y="343292"/>
                </a:cubicBezTo>
                <a:cubicBezTo>
                  <a:pt x="190545" y="340480"/>
                  <a:pt x="185851" y="334622"/>
                  <a:pt x="183269" y="331576"/>
                </a:cubicBezTo>
                <a:cubicBezTo>
                  <a:pt x="177872" y="325717"/>
                  <a:pt x="170362" y="317985"/>
                  <a:pt x="167546" y="310017"/>
                </a:cubicBezTo>
                <a:close/>
                <a:moveTo>
                  <a:pt x="187259" y="309549"/>
                </a:moveTo>
                <a:cubicBezTo>
                  <a:pt x="182565" y="309783"/>
                  <a:pt x="177637" y="310017"/>
                  <a:pt x="172943" y="310017"/>
                </a:cubicBezTo>
                <a:cubicBezTo>
                  <a:pt x="177168" y="314938"/>
                  <a:pt x="181157" y="319859"/>
                  <a:pt x="185616" y="324546"/>
                </a:cubicBezTo>
                <a:cubicBezTo>
                  <a:pt x="188902" y="327826"/>
                  <a:pt x="192187" y="331107"/>
                  <a:pt x="195707" y="333919"/>
                </a:cubicBezTo>
                <a:cubicBezTo>
                  <a:pt x="197350" y="335091"/>
                  <a:pt x="200870" y="338371"/>
                  <a:pt x="202983" y="338371"/>
                </a:cubicBezTo>
                <a:cubicBezTo>
                  <a:pt x="205095" y="338606"/>
                  <a:pt x="206503" y="341183"/>
                  <a:pt x="205329" y="343058"/>
                </a:cubicBezTo>
                <a:cubicBezTo>
                  <a:pt x="208850" y="342823"/>
                  <a:pt x="212605" y="342823"/>
                  <a:pt x="216359" y="342589"/>
                </a:cubicBezTo>
                <a:cubicBezTo>
                  <a:pt x="211900" y="338840"/>
                  <a:pt x="208380" y="333450"/>
                  <a:pt x="204860" y="329467"/>
                </a:cubicBezTo>
                <a:cubicBezTo>
                  <a:pt x="198993" y="322905"/>
                  <a:pt x="193126" y="316110"/>
                  <a:pt x="187259" y="309549"/>
                </a:cubicBezTo>
                <a:close/>
                <a:moveTo>
                  <a:pt x="210023" y="308846"/>
                </a:moveTo>
                <a:cubicBezTo>
                  <a:pt x="204625" y="309080"/>
                  <a:pt x="199228" y="309314"/>
                  <a:pt x="193830" y="309314"/>
                </a:cubicBezTo>
                <a:cubicBezTo>
                  <a:pt x="198993" y="314470"/>
                  <a:pt x="204391" y="319625"/>
                  <a:pt x="209554" y="324780"/>
                </a:cubicBezTo>
                <a:cubicBezTo>
                  <a:pt x="214717" y="330170"/>
                  <a:pt x="221992" y="335325"/>
                  <a:pt x="225043" y="342120"/>
                </a:cubicBezTo>
                <a:cubicBezTo>
                  <a:pt x="225043" y="342355"/>
                  <a:pt x="225043" y="342355"/>
                  <a:pt x="225043" y="342355"/>
                </a:cubicBezTo>
                <a:cubicBezTo>
                  <a:pt x="229032" y="342355"/>
                  <a:pt x="233022" y="342120"/>
                  <a:pt x="236777" y="342120"/>
                </a:cubicBezTo>
                <a:cubicBezTo>
                  <a:pt x="233961" y="339309"/>
                  <a:pt x="231379" y="336262"/>
                  <a:pt x="229032" y="333450"/>
                </a:cubicBezTo>
                <a:cubicBezTo>
                  <a:pt x="222461" y="325483"/>
                  <a:pt x="216359" y="317047"/>
                  <a:pt x="210023" y="308846"/>
                </a:cubicBezTo>
                <a:close/>
                <a:moveTo>
                  <a:pt x="13360" y="308611"/>
                </a:moveTo>
                <a:cubicBezTo>
                  <a:pt x="13360" y="313298"/>
                  <a:pt x="12656" y="318219"/>
                  <a:pt x="12421" y="321968"/>
                </a:cubicBezTo>
                <a:cubicBezTo>
                  <a:pt x="18054" y="326889"/>
                  <a:pt x="22982" y="332279"/>
                  <a:pt x="28614" y="337434"/>
                </a:cubicBezTo>
                <a:cubicBezTo>
                  <a:pt x="31431" y="340246"/>
                  <a:pt x="35655" y="344932"/>
                  <a:pt x="39644" y="346807"/>
                </a:cubicBezTo>
                <a:cubicBezTo>
                  <a:pt x="40818" y="346807"/>
                  <a:pt x="42226" y="346807"/>
                  <a:pt x="43634" y="346807"/>
                </a:cubicBezTo>
                <a:cubicBezTo>
                  <a:pt x="40114" y="343058"/>
                  <a:pt x="37063" y="339074"/>
                  <a:pt x="35420" y="337200"/>
                </a:cubicBezTo>
                <a:cubicBezTo>
                  <a:pt x="28145" y="328529"/>
                  <a:pt x="20401" y="319156"/>
                  <a:pt x="14768" y="308846"/>
                </a:cubicBezTo>
                <a:cubicBezTo>
                  <a:pt x="14299" y="308846"/>
                  <a:pt x="13830" y="308846"/>
                  <a:pt x="13360" y="308611"/>
                </a:cubicBezTo>
                <a:close/>
                <a:moveTo>
                  <a:pt x="254143" y="307205"/>
                </a:moveTo>
                <a:cubicBezTo>
                  <a:pt x="244521" y="307674"/>
                  <a:pt x="234665" y="307908"/>
                  <a:pt x="224808" y="308377"/>
                </a:cubicBezTo>
                <a:cubicBezTo>
                  <a:pt x="222226" y="308611"/>
                  <a:pt x="219410" y="308611"/>
                  <a:pt x="216594" y="308611"/>
                </a:cubicBezTo>
                <a:cubicBezTo>
                  <a:pt x="221992" y="314704"/>
                  <a:pt x="227155" y="320797"/>
                  <a:pt x="232552" y="326655"/>
                </a:cubicBezTo>
                <a:cubicBezTo>
                  <a:pt x="237715" y="332279"/>
                  <a:pt x="243348" y="336731"/>
                  <a:pt x="248745" y="341652"/>
                </a:cubicBezTo>
                <a:cubicBezTo>
                  <a:pt x="252266" y="341417"/>
                  <a:pt x="255786" y="341417"/>
                  <a:pt x="259306" y="341183"/>
                </a:cubicBezTo>
                <a:cubicBezTo>
                  <a:pt x="257194" y="338371"/>
                  <a:pt x="255317" y="335559"/>
                  <a:pt x="254143" y="333919"/>
                </a:cubicBezTo>
                <a:cubicBezTo>
                  <a:pt x="252500" y="331810"/>
                  <a:pt x="236073" y="313064"/>
                  <a:pt x="237011" y="311892"/>
                </a:cubicBezTo>
                <a:cubicBezTo>
                  <a:pt x="235603" y="313532"/>
                  <a:pt x="233491" y="311189"/>
                  <a:pt x="234665" y="309549"/>
                </a:cubicBezTo>
                <a:cubicBezTo>
                  <a:pt x="238654" y="304628"/>
                  <a:pt x="251327" y="321031"/>
                  <a:pt x="253204" y="322905"/>
                </a:cubicBezTo>
                <a:cubicBezTo>
                  <a:pt x="257898" y="328295"/>
                  <a:pt x="262592" y="333919"/>
                  <a:pt x="267520" y="339309"/>
                </a:cubicBezTo>
                <a:cubicBezTo>
                  <a:pt x="267989" y="339777"/>
                  <a:pt x="268693" y="340480"/>
                  <a:pt x="269397" y="340949"/>
                </a:cubicBezTo>
                <a:cubicBezTo>
                  <a:pt x="274091" y="340714"/>
                  <a:pt x="279019" y="340714"/>
                  <a:pt x="283948" y="340480"/>
                </a:cubicBezTo>
                <a:cubicBezTo>
                  <a:pt x="280662" y="337434"/>
                  <a:pt x="277846" y="334153"/>
                  <a:pt x="275734" y="331810"/>
                </a:cubicBezTo>
                <a:cubicBezTo>
                  <a:pt x="268224" y="324311"/>
                  <a:pt x="259541" y="316579"/>
                  <a:pt x="254143" y="307205"/>
                </a:cubicBezTo>
                <a:close/>
                <a:moveTo>
                  <a:pt x="275734" y="306502"/>
                </a:moveTo>
                <a:cubicBezTo>
                  <a:pt x="270571" y="306737"/>
                  <a:pt x="265173" y="306971"/>
                  <a:pt x="259775" y="306971"/>
                </a:cubicBezTo>
                <a:cubicBezTo>
                  <a:pt x="266347" y="311892"/>
                  <a:pt x="271979" y="318453"/>
                  <a:pt x="278081" y="323843"/>
                </a:cubicBezTo>
                <a:cubicBezTo>
                  <a:pt x="282774" y="328295"/>
                  <a:pt x="287233" y="332513"/>
                  <a:pt x="292161" y="336497"/>
                </a:cubicBezTo>
                <a:cubicBezTo>
                  <a:pt x="293335" y="337434"/>
                  <a:pt x="294743" y="338840"/>
                  <a:pt x="296151" y="340012"/>
                </a:cubicBezTo>
                <a:cubicBezTo>
                  <a:pt x="300375" y="340012"/>
                  <a:pt x="304600" y="339777"/>
                  <a:pt x="308824" y="339777"/>
                </a:cubicBezTo>
                <a:cubicBezTo>
                  <a:pt x="306242" y="336731"/>
                  <a:pt x="304130" y="333919"/>
                  <a:pt x="302018" y="331810"/>
                </a:cubicBezTo>
                <a:cubicBezTo>
                  <a:pt x="293804" y="323608"/>
                  <a:pt x="285121" y="315641"/>
                  <a:pt x="276438" y="307674"/>
                </a:cubicBezTo>
                <a:cubicBezTo>
                  <a:pt x="275968" y="307205"/>
                  <a:pt x="275734" y="306971"/>
                  <a:pt x="275734" y="306502"/>
                </a:cubicBezTo>
                <a:close/>
                <a:moveTo>
                  <a:pt x="294039" y="305799"/>
                </a:moveTo>
                <a:cubicBezTo>
                  <a:pt x="289815" y="306034"/>
                  <a:pt x="285356" y="306268"/>
                  <a:pt x="280897" y="306268"/>
                </a:cubicBezTo>
                <a:cubicBezTo>
                  <a:pt x="290284" y="312126"/>
                  <a:pt x="298263" y="320094"/>
                  <a:pt x="306242" y="327592"/>
                </a:cubicBezTo>
                <a:cubicBezTo>
                  <a:pt x="310232" y="331341"/>
                  <a:pt x="315864" y="335091"/>
                  <a:pt x="320323" y="339309"/>
                </a:cubicBezTo>
                <a:cubicBezTo>
                  <a:pt x="322435" y="339309"/>
                  <a:pt x="324547" y="339074"/>
                  <a:pt x="326660" y="339074"/>
                </a:cubicBezTo>
                <a:cubicBezTo>
                  <a:pt x="324782" y="337668"/>
                  <a:pt x="323139" y="336028"/>
                  <a:pt x="321497" y="334622"/>
                </a:cubicBezTo>
                <a:cubicBezTo>
                  <a:pt x="311640" y="325952"/>
                  <a:pt x="302487" y="316110"/>
                  <a:pt x="294039" y="305799"/>
                </a:cubicBezTo>
                <a:close/>
                <a:moveTo>
                  <a:pt x="321497" y="304862"/>
                </a:moveTo>
                <a:cubicBezTo>
                  <a:pt x="314222" y="305096"/>
                  <a:pt x="306712" y="305331"/>
                  <a:pt x="299437" y="305565"/>
                </a:cubicBezTo>
                <a:cubicBezTo>
                  <a:pt x="305538" y="312126"/>
                  <a:pt x="311875" y="318453"/>
                  <a:pt x="318680" y="324077"/>
                </a:cubicBezTo>
                <a:cubicBezTo>
                  <a:pt x="323139" y="327826"/>
                  <a:pt x="336047" y="340012"/>
                  <a:pt x="342853" y="338371"/>
                </a:cubicBezTo>
                <a:cubicBezTo>
                  <a:pt x="343557" y="338137"/>
                  <a:pt x="344261" y="338137"/>
                  <a:pt x="344965" y="338606"/>
                </a:cubicBezTo>
                <a:cubicBezTo>
                  <a:pt x="348485" y="338371"/>
                  <a:pt x="351771" y="338371"/>
                  <a:pt x="355056" y="338371"/>
                </a:cubicBezTo>
                <a:cubicBezTo>
                  <a:pt x="352709" y="336965"/>
                  <a:pt x="350362" y="335325"/>
                  <a:pt x="348485" y="333919"/>
                </a:cubicBezTo>
                <a:cubicBezTo>
                  <a:pt x="343557" y="330638"/>
                  <a:pt x="338628" y="326889"/>
                  <a:pt x="334404" y="322905"/>
                </a:cubicBezTo>
                <a:cubicBezTo>
                  <a:pt x="328772" y="317516"/>
                  <a:pt x="324078" y="311658"/>
                  <a:pt x="321497" y="304862"/>
                </a:cubicBezTo>
                <a:close/>
                <a:moveTo>
                  <a:pt x="339567" y="304159"/>
                </a:moveTo>
                <a:cubicBezTo>
                  <a:pt x="335108" y="304394"/>
                  <a:pt x="330884" y="304394"/>
                  <a:pt x="326425" y="304628"/>
                </a:cubicBezTo>
                <a:cubicBezTo>
                  <a:pt x="330180" y="311658"/>
                  <a:pt x="336751" y="317516"/>
                  <a:pt x="343087" y="322203"/>
                </a:cubicBezTo>
                <a:cubicBezTo>
                  <a:pt x="347077" y="324780"/>
                  <a:pt x="351066" y="327592"/>
                  <a:pt x="355525" y="329701"/>
                </a:cubicBezTo>
                <a:cubicBezTo>
                  <a:pt x="358576" y="331576"/>
                  <a:pt x="361862" y="332513"/>
                  <a:pt x="363739" y="335559"/>
                </a:cubicBezTo>
                <a:cubicBezTo>
                  <a:pt x="364443" y="336497"/>
                  <a:pt x="364443" y="337200"/>
                  <a:pt x="363974" y="338137"/>
                </a:cubicBezTo>
                <a:cubicBezTo>
                  <a:pt x="365851" y="337903"/>
                  <a:pt x="367729" y="337903"/>
                  <a:pt x="369606" y="337903"/>
                </a:cubicBezTo>
                <a:cubicBezTo>
                  <a:pt x="369137" y="337200"/>
                  <a:pt x="368433" y="336497"/>
                  <a:pt x="367964" y="336028"/>
                </a:cubicBezTo>
                <a:cubicBezTo>
                  <a:pt x="363739" y="331576"/>
                  <a:pt x="359280" y="326889"/>
                  <a:pt x="355056" y="322437"/>
                </a:cubicBezTo>
                <a:cubicBezTo>
                  <a:pt x="349893" y="316813"/>
                  <a:pt x="344730" y="311423"/>
                  <a:pt x="340036" y="305565"/>
                </a:cubicBezTo>
                <a:cubicBezTo>
                  <a:pt x="339802" y="305096"/>
                  <a:pt x="339567" y="304628"/>
                  <a:pt x="339567" y="304159"/>
                </a:cubicBezTo>
                <a:close/>
                <a:moveTo>
                  <a:pt x="359515" y="303456"/>
                </a:moveTo>
                <a:cubicBezTo>
                  <a:pt x="354352" y="303456"/>
                  <a:pt x="349189" y="303691"/>
                  <a:pt x="344026" y="303925"/>
                </a:cubicBezTo>
                <a:cubicBezTo>
                  <a:pt x="349893" y="308611"/>
                  <a:pt x="355525" y="313767"/>
                  <a:pt x="360923" y="318922"/>
                </a:cubicBezTo>
                <a:cubicBezTo>
                  <a:pt x="365617" y="323140"/>
                  <a:pt x="370076" y="327592"/>
                  <a:pt x="374535" y="331810"/>
                </a:cubicBezTo>
                <a:cubicBezTo>
                  <a:pt x="376177" y="333216"/>
                  <a:pt x="378759" y="335325"/>
                  <a:pt x="380402" y="337668"/>
                </a:cubicBezTo>
                <a:cubicBezTo>
                  <a:pt x="384861" y="337434"/>
                  <a:pt x="389320" y="337434"/>
                  <a:pt x="393778" y="337200"/>
                </a:cubicBezTo>
                <a:cubicBezTo>
                  <a:pt x="389554" y="333919"/>
                  <a:pt x="385799" y="329232"/>
                  <a:pt x="382514" y="326186"/>
                </a:cubicBezTo>
                <a:cubicBezTo>
                  <a:pt x="375239" y="319156"/>
                  <a:pt x="367494" y="312361"/>
                  <a:pt x="359750" y="305565"/>
                </a:cubicBezTo>
                <a:cubicBezTo>
                  <a:pt x="359046" y="304862"/>
                  <a:pt x="359046" y="304159"/>
                  <a:pt x="359515" y="303456"/>
                </a:cubicBezTo>
                <a:close/>
                <a:moveTo>
                  <a:pt x="383922" y="302285"/>
                </a:moveTo>
                <a:cubicBezTo>
                  <a:pt x="377116" y="302519"/>
                  <a:pt x="370310" y="302988"/>
                  <a:pt x="363505" y="303222"/>
                </a:cubicBezTo>
                <a:cubicBezTo>
                  <a:pt x="371484" y="307908"/>
                  <a:pt x="378289" y="314470"/>
                  <a:pt x="384861" y="320562"/>
                </a:cubicBezTo>
                <a:cubicBezTo>
                  <a:pt x="391197" y="326186"/>
                  <a:pt x="398941" y="330873"/>
                  <a:pt x="404808" y="336965"/>
                </a:cubicBezTo>
                <a:cubicBezTo>
                  <a:pt x="408798" y="336965"/>
                  <a:pt x="412788" y="336965"/>
                  <a:pt x="416777" y="336731"/>
                </a:cubicBezTo>
                <a:cubicBezTo>
                  <a:pt x="411145" y="331576"/>
                  <a:pt x="406451" y="324311"/>
                  <a:pt x="401758" y="318922"/>
                </a:cubicBezTo>
                <a:cubicBezTo>
                  <a:pt x="396360" y="312829"/>
                  <a:pt x="390728" y="306971"/>
                  <a:pt x="383922" y="302285"/>
                </a:cubicBezTo>
                <a:close/>
                <a:moveTo>
                  <a:pt x="409502" y="301113"/>
                </a:moveTo>
                <a:cubicBezTo>
                  <a:pt x="403166" y="301347"/>
                  <a:pt x="397064" y="301816"/>
                  <a:pt x="390728" y="302050"/>
                </a:cubicBezTo>
                <a:cubicBezTo>
                  <a:pt x="395421" y="305096"/>
                  <a:pt x="399645" y="308846"/>
                  <a:pt x="403635" y="313064"/>
                </a:cubicBezTo>
                <a:cubicBezTo>
                  <a:pt x="411145" y="320328"/>
                  <a:pt x="420297" y="328061"/>
                  <a:pt x="426399" y="336497"/>
                </a:cubicBezTo>
                <a:cubicBezTo>
                  <a:pt x="431093" y="336497"/>
                  <a:pt x="435786" y="336497"/>
                  <a:pt x="440715" y="336262"/>
                </a:cubicBezTo>
                <a:cubicBezTo>
                  <a:pt x="436960" y="333216"/>
                  <a:pt x="433674" y="329701"/>
                  <a:pt x="430623" y="326420"/>
                </a:cubicBezTo>
                <a:cubicBezTo>
                  <a:pt x="423114" y="318688"/>
                  <a:pt x="415604" y="310252"/>
                  <a:pt x="409502" y="301113"/>
                </a:cubicBezTo>
                <a:close/>
                <a:moveTo>
                  <a:pt x="482253" y="295020"/>
                </a:moveTo>
                <a:cubicBezTo>
                  <a:pt x="466295" y="297129"/>
                  <a:pt x="453387" y="298770"/>
                  <a:pt x="449163" y="299004"/>
                </a:cubicBezTo>
                <a:cubicBezTo>
                  <a:pt x="437429" y="299707"/>
                  <a:pt x="425930" y="300176"/>
                  <a:pt x="414196" y="300879"/>
                </a:cubicBezTo>
                <a:cubicBezTo>
                  <a:pt x="420063" y="307674"/>
                  <a:pt x="426164" y="314235"/>
                  <a:pt x="432736" y="320562"/>
                </a:cubicBezTo>
                <a:cubicBezTo>
                  <a:pt x="439307" y="326420"/>
                  <a:pt x="446112" y="331341"/>
                  <a:pt x="453153" y="336262"/>
                </a:cubicBezTo>
                <a:cubicBezTo>
                  <a:pt x="459020" y="336028"/>
                  <a:pt x="465122" y="336028"/>
                  <a:pt x="470989" y="336028"/>
                </a:cubicBezTo>
                <a:cubicBezTo>
                  <a:pt x="467234" y="332747"/>
                  <a:pt x="463713" y="328998"/>
                  <a:pt x="460663" y="325952"/>
                </a:cubicBezTo>
                <a:cubicBezTo>
                  <a:pt x="452683" y="318453"/>
                  <a:pt x="444470" y="311189"/>
                  <a:pt x="436725" y="303456"/>
                </a:cubicBezTo>
                <a:cubicBezTo>
                  <a:pt x="435317" y="301816"/>
                  <a:pt x="437429" y="298770"/>
                  <a:pt x="439307" y="300176"/>
                </a:cubicBezTo>
                <a:cubicBezTo>
                  <a:pt x="447755" y="306268"/>
                  <a:pt x="455265" y="313532"/>
                  <a:pt x="463009" y="320094"/>
                </a:cubicBezTo>
                <a:cubicBezTo>
                  <a:pt x="469346" y="325483"/>
                  <a:pt x="476386" y="330170"/>
                  <a:pt x="482253" y="335794"/>
                </a:cubicBezTo>
                <a:cubicBezTo>
                  <a:pt x="485539" y="335794"/>
                  <a:pt x="489059" y="335794"/>
                  <a:pt x="492345" y="335794"/>
                </a:cubicBezTo>
                <a:cubicBezTo>
                  <a:pt x="488590" y="332044"/>
                  <a:pt x="485304" y="327826"/>
                  <a:pt x="482488" y="325014"/>
                </a:cubicBezTo>
                <a:cubicBezTo>
                  <a:pt x="474274" y="316813"/>
                  <a:pt x="466295" y="307674"/>
                  <a:pt x="457377" y="300410"/>
                </a:cubicBezTo>
                <a:cubicBezTo>
                  <a:pt x="456673" y="299707"/>
                  <a:pt x="457377" y="298535"/>
                  <a:pt x="458316" y="299004"/>
                </a:cubicBezTo>
                <a:cubicBezTo>
                  <a:pt x="467703" y="302050"/>
                  <a:pt x="476152" y="311189"/>
                  <a:pt x="483427" y="317750"/>
                </a:cubicBezTo>
                <a:cubicBezTo>
                  <a:pt x="490232" y="323843"/>
                  <a:pt x="497038" y="330170"/>
                  <a:pt x="504079" y="335794"/>
                </a:cubicBezTo>
                <a:cubicBezTo>
                  <a:pt x="509711" y="335559"/>
                  <a:pt x="515109" y="335559"/>
                  <a:pt x="520741" y="335559"/>
                </a:cubicBezTo>
                <a:cubicBezTo>
                  <a:pt x="515343" y="331341"/>
                  <a:pt x="510415" y="326420"/>
                  <a:pt x="507599" y="323843"/>
                </a:cubicBezTo>
                <a:cubicBezTo>
                  <a:pt x="498916" y="316110"/>
                  <a:pt x="487651" y="306268"/>
                  <a:pt x="482253" y="295020"/>
                </a:cubicBezTo>
                <a:close/>
                <a:moveTo>
                  <a:pt x="504079" y="292208"/>
                </a:moveTo>
                <a:cubicBezTo>
                  <a:pt x="498446" y="292911"/>
                  <a:pt x="493049" y="293614"/>
                  <a:pt x="487651" y="294317"/>
                </a:cubicBezTo>
                <a:cubicBezTo>
                  <a:pt x="493518" y="303222"/>
                  <a:pt x="502671" y="310955"/>
                  <a:pt x="510415" y="317516"/>
                </a:cubicBezTo>
                <a:cubicBezTo>
                  <a:pt x="518864" y="324546"/>
                  <a:pt x="527547" y="329935"/>
                  <a:pt x="536699" y="335559"/>
                </a:cubicBezTo>
                <a:cubicBezTo>
                  <a:pt x="540689" y="335559"/>
                  <a:pt x="544679" y="335559"/>
                  <a:pt x="548434" y="335559"/>
                </a:cubicBezTo>
                <a:cubicBezTo>
                  <a:pt x="542332" y="331576"/>
                  <a:pt x="536699" y="326186"/>
                  <a:pt x="531771" y="321500"/>
                </a:cubicBezTo>
                <a:cubicBezTo>
                  <a:pt x="522853" y="312595"/>
                  <a:pt x="514170" y="303456"/>
                  <a:pt x="504548" y="295020"/>
                </a:cubicBezTo>
                <a:cubicBezTo>
                  <a:pt x="503609" y="294317"/>
                  <a:pt x="503609" y="293146"/>
                  <a:pt x="504079" y="292208"/>
                </a:cubicBezTo>
                <a:close/>
                <a:moveTo>
                  <a:pt x="521680" y="290099"/>
                </a:moveTo>
                <a:cubicBezTo>
                  <a:pt x="517221" y="290568"/>
                  <a:pt x="512997" y="291037"/>
                  <a:pt x="508538" y="291505"/>
                </a:cubicBezTo>
                <a:cubicBezTo>
                  <a:pt x="517221" y="297598"/>
                  <a:pt x="524496" y="305096"/>
                  <a:pt x="532006" y="312126"/>
                </a:cubicBezTo>
                <a:cubicBezTo>
                  <a:pt x="541158" y="320562"/>
                  <a:pt x="551015" y="326889"/>
                  <a:pt x="560872" y="334388"/>
                </a:cubicBezTo>
                <a:cubicBezTo>
                  <a:pt x="561341" y="334622"/>
                  <a:pt x="561576" y="335325"/>
                  <a:pt x="561810" y="335794"/>
                </a:cubicBezTo>
                <a:cubicBezTo>
                  <a:pt x="564627" y="335794"/>
                  <a:pt x="567677" y="335794"/>
                  <a:pt x="570494" y="335794"/>
                </a:cubicBezTo>
                <a:cubicBezTo>
                  <a:pt x="565096" y="331107"/>
                  <a:pt x="559933" y="325717"/>
                  <a:pt x="555005" y="321031"/>
                </a:cubicBezTo>
                <a:cubicBezTo>
                  <a:pt x="544679" y="311189"/>
                  <a:pt x="534587" y="301347"/>
                  <a:pt x="522619" y="293380"/>
                </a:cubicBezTo>
                <a:cubicBezTo>
                  <a:pt x="521445" y="292443"/>
                  <a:pt x="521211" y="291037"/>
                  <a:pt x="521680" y="290099"/>
                </a:cubicBezTo>
                <a:close/>
                <a:moveTo>
                  <a:pt x="541862" y="287990"/>
                </a:moveTo>
                <a:cubicBezTo>
                  <a:pt x="536934" y="288459"/>
                  <a:pt x="532006" y="288928"/>
                  <a:pt x="526843" y="289396"/>
                </a:cubicBezTo>
                <a:cubicBezTo>
                  <a:pt x="537638" y="296192"/>
                  <a:pt x="547260" y="304862"/>
                  <a:pt x="556647" y="313532"/>
                </a:cubicBezTo>
                <a:cubicBezTo>
                  <a:pt x="565331" y="321500"/>
                  <a:pt x="574248" y="328764"/>
                  <a:pt x="583401" y="335794"/>
                </a:cubicBezTo>
                <a:cubicBezTo>
                  <a:pt x="584105" y="336028"/>
                  <a:pt x="585044" y="335794"/>
                  <a:pt x="585983" y="336028"/>
                </a:cubicBezTo>
                <a:cubicBezTo>
                  <a:pt x="585983" y="335091"/>
                  <a:pt x="585983" y="333919"/>
                  <a:pt x="585983" y="332982"/>
                </a:cubicBezTo>
                <a:cubicBezTo>
                  <a:pt x="585983" y="332279"/>
                  <a:pt x="586217" y="331341"/>
                  <a:pt x="586217" y="330404"/>
                </a:cubicBezTo>
                <a:cubicBezTo>
                  <a:pt x="579177" y="327826"/>
                  <a:pt x="572840" y="319859"/>
                  <a:pt x="567912" y="315173"/>
                </a:cubicBezTo>
                <a:cubicBezTo>
                  <a:pt x="559229" y="306971"/>
                  <a:pt x="550546" y="298770"/>
                  <a:pt x="542332" y="290334"/>
                </a:cubicBezTo>
                <a:cubicBezTo>
                  <a:pt x="541628" y="289631"/>
                  <a:pt x="541628" y="288693"/>
                  <a:pt x="541862" y="287990"/>
                </a:cubicBezTo>
                <a:close/>
                <a:moveTo>
                  <a:pt x="562045" y="286350"/>
                </a:moveTo>
                <a:cubicBezTo>
                  <a:pt x="556882" y="286585"/>
                  <a:pt x="551484" y="287053"/>
                  <a:pt x="545852" y="287522"/>
                </a:cubicBezTo>
                <a:cubicBezTo>
                  <a:pt x="554770" y="293849"/>
                  <a:pt x="562749" y="301582"/>
                  <a:pt x="570963" y="308611"/>
                </a:cubicBezTo>
                <a:cubicBezTo>
                  <a:pt x="575891" y="312829"/>
                  <a:pt x="581758" y="316579"/>
                  <a:pt x="586921" y="321031"/>
                </a:cubicBezTo>
                <a:cubicBezTo>
                  <a:pt x="587156" y="318922"/>
                  <a:pt x="587156" y="316579"/>
                  <a:pt x="587391" y="314470"/>
                </a:cubicBezTo>
                <a:cubicBezTo>
                  <a:pt x="587391" y="313298"/>
                  <a:pt x="587625" y="312126"/>
                  <a:pt x="587625" y="310955"/>
                </a:cubicBezTo>
                <a:cubicBezTo>
                  <a:pt x="583166" y="307908"/>
                  <a:pt x="579646" y="302285"/>
                  <a:pt x="575657" y="298770"/>
                </a:cubicBezTo>
                <a:cubicBezTo>
                  <a:pt x="571198" y="294552"/>
                  <a:pt x="566739" y="290334"/>
                  <a:pt x="562045" y="286350"/>
                </a:cubicBezTo>
                <a:close/>
                <a:moveTo>
                  <a:pt x="571198" y="285882"/>
                </a:moveTo>
                <a:cubicBezTo>
                  <a:pt x="574483" y="288459"/>
                  <a:pt x="577534" y="291037"/>
                  <a:pt x="580820" y="293614"/>
                </a:cubicBezTo>
                <a:cubicBezTo>
                  <a:pt x="583166" y="295723"/>
                  <a:pt x="585983" y="297832"/>
                  <a:pt x="588564" y="300410"/>
                </a:cubicBezTo>
                <a:cubicBezTo>
                  <a:pt x="588799" y="295958"/>
                  <a:pt x="589268" y="291505"/>
                  <a:pt x="589737" y="287287"/>
                </a:cubicBezTo>
                <a:cubicBezTo>
                  <a:pt x="586452" y="286116"/>
                  <a:pt x="579881" y="285647"/>
                  <a:pt x="571198" y="285882"/>
                </a:cubicBezTo>
                <a:close/>
                <a:moveTo>
                  <a:pt x="229267" y="285647"/>
                </a:moveTo>
                <a:cubicBezTo>
                  <a:pt x="229267" y="289396"/>
                  <a:pt x="229502" y="292911"/>
                  <a:pt x="229502" y="296661"/>
                </a:cubicBezTo>
                <a:cubicBezTo>
                  <a:pt x="232787" y="296661"/>
                  <a:pt x="236073" y="296661"/>
                  <a:pt x="239593" y="296426"/>
                </a:cubicBezTo>
                <a:cubicBezTo>
                  <a:pt x="238889" y="295958"/>
                  <a:pt x="238419" y="295489"/>
                  <a:pt x="237715" y="295020"/>
                </a:cubicBezTo>
                <a:cubicBezTo>
                  <a:pt x="234899" y="291974"/>
                  <a:pt x="232083" y="288693"/>
                  <a:pt x="229267" y="285647"/>
                </a:cubicBezTo>
                <a:close/>
                <a:moveTo>
                  <a:pt x="28380" y="279086"/>
                </a:moveTo>
                <a:cubicBezTo>
                  <a:pt x="27676" y="285179"/>
                  <a:pt x="27206" y="291505"/>
                  <a:pt x="26502" y="297598"/>
                </a:cubicBezTo>
                <a:cubicBezTo>
                  <a:pt x="26502" y="297832"/>
                  <a:pt x="26268" y="297832"/>
                  <a:pt x="26268" y="298067"/>
                </a:cubicBezTo>
                <a:cubicBezTo>
                  <a:pt x="34247" y="299004"/>
                  <a:pt x="42226" y="299707"/>
                  <a:pt x="50440" y="300176"/>
                </a:cubicBezTo>
                <a:cubicBezTo>
                  <a:pt x="41991" y="294786"/>
                  <a:pt x="34481" y="287053"/>
                  <a:pt x="28380" y="279086"/>
                </a:cubicBezTo>
                <a:close/>
                <a:moveTo>
                  <a:pt x="228798" y="265026"/>
                </a:moveTo>
                <a:cubicBezTo>
                  <a:pt x="229032" y="269478"/>
                  <a:pt x="229032" y="273931"/>
                  <a:pt x="229267" y="278383"/>
                </a:cubicBezTo>
                <a:cubicBezTo>
                  <a:pt x="236542" y="283773"/>
                  <a:pt x="245695" y="296895"/>
                  <a:pt x="249215" y="293380"/>
                </a:cubicBezTo>
                <a:cubicBezTo>
                  <a:pt x="251092" y="291505"/>
                  <a:pt x="255082" y="293380"/>
                  <a:pt x="253908" y="296192"/>
                </a:cubicBezTo>
                <a:cubicBezTo>
                  <a:pt x="258367" y="295958"/>
                  <a:pt x="262592" y="295958"/>
                  <a:pt x="267051" y="295958"/>
                </a:cubicBezTo>
                <a:cubicBezTo>
                  <a:pt x="260245" y="292677"/>
                  <a:pt x="254378" y="287287"/>
                  <a:pt x="248980" y="282835"/>
                </a:cubicBezTo>
                <a:cubicBezTo>
                  <a:pt x="241940" y="276977"/>
                  <a:pt x="235369" y="271119"/>
                  <a:pt x="228798" y="265026"/>
                </a:cubicBezTo>
                <a:close/>
                <a:moveTo>
                  <a:pt x="415134" y="247217"/>
                </a:moveTo>
                <a:cubicBezTo>
                  <a:pt x="414900" y="253310"/>
                  <a:pt x="414665" y="259168"/>
                  <a:pt x="414430" y="265026"/>
                </a:cubicBezTo>
                <a:cubicBezTo>
                  <a:pt x="418889" y="268073"/>
                  <a:pt x="423348" y="270884"/>
                  <a:pt x="428042" y="273462"/>
                </a:cubicBezTo>
                <a:cubicBezTo>
                  <a:pt x="432501" y="275805"/>
                  <a:pt x="437664" y="277211"/>
                  <a:pt x="441653" y="280023"/>
                </a:cubicBezTo>
                <a:cubicBezTo>
                  <a:pt x="443062" y="280961"/>
                  <a:pt x="443531" y="283538"/>
                  <a:pt x="441653" y="284241"/>
                </a:cubicBezTo>
                <a:cubicBezTo>
                  <a:pt x="436725" y="286585"/>
                  <a:pt x="430623" y="281664"/>
                  <a:pt x="426634" y="279086"/>
                </a:cubicBezTo>
                <a:cubicBezTo>
                  <a:pt x="422410" y="276508"/>
                  <a:pt x="418185" y="273696"/>
                  <a:pt x="413961" y="270650"/>
                </a:cubicBezTo>
                <a:cubicBezTo>
                  <a:pt x="413726" y="277211"/>
                  <a:pt x="413492" y="284007"/>
                  <a:pt x="413022" y="290568"/>
                </a:cubicBezTo>
                <a:cubicBezTo>
                  <a:pt x="425226" y="289631"/>
                  <a:pt x="437194" y="288693"/>
                  <a:pt x="449163" y="287287"/>
                </a:cubicBezTo>
                <a:cubicBezTo>
                  <a:pt x="450806" y="287053"/>
                  <a:pt x="454796" y="286585"/>
                  <a:pt x="460428" y="285647"/>
                </a:cubicBezTo>
                <a:cubicBezTo>
                  <a:pt x="444704" y="273462"/>
                  <a:pt x="430623" y="259402"/>
                  <a:pt x="415134" y="247217"/>
                </a:cubicBezTo>
                <a:close/>
                <a:moveTo>
                  <a:pt x="228328" y="243234"/>
                </a:moveTo>
                <a:cubicBezTo>
                  <a:pt x="228563" y="248155"/>
                  <a:pt x="228563" y="253075"/>
                  <a:pt x="228798" y="258231"/>
                </a:cubicBezTo>
                <a:cubicBezTo>
                  <a:pt x="243113" y="271119"/>
                  <a:pt x="258602" y="282132"/>
                  <a:pt x="274560" y="293146"/>
                </a:cubicBezTo>
                <a:cubicBezTo>
                  <a:pt x="275499" y="293849"/>
                  <a:pt x="275734" y="294786"/>
                  <a:pt x="275734" y="295723"/>
                </a:cubicBezTo>
                <a:cubicBezTo>
                  <a:pt x="277142" y="295489"/>
                  <a:pt x="278550" y="295489"/>
                  <a:pt x="279958" y="295489"/>
                </a:cubicBezTo>
                <a:cubicBezTo>
                  <a:pt x="279254" y="292677"/>
                  <a:pt x="278785" y="289631"/>
                  <a:pt x="278081" y="286819"/>
                </a:cubicBezTo>
                <a:cubicBezTo>
                  <a:pt x="272683" y="284007"/>
                  <a:pt x="267520" y="277680"/>
                  <a:pt x="263765" y="274165"/>
                </a:cubicBezTo>
                <a:cubicBezTo>
                  <a:pt x="252266" y="263386"/>
                  <a:pt x="240062" y="253544"/>
                  <a:pt x="228328" y="243234"/>
                </a:cubicBezTo>
                <a:close/>
                <a:moveTo>
                  <a:pt x="416073" y="230111"/>
                </a:moveTo>
                <a:cubicBezTo>
                  <a:pt x="415838" y="234095"/>
                  <a:pt x="415604" y="238078"/>
                  <a:pt x="415369" y="242296"/>
                </a:cubicBezTo>
                <a:cubicBezTo>
                  <a:pt x="430858" y="253310"/>
                  <a:pt x="444704" y="266432"/>
                  <a:pt x="459959" y="277680"/>
                </a:cubicBezTo>
                <a:cubicBezTo>
                  <a:pt x="460663" y="277680"/>
                  <a:pt x="461367" y="277680"/>
                  <a:pt x="461836" y="278149"/>
                </a:cubicBezTo>
                <a:cubicBezTo>
                  <a:pt x="463479" y="279320"/>
                  <a:pt x="464652" y="280492"/>
                  <a:pt x="466060" y="281664"/>
                </a:cubicBezTo>
                <a:cubicBezTo>
                  <a:pt x="466764" y="278852"/>
                  <a:pt x="467234" y="276040"/>
                  <a:pt x="467703" y="272993"/>
                </a:cubicBezTo>
                <a:cubicBezTo>
                  <a:pt x="459724" y="269244"/>
                  <a:pt x="449867" y="258699"/>
                  <a:pt x="446347" y="255887"/>
                </a:cubicBezTo>
                <a:cubicBezTo>
                  <a:pt x="438603" y="249561"/>
                  <a:pt x="430623" y="243234"/>
                  <a:pt x="423114" y="236438"/>
                </a:cubicBezTo>
                <a:cubicBezTo>
                  <a:pt x="420767" y="234329"/>
                  <a:pt x="418185" y="232455"/>
                  <a:pt x="416073" y="230111"/>
                </a:cubicBezTo>
                <a:close/>
                <a:moveTo>
                  <a:pt x="228563" y="225659"/>
                </a:moveTo>
                <a:cubicBezTo>
                  <a:pt x="228328" y="228940"/>
                  <a:pt x="228328" y="232220"/>
                  <a:pt x="228328" y="235735"/>
                </a:cubicBezTo>
                <a:cubicBezTo>
                  <a:pt x="238185" y="241593"/>
                  <a:pt x="247337" y="252138"/>
                  <a:pt x="255786" y="258465"/>
                </a:cubicBezTo>
                <a:cubicBezTo>
                  <a:pt x="260949" y="262214"/>
                  <a:pt x="265642" y="266667"/>
                  <a:pt x="270571" y="271119"/>
                </a:cubicBezTo>
                <a:cubicBezTo>
                  <a:pt x="272214" y="272525"/>
                  <a:pt x="274091" y="273931"/>
                  <a:pt x="275734" y="275571"/>
                </a:cubicBezTo>
                <a:cubicBezTo>
                  <a:pt x="275030" y="271353"/>
                  <a:pt x="274560" y="267135"/>
                  <a:pt x="273856" y="262917"/>
                </a:cubicBezTo>
                <a:cubicBezTo>
                  <a:pt x="260949" y="257996"/>
                  <a:pt x="240532" y="238313"/>
                  <a:pt x="228563" y="225659"/>
                </a:cubicBezTo>
                <a:close/>
                <a:moveTo>
                  <a:pt x="33073" y="220738"/>
                </a:moveTo>
                <a:cubicBezTo>
                  <a:pt x="32604" y="226596"/>
                  <a:pt x="32369" y="232455"/>
                  <a:pt x="31665" y="238547"/>
                </a:cubicBezTo>
                <a:cubicBezTo>
                  <a:pt x="47154" y="250498"/>
                  <a:pt x="61939" y="263620"/>
                  <a:pt x="77193" y="275805"/>
                </a:cubicBezTo>
                <a:cubicBezTo>
                  <a:pt x="79540" y="277446"/>
                  <a:pt x="77193" y="281429"/>
                  <a:pt x="74612" y="280492"/>
                </a:cubicBezTo>
                <a:cubicBezTo>
                  <a:pt x="65225" y="276977"/>
                  <a:pt x="57246" y="267135"/>
                  <a:pt x="49970" y="260574"/>
                </a:cubicBezTo>
                <a:cubicBezTo>
                  <a:pt x="43634" y="254716"/>
                  <a:pt x="37532" y="248858"/>
                  <a:pt x="31431" y="242531"/>
                </a:cubicBezTo>
                <a:cubicBezTo>
                  <a:pt x="31196" y="245577"/>
                  <a:pt x="30961" y="248623"/>
                  <a:pt x="30727" y="251670"/>
                </a:cubicBezTo>
                <a:cubicBezTo>
                  <a:pt x="38236" y="257762"/>
                  <a:pt x="44807" y="265964"/>
                  <a:pt x="51613" y="272525"/>
                </a:cubicBezTo>
                <a:cubicBezTo>
                  <a:pt x="56072" y="277211"/>
                  <a:pt x="60766" y="281898"/>
                  <a:pt x="65459" y="286116"/>
                </a:cubicBezTo>
                <a:cubicBezTo>
                  <a:pt x="67337" y="287990"/>
                  <a:pt x="69449" y="289631"/>
                  <a:pt x="71561" y="291037"/>
                </a:cubicBezTo>
                <a:cubicBezTo>
                  <a:pt x="72735" y="291974"/>
                  <a:pt x="73204" y="292443"/>
                  <a:pt x="73204" y="292677"/>
                </a:cubicBezTo>
                <a:cubicBezTo>
                  <a:pt x="74612" y="292677"/>
                  <a:pt x="75785" y="293614"/>
                  <a:pt x="76020" y="295255"/>
                </a:cubicBezTo>
                <a:cubicBezTo>
                  <a:pt x="76255" y="299473"/>
                  <a:pt x="71796" y="299473"/>
                  <a:pt x="68980" y="298301"/>
                </a:cubicBezTo>
                <a:cubicBezTo>
                  <a:pt x="63582" y="295958"/>
                  <a:pt x="58654" y="289631"/>
                  <a:pt x="54429" y="285413"/>
                </a:cubicBezTo>
                <a:cubicBezTo>
                  <a:pt x="46450" y="276977"/>
                  <a:pt x="37532" y="268541"/>
                  <a:pt x="30023" y="259168"/>
                </a:cubicBezTo>
                <a:cubicBezTo>
                  <a:pt x="29553" y="263620"/>
                  <a:pt x="29318" y="268307"/>
                  <a:pt x="28849" y="272759"/>
                </a:cubicBezTo>
                <a:cubicBezTo>
                  <a:pt x="37767" y="281898"/>
                  <a:pt x="46685" y="289631"/>
                  <a:pt x="57011" y="296895"/>
                </a:cubicBezTo>
                <a:cubicBezTo>
                  <a:pt x="58419" y="297832"/>
                  <a:pt x="58654" y="299238"/>
                  <a:pt x="58184" y="300644"/>
                </a:cubicBezTo>
                <a:cubicBezTo>
                  <a:pt x="65694" y="300879"/>
                  <a:pt x="73204" y="301347"/>
                  <a:pt x="80714" y="301347"/>
                </a:cubicBezTo>
                <a:cubicBezTo>
                  <a:pt x="81887" y="287522"/>
                  <a:pt x="81652" y="273696"/>
                  <a:pt x="80948" y="260105"/>
                </a:cubicBezTo>
                <a:cubicBezTo>
                  <a:pt x="80479" y="260574"/>
                  <a:pt x="79775" y="260808"/>
                  <a:pt x="79071" y="260574"/>
                </a:cubicBezTo>
                <a:cubicBezTo>
                  <a:pt x="70153" y="257996"/>
                  <a:pt x="62174" y="247686"/>
                  <a:pt x="55603" y="241593"/>
                </a:cubicBezTo>
                <a:cubicBezTo>
                  <a:pt x="48093" y="234563"/>
                  <a:pt x="40583" y="227534"/>
                  <a:pt x="33073" y="220738"/>
                </a:cubicBezTo>
                <a:close/>
                <a:moveTo>
                  <a:pt x="417247" y="209725"/>
                </a:moveTo>
                <a:cubicBezTo>
                  <a:pt x="416777" y="214411"/>
                  <a:pt x="416543" y="219332"/>
                  <a:pt x="416308" y="224253"/>
                </a:cubicBezTo>
                <a:cubicBezTo>
                  <a:pt x="424522" y="229408"/>
                  <a:pt x="432266" y="237141"/>
                  <a:pt x="439776" y="243234"/>
                </a:cubicBezTo>
                <a:cubicBezTo>
                  <a:pt x="441419" y="244405"/>
                  <a:pt x="458316" y="258465"/>
                  <a:pt x="466999" y="265026"/>
                </a:cubicBezTo>
                <a:cubicBezTo>
                  <a:pt x="467468" y="264323"/>
                  <a:pt x="468407" y="264089"/>
                  <a:pt x="469346" y="264323"/>
                </a:cubicBezTo>
                <a:cubicBezTo>
                  <a:pt x="469815" y="260574"/>
                  <a:pt x="470050" y="257059"/>
                  <a:pt x="470285" y="253310"/>
                </a:cubicBezTo>
                <a:cubicBezTo>
                  <a:pt x="462775" y="250967"/>
                  <a:pt x="455969" y="242296"/>
                  <a:pt x="450806" y="237610"/>
                </a:cubicBezTo>
                <a:cubicBezTo>
                  <a:pt x="442357" y="229643"/>
                  <a:pt x="434378" y="222144"/>
                  <a:pt x="424991" y="215583"/>
                </a:cubicBezTo>
                <a:cubicBezTo>
                  <a:pt x="424287" y="215114"/>
                  <a:pt x="420532" y="212537"/>
                  <a:pt x="417247" y="209725"/>
                </a:cubicBezTo>
                <a:close/>
                <a:moveTo>
                  <a:pt x="34716" y="199414"/>
                </a:moveTo>
                <a:cubicBezTo>
                  <a:pt x="34247" y="204804"/>
                  <a:pt x="34012" y="209959"/>
                  <a:pt x="33543" y="215349"/>
                </a:cubicBezTo>
                <a:cubicBezTo>
                  <a:pt x="42461" y="222613"/>
                  <a:pt x="50674" y="230346"/>
                  <a:pt x="59358" y="237844"/>
                </a:cubicBezTo>
                <a:cubicBezTo>
                  <a:pt x="65929" y="243937"/>
                  <a:pt x="75081" y="248858"/>
                  <a:pt x="80948" y="255653"/>
                </a:cubicBezTo>
                <a:cubicBezTo>
                  <a:pt x="80479" y="248623"/>
                  <a:pt x="80010" y="241593"/>
                  <a:pt x="79540" y="234798"/>
                </a:cubicBezTo>
                <a:cubicBezTo>
                  <a:pt x="70857" y="230580"/>
                  <a:pt x="63113" y="224019"/>
                  <a:pt x="55837" y="218160"/>
                </a:cubicBezTo>
                <a:cubicBezTo>
                  <a:pt x="48562" y="212068"/>
                  <a:pt x="41757" y="205741"/>
                  <a:pt x="34716" y="199414"/>
                </a:cubicBezTo>
                <a:close/>
                <a:moveTo>
                  <a:pt x="419124" y="188166"/>
                </a:moveTo>
                <a:cubicBezTo>
                  <a:pt x="418420" y="194025"/>
                  <a:pt x="417951" y="199648"/>
                  <a:pt x="417481" y="205507"/>
                </a:cubicBezTo>
                <a:cubicBezTo>
                  <a:pt x="420063" y="207147"/>
                  <a:pt x="422644" y="208787"/>
                  <a:pt x="425226" y="210428"/>
                </a:cubicBezTo>
                <a:cubicBezTo>
                  <a:pt x="430154" y="213240"/>
                  <a:pt x="434848" y="216052"/>
                  <a:pt x="439307" y="219566"/>
                </a:cubicBezTo>
                <a:cubicBezTo>
                  <a:pt x="449633" y="228237"/>
                  <a:pt x="460897" y="236907"/>
                  <a:pt x="470989" y="246046"/>
                </a:cubicBezTo>
                <a:cubicBezTo>
                  <a:pt x="471223" y="241125"/>
                  <a:pt x="471223" y="236438"/>
                  <a:pt x="471458" y="231752"/>
                </a:cubicBezTo>
                <a:cubicBezTo>
                  <a:pt x="462540" y="224956"/>
                  <a:pt x="453857" y="217692"/>
                  <a:pt x="445643" y="210428"/>
                </a:cubicBezTo>
                <a:cubicBezTo>
                  <a:pt x="439776" y="205507"/>
                  <a:pt x="433909" y="200586"/>
                  <a:pt x="428277" y="195665"/>
                </a:cubicBezTo>
                <a:cubicBezTo>
                  <a:pt x="425695" y="193556"/>
                  <a:pt x="422410" y="190041"/>
                  <a:pt x="419124" y="188166"/>
                </a:cubicBezTo>
                <a:close/>
                <a:moveTo>
                  <a:pt x="230910" y="181371"/>
                </a:moveTo>
                <a:cubicBezTo>
                  <a:pt x="229971" y="190510"/>
                  <a:pt x="229267" y="199648"/>
                  <a:pt x="228798" y="208553"/>
                </a:cubicBezTo>
                <a:cubicBezTo>
                  <a:pt x="228563" y="212302"/>
                  <a:pt x="228563" y="216052"/>
                  <a:pt x="228563" y="219801"/>
                </a:cubicBezTo>
                <a:cubicBezTo>
                  <a:pt x="235134" y="226128"/>
                  <a:pt x="241940" y="232455"/>
                  <a:pt x="248980" y="238313"/>
                </a:cubicBezTo>
                <a:cubicBezTo>
                  <a:pt x="250388" y="239484"/>
                  <a:pt x="264000" y="250732"/>
                  <a:pt x="272918" y="255887"/>
                </a:cubicBezTo>
                <a:cubicBezTo>
                  <a:pt x="272214" y="250264"/>
                  <a:pt x="271744" y="244640"/>
                  <a:pt x="271275" y="239016"/>
                </a:cubicBezTo>
                <a:cubicBezTo>
                  <a:pt x="270336" y="238547"/>
                  <a:pt x="269632" y="237844"/>
                  <a:pt x="268928" y="237375"/>
                </a:cubicBezTo>
                <a:cubicBezTo>
                  <a:pt x="263061" y="233158"/>
                  <a:pt x="257194" y="228940"/>
                  <a:pt x="251562" y="224487"/>
                </a:cubicBezTo>
                <a:cubicBezTo>
                  <a:pt x="243817" y="218160"/>
                  <a:pt x="233491" y="210896"/>
                  <a:pt x="230675" y="201054"/>
                </a:cubicBezTo>
                <a:cubicBezTo>
                  <a:pt x="230440" y="200351"/>
                  <a:pt x="231379" y="199648"/>
                  <a:pt x="232083" y="200351"/>
                </a:cubicBezTo>
                <a:cubicBezTo>
                  <a:pt x="237715" y="206210"/>
                  <a:pt x="244991" y="211834"/>
                  <a:pt x="251562" y="216989"/>
                </a:cubicBezTo>
                <a:cubicBezTo>
                  <a:pt x="256959" y="221207"/>
                  <a:pt x="262357" y="225190"/>
                  <a:pt x="267989" y="229174"/>
                </a:cubicBezTo>
                <a:cubicBezTo>
                  <a:pt x="268693" y="229643"/>
                  <a:pt x="269867" y="230346"/>
                  <a:pt x="270805" y="231049"/>
                </a:cubicBezTo>
                <a:cubicBezTo>
                  <a:pt x="270336" y="224253"/>
                  <a:pt x="270336" y="217223"/>
                  <a:pt x="270101" y="210428"/>
                </a:cubicBezTo>
                <a:cubicBezTo>
                  <a:pt x="265173" y="208319"/>
                  <a:pt x="260480" y="204335"/>
                  <a:pt x="256490" y="201289"/>
                </a:cubicBezTo>
                <a:cubicBezTo>
                  <a:pt x="248041" y="194728"/>
                  <a:pt x="239828" y="187698"/>
                  <a:pt x="230910" y="181371"/>
                </a:cubicBezTo>
                <a:close/>
                <a:moveTo>
                  <a:pt x="36124" y="175981"/>
                </a:moveTo>
                <a:cubicBezTo>
                  <a:pt x="35655" y="182074"/>
                  <a:pt x="35420" y="188166"/>
                  <a:pt x="35186" y="194025"/>
                </a:cubicBezTo>
                <a:cubicBezTo>
                  <a:pt x="43165" y="200820"/>
                  <a:pt x="50909" y="207381"/>
                  <a:pt x="59358" y="213708"/>
                </a:cubicBezTo>
                <a:cubicBezTo>
                  <a:pt x="65694" y="218395"/>
                  <a:pt x="72500" y="222613"/>
                  <a:pt x="79071" y="227065"/>
                </a:cubicBezTo>
                <a:cubicBezTo>
                  <a:pt x="78602" y="218863"/>
                  <a:pt x="78132" y="210662"/>
                  <a:pt x="78132" y="202460"/>
                </a:cubicBezTo>
                <a:cubicBezTo>
                  <a:pt x="77428" y="202695"/>
                  <a:pt x="76724" y="202929"/>
                  <a:pt x="76020" y="203163"/>
                </a:cubicBezTo>
                <a:cubicBezTo>
                  <a:pt x="70622" y="203163"/>
                  <a:pt x="65225" y="198711"/>
                  <a:pt x="61000" y="195665"/>
                </a:cubicBezTo>
                <a:cubicBezTo>
                  <a:pt x="54195" y="190978"/>
                  <a:pt x="47624" y="185823"/>
                  <a:pt x="41287" y="180434"/>
                </a:cubicBezTo>
                <a:cubicBezTo>
                  <a:pt x="39410" y="179028"/>
                  <a:pt x="37767" y="177622"/>
                  <a:pt x="36124" y="175981"/>
                </a:cubicBezTo>
                <a:close/>
                <a:moveTo>
                  <a:pt x="420767" y="172935"/>
                </a:moveTo>
                <a:cubicBezTo>
                  <a:pt x="420297" y="176919"/>
                  <a:pt x="419828" y="180902"/>
                  <a:pt x="419359" y="184886"/>
                </a:cubicBezTo>
                <a:cubicBezTo>
                  <a:pt x="427807" y="187229"/>
                  <a:pt x="436021" y="195899"/>
                  <a:pt x="442357" y="200820"/>
                </a:cubicBezTo>
                <a:cubicBezTo>
                  <a:pt x="450806" y="207616"/>
                  <a:pt x="459255" y="214411"/>
                  <a:pt x="467703" y="220972"/>
                </a:cubicBezTo>
                <a:cubicBezTo>
                  <a:pt x="468407" y="220504"/>
                  <a:pt x="469346" y="220269"/>
                  <a:pt x="470285" y="220738"/>
                </a:cubicBezTo>
                <a:cubicBezTo>
                  <a:pt x="470519" y="221207"/>
                  <a:pt x="470989" y="221441"/>
                  <a:pt x="471458" y="221910"/>
                </a:cubicBezTo>
                <a:cubicBezTo>
                  <a:pt x="471458" y="220035"/>
                  <a:pt x="471223" y="218395"/>
                  <a:pt x="471223" y="216754"/>
                </a:cubicBezTo>
                <a:cubicBezTo>
                  <a:pt x="467234" y="215114"/>
                  <a:pt x="464183" y="210896"/>
                  <a:pt x="460897" y="208084"/>
                </a:cubicBezTo>
                <a:cubicBezTo>
                  <a:pt x="453857" y="201992"/>
                  <a:pt x="446816" y="195665"/>
                  <a:pt x="439776" y="189572"/>
                </a:cubicBezTo>
                <a:cubicBezTo>
                  <a:pt x="434144" y="184651"/>
                  <a:pt x="426634" y="179028"/>
                  <a:pt x="420767" y="172935"/>
                </a:cubicBezTo>
                <a:close/>
                <a:moveTo>
                  <a:pt x="232787" y="159578"/>
                </a:moveTo>
                <a:cubicBezTo>
                  <a:pt x="232318" y="165436"/>
                  <a:pt x="231848" y="171529"/>
                  <a:pt x="231144" y="177387"/>
                </a:cubicBezTo>
                <a:cubicBezTo>
                  <a:pt x="244052" y="185589"/>
                  <a:pt x="256021" y="198243"/>
                  <a:pt x="269867" y="204569"/>
                </a:cubicBezTo>
                <a:cubicBezTo>
                  <a:pt x="269867" y="198243"/>
                  <a:pt x="269867" y="192150"/>
                  <a:pt x="269867" y="185823"/>
                </a:cubicBezTo>
                <a:cubicBezTo>
                  <a:pt x="261653" y="182308"/>
                  <a:pt x="253204" y="174575"/>
                  <a:pt x="247103" y="170123"/>
                </a:cubicBezTo>
                <a:cubicBezTo>
                  <a:pt x="242644" y="166842"/>
                  <a:pt x="237481" y="163328"/>
                  <a:pt x="232787" y="159578"/>
                </a:cubicBezTo>
                <a:close/>
                <a:moveTo>
                  <a:pt x="37298" y="150205"/>
                </a:moveTo>
                <a:cubicBezTo>
                  <a:pt x="37063" y="156532"/>
                  <a:pt x="36828" y="162859"/>
                  <a:pt x="36359" y="169420"/>
                </a:cubicBezTo>
                <a:cubicBezTo>
                  <a:pt x="41991" y="172701"/>
                  <a:pt x="47389" y="178090"/>
                  <a:pt x="51613" y="181136"/>
                </a:cubicBezTo>
                <a:cubicBezTo>
                  <a:pt x="56542" y="184886"/>
                  <a:pt x="61705" y="188635"/>
                  <a:pt x="67102" y="191681"/>
                </a:cubicBezTo>
                <a:cubicBezTo>
                  <a:pt x="69214" y="193087"/>
                  <a:pt x="71561" y="194493"/>
                  <a:pt x="73908" y="195431"/>
                </a:cubicBezTo>
                <a:cubicBezTo>
                  <a:pt x="74143" y="195665"/>
                  <a:pt x="74612" y="195665"/>
                  <a:pt x="74847" y="195899"/>
                </a:cubicBezTo>
                <a:cubicBezTo>
                  <a:pt x="75081" y="194259"/>
                  <a:pt x="76724" y="193790"/>
                  <a:pt x="78132" y="194259"/>
                </a:cubicBezTo>
                <a:cubicBezTo>
                  <a:pt x="78132" y="189572"/>
                  <a:pt x="78132" y="184886"/>
                  <a:pt x="78367" y="180199"/>
                </a:cubicBezTo>
                <a:cubicBezTo>
                  <a:pt x="78367" y="179262"/>
                  <a:pt x="78602" y="178090"/>
                  <a:pt x="78602" y="177153"/>
                </a:cubicBezTo>
                <a:cubicBezTo>
                  <a:pt x="71092" y="179965"/>
                  <a:pt x="62643" y="171529"/>
                  <a:pt x="57246" y="167311"/>
                </a:cubicBezTo>
                <a:cubicBezTo>
                  <a:pt x="50674" y="161687"/>
                  <a:pt x="44103" y="155595"/>
                  <a:pt x="37298" y="150205"/>
                </a:cubicBezTo>
                <a:close/>
                <a:moveTo>
                  <a:pt x="448224" y="149736"/>
                </a:moveTo>
                <a:cubicBezTo>
                  <a:pt x="452683" y="152548"/>
                  <a:pt x="456908" y="156063"/>
                  <a:pt x="461132" y="158875"/>
                </a:cubicBezTo>
                <a:cubicBezTo>
                  <a:pt x="463009" y="160047"/>
                  <a:pt x="465356" y="161453"/>
                  <a:pt x="467703" y="162859"/>
                </a:cubicBezTo>
                <a:cubicBezTo>
                  <a:pt x="467468" y="159110"/>
                  <a:pt x="467234" y="155126"/>
                  <a:pt x="467468" y="151142"/>
                </a:cubicBezTo>
                <a:cubicBezTo>
                  <a:pt x="466764" y="151377"/>
                  <a:pt x="466060" y="151611"/>
                  <a:pt x="465356" y="151611"/>
                </a:cubicBezTo>
                <a:cubicBezTo>
                  <a:pt x="459724" y="150908"/>
                  <a:pt x="454092" y="150205"/>
                  <a:pt x="448224" y="149736"/>
                </a:cubicBezTo>
                <a:close/>
                <a:moveTo>
                  <a:pt x="424052" y="148565"/>
                </a:moveTo>
                <a:cubicBezTo>
                  <a:pt x="424052" y="149033"/>
                  <a:pt x="424287" y="149268"/>
                  <a:pt x="424052" y="149736"/>
                </a:cubicBezTo>
                <a:cubicBezTo>
                  <a:pt x="423114" y="155360"/>
                  <a:pt x="422175" y="160984"/>
                  <a:pt x="421471" y="166608"/>
                </a:cubicBezTo>
                <a:cubicBezTo>
                  <a:pt x="427573" y="172701"/>
                  <a:pt x="435786" y="178090"/>
                  <a:pt x="442123" y="183480"/>
                </a:cubicBezTo>
                <a:cubicBezTo>
                  <a:pt x="448459" y="188869"/>
                  <a:pt x="455265" y="194259"/>
                  <a:pt x="461836" y="199648"/>
                </a:cubicBezTo>
                <a:cubicBezTo>
                  <a:pt x="463479" y="201289"/>
                  <a:pt x="466764" y="204804"/>
                  <a:pt x="470050" y="207147"/>
                </a:cubicBezTo>
                <a:cubicBezTo>
                  <a:pt x="470285" y="207147"/>
                  <a:pt x="470754" y="206913"/>
                  <a:pt x="470989" y="206913"/>
                </a:cubicBezTo>
                <a:cubicBezTo>
                  <a:pt x="470989" y="205741"/>
                  <a:pt x="470989" y="204569"/>
                  <a:pt x="470989" y="203398"/>
                </a:cubicBezTo>
                <a:cubicBezTo>
                  <a:pt x="470754" y="199648"/>
                  <a:pt x="470285" y="195431"/>
                  <a:pt x="470050" y="191447"/>
                </a:cubicBezTo>
                <a:cubicBezTo>
                  <a:pt x="465356" y="190510"/>
                  <a:pt x="459959" y="185354"/>
                  <a:pt x="457846" y="183714"/>
                </a:cubicBezTo>
                <a:cubicBezTo>
                  <a:pt x="447755" y="174810"/>
                  <a:pt x="437429" y="163328"/>
                  <a:pt x="424522" y="158407"/>
                </a:cubicBezTo>
                <a:cubicBezTo>
                  <a:pt x="422644" y="157704"/>
                  <a:pt x="423348" y="154892"/>
                  <a:pt x="425460" y="155360"/>
                </a:cubicBezTo>
                <a:cubicBezTo>
                  <a:pt x="435082" y="158172"/>
                  <a:pt x="443296" y="165671"/>
                  <a:pt x="451041" y="171763"/>
                </a:cubicBezTo>
                <a:cubicBezTo>
                  <a:pt x="453153" y="173404"/>
                  <a:pt x="463713" y="182777"/>
                  <a:pt x="469346" y="185354"/>
                </a:cubicBezTo>
                <a:cubicBezTo>
                  <a:pt x="468876" y="181136"/>
                  <a:pt x="468407" y="176684"/>
                  <a:pt x="468172" y="172466"/>
                </a:cubicBezTo>
                <a:cubicBezTo>
                  <a:pt x="464417" y="169654"/>
                  <a:pt x="460663" y="166139"/>
                  <a:pt x="457377" y="163562"/>
                </a:cubicBezTo>
                <a:cubicBezTo>
                  <a:pt x="451275" y="158875"/>
                  <a:pt x="444235" y="154423"/>
                  <a:pt x="438837" y="148799"/>
                </a:cubicBezTo>
                <a:cubicBezTo>
                  <a:pt x="434378" y="148799"/>
                  <a:pt x="424287" y="148565"/>
                  <a:pt x="424052" y="148565"/>
                </a:cubicBezTo>
                <a:close/>
                <a:moveTo>
                  <a:pt x="234430" y="136380"/>
                </a:moveTo>
                <a:cubicBezTo>
                  <a:pt x="234195" y="142004"/>
                  <a:pt x="233726" y="147393"/>
                  <a:pt x="233491" y="153017"/>
                </a:cubicBezTo>
                <a:cubicBezTo>
                  <a:pt x="240062" y="158407"/>
                  <a:pt x="247103" y="163562"/>
                  <a:pt x="254378" y="168248"/>
                </a:cubicBezTo>
                <a:cubicBezTo>
                  <a:pt x="259071" y="171295"/>
                  <a:pt x="264704" y="174107"/>
                  <a:pt x="269867" y="177153"/>
                </a:cubicBezTo>
                <a:cubicBezTo>
                  <a:pt x="270101" y="172935"/>
                  <a:pt x="270101" y="168717"/>
                  <a:pt x="270336" y="164265"/>
                </a:cubicBezTo>
                <a:cubicBezTo>
                  <a:pt x="266347" y="164265"/>
                  <a:pt x="260010" y="160047"/>
                  <a:pt x="257898" y="158407"/>
                </a:cubicBezTo>
                <a:cubicBezTo>
                  <a:pt x="249684" y="151611"/>
                  <a:pt x="241940" y="144113"/>
                  <a:pt x="234430" y="136380"/>
                </a:cubicBezTo>
                <a:close/>
                <a:moveTo>
                  <a:pt x="38002" y="127475"/>
                </a:moveTo>
                <a:cubicBezTo>
                  <a:pt x="37767" y="133099"/>
                  <a:pt x="37767" y="138723"/>
                  <a:pt x="37532" y="144581"/>
                </a:cubicBezTo>
                <a:cubicBezTo>
                  <a:pt x="43165" y="148330"/>
                  <a:pt x="48328" y="152548"/>
                  <a:pt x="53491" y="156532"/>
                </a:cubicBezTo>
                <a:cubicBezTo>
                  <a:pt x="60766" y="162156"/>
                  <a:pt x="68980" y="170123"/>
                  <a:pt x="78367" y="171763"/>
                </a:cubicBezTo>
                <a:cubicBezTo>
                  <a:pt x="78602" y="171763"/>
                  <a:pt x="78836" y="171998"/>
                  <a:pt x="79071" y="172232"/>
                </a:cubicBezTo>
                <a:cubicBezTo>
                  <a:pt x="79306" y="166842"/>
                  <a:pt x="80010" y="161453"/>
                  <a:pt x="80479" y="156063"/>
                </a:cubicBezTo>
                <a:cubicBezTo>
                  <a:pt x="72265" y="157469"/>
                  <a:pt x="61000" y="146221"/>
                  <a:pt x="55837" y="142238"/>
                </a:cubicBezTo>
                <a:cubicBezTo>
                  <a:pt x="50205" y="137551"/>
                  <a:pt x="43869" y="132630"/>
                  <a:pt x="38002" y="127475"/>
                </a:cubicBezTo>
                <a:close/>
                <a:moveTo>
                  <a:pt x="234430" y="118336"/>
                </a:moveTo>
                <a:cubicBezTo>
                  <a:pt x="234665" y="122554"/>
                  <a:pt x="234899" y="126538"/>
                  <a:pt x="234665" y="130756"/>
                </a:cubicBezTo>
                <a:cubicBezTo>
                  <a:pt x="240297" y="135911"/>
                  <a:pt x="245695" y="141301"/>
                  <a:pt x="251327" y="146456"/>
                </a:cubicBezTo>
                <a:cubicBezTo>
                  <a:pt x="255317" y="149736"/>
                  <a:pt x="259306" y="153017"/>
                  <a:pt x="263530" y="155829"/>
                </a:cubicBezTo>
                <a:cubicBezTo>
                  <a:pt x="264938" y="157001"/>
                  <a:pt x="266581" y="158172"/>
                  <a:pt x="268459" y="158875"/>
                </a:cubicBezTo>
                <a:cubicBezTo>
                  <a:pt x="268693" y="158875"/>
                  <a:pt x="268693" y="158875"/>
                  <a:pt x="268693" y="159110"/>
                </a:cubicBezTo>
                <a:cubicBezTo>
                  <a:pt x="268928" y="157938"/>
                  <a:pt x="269632" y="157469"/>
                  <a:pt x="270336" y="157001"/>
                </a:cubicBezTo>
                <a:cubicBezTo>
                  <a:pt x="270571" y="152783"/>
                  <a:pt x="270571" y="148330"/>
                  <a:pt x="270805" y="143878"/>
                </a:cubicBezTo>
                <a:cubicBezTo>
                  <a:pt x="264000" y="142707"/>
                  <a:pt x="257194" y="136614"/>
                  <a:pt x="252266" y="132865"/>
                </a:cubicBezTo>
                <a:cubicBezTo>
                  <a:pt x="246164" y="128178"/>
                  <a:pt x="240297" y="123492"/>
                  <a:pt x="234430" y="118336"/>
                </a:cubicBezTo>
                <a:close/>
                <a:moveTo>
                  <a:pt x="234430" y="108963"/>
                </a:moveTo>
                <a:cubicBezTo>
                  <a:pt x="234430" y="110135"/>
                  <a:pt x="234430" y="111306"/>
                  <a:pt x="234430" y="112478"/>
                </a:cubicBezTo>
                <a:cubicBezTo>
                  <a:pt x="241001" y="118102"/>
                  <a:pt x="248041" y="123257"/>
                  <a:pt x="255082" y="127944"/>
                </a:cubicBezTo>
                <a:cubicBezTo>
                  <a:pt x="259775" y="130756"/>
                  <a:pt x="265408" y="135208"/>
                  <a:pt x="271040" y="137786"/>
                </a:cubicBezTo>
                <a:cubicBezTo>
                  <a:pt x="271040" y="134739"/>
                  <a:pt x="271040" y="131927"/>
                  <a:pt x="271040" y="129115"/>
                </a:cubicBezTo>
                <a:cubicBezTo>
                  <a:pt x="267755" y="126304"/>
                  <a:pt x="264704" y="123257"/>
                  <a:pt x="261184" y="120914"/>
                </a:cubicBezTo>
                <a:cubicBezTo>
                  <a:pt x="256725" y="118102"/>
                  <a:pt x="252266" y="115290"/>
                  <a:pt x="247807" y="112947"/>
                </a:cubicBezTo>
                <a:cubicBezTo>
                  <a:pt x="246399" y="112009"/>
                  <a:pt x="246633" y="110603"/>
                  <a:pt x="247337" y="109666"/>
                </a:cubicBezTo>
                <a:cubicBezTo>
                  <a:pt x="243582" y="109666"/>
                  <a:pt x="240062" y="109901"/>
                  <a:pt x="236307" y="109666"/>
                </a:cubicBezTo>
                <a:cubicBezTo>
                  <a:pt x="235369" y="109666"/>
                  <a:pt x="234899" y="109432"/>
                  <a:pt x="234430" y="108963"/>
                </a:cubicBezTo>
                <a:close/>
                <a:moveTo>
                  <a:pt x="271744" y="108495"/>
                </a:moveTo>
                <a:cubicBezTo>
                  <a:pt x="266816" y="109432"/>
                  <a:pt x="260949" y="109198"/>
                  <a:pt x="256959" y="109432"/>
                </a:cubicBezTo>
                <a:cubicBezTo>
                  <a:pt x="255082" y="109432"/>
                  <a:pt x="253439" y="109432"/>
                  <a:pt x="251562" y="109432"/>
                </a:cubicBezTo>
                <a:cubicBezTo>
                  <a:pt x="257898" y="112244"/>
                  <a:pt x="265173" y="115993"/>
                  <a:pt x="271275" y="120680"/>
                </a:cubicBezTo>
                <a:cubicBezTo>
                  <a:pt x="271510" y="116696"/>
                  <a:pt x="271510" y="112478"/>
                  <a:pt x="271744" y="108495"/>
                </a:cubicBezTo>
                <a:close/>
                <a:moveTo>
                  <a:pt x="61470" y="101465"/>
                </a:moveTo>
                <a:cubicBezTo>
                  <a:pt x="65929" y="107557"/>
                  <a:pt x="71092" y="112947"/>
                  <a:pt x="77193" y="117399"/>
                </a:cubicBezTo>
                <a:cubicBezTo>
                  <a:pt x="78836" y="118571"/>
                  <a:pt x="80479" y="119508"/>
                  <a:pt x="82356" y="120680"/>
                </a:cubicBezTo>
                <a:cubicBezTo>
                  <a:pt x="82356" y="114821"/>
                  <a:pt x="82122" y="108963"/>
                  <a:pt x="81418" y="103339"/>
                </a:cubicBezTo>
                <a:cubicBezTo>
                  <a:pt x="80948" y="103339"/>
                  <a:pt x="80714" y="103339"/>
                  <a:pt x="80244" y="103339"/>
                </a:cubicBezTo>
                <a:cubicBezTo>
                  <a:pt x="73908" y="102402"/>
                  <a:pt x="67806" y="101933"/>
                  <a:pt x="61470" y="101465"/>
                </a:cubicBezTo>
                <a:close/>
                <a:moveTo>
                  <a:pt x="44338" y="101230"/>
                </a:moveTo>
                <a:cubicBezTo>
                  <a:pt x="51144" y="107089"/>
                  <a:pt x="57950" y="112947"/>
                  <a:pt x="64990" y="118336"/>
                </a:cubicBezTo>
                <a:cubicBezTo>
                  <a:pt x="69918" y="122086"/>
                  <a:pt x="74847" y="126069"/>
                  <a:pt x="80244" y="128881"/>
                </a:cubicBezTo>
                <a:cubicBezTo>
                  <a:pt x="80948" y="129115"/>
                  <a:pt x="81652" y="129584"/>
                  <a:pt x="82122" y="129818"/>
                </a:cubicBezTo>
                <a:cubicBezTo>
                  <a:pt x="82356" y="129350"/>
                  <a:pt x="82122" y="128881"/>
                  <a:pt x="82356" y="128412"/>
                </a:cubicBezTo>
                <a:cubicBezTo>
                  <a:pt x="77898" y="125835"/>
                  <a:pt x="73673" y="121617"/>
                  <a:pt x="70857" y="118571"/>
                </a:cubicBezTo>
                <a:cubicBezTo>
                  <a:pt x="65929" y="113884"/>
                  <a:pt x="61705" y="108963"/>
                  <a:pt x="58419" y="102871"/>
                </a:cubicBezTo>
                <a:cubicBezTo>
                  <a:pt x="58184" y="102402"/>
                  <a:pt x="58184" y="101933"/>
                  <a:pt x="58419" y="101465"/>
                </a:cubicBezTo>
                <a:cubicBezTo>
                  <a:pt x="53725" y="101230"/>
                  <a:pt x="49032" y="101230"/>
                  <a:pt x="44338" y="101230"/>
                </a:cubicBezTo>
                <a:close/>
                <a:moveTo>
                  <a:pt x="38236" y="100996"/>
                </a:moveTo>
                <a:cubicBezTo>
                  <a:pt x="38471" y="107323"/>
                  <a:pt x="38236" y="113650"/>
                  <a:pt x="38236" y="120211"/>
                </a:cubicBezTo>
                <a:cubicBezTo>
                  <a:pt x="43634" y="124429"/>
                  <a:pt x="49032" y="128881"/>
                  <a:pt x="54429" y="133099"/>
                </a:cubicBezTo>
                <a:cubicBezTo>
                  <a:pt x="59592" y="137083"/>
                  <a:pt x="64755" y="141066"/>
                  <a:pt x="70153" y="144347"/>
                </a:cubicBezTo>
                <a:cubicBezTo>
                  <a:pt x="72265" y="145519"/>
                  <a:pt x="78132" y="150205"/>
                  <a:pt x="80948" y="149971"/>
                </a:cubicBezTo>
                <a:cubicBezTo>
                  <a:pt x="81183" y="145753"/>
                  <a:pt x="81652" y="141535"/>
                  <a:pt x="81887" y="137317"/>
                </a:cubicBezTo>
                <a:cubicBezTo>
                  <a:pt x="75551" y="135442"/>
                  <a:pt x="69214" y="129350"/>
                  <a:pt x="64990" y="125835"/>
                </a:cubicBezTo>
                <a:cubicBezTo>
                  <a:pt x="55603" y="118336"/>
                  <a:pt x="46920" y="109901"/>
                  <a:pt x="38706" y="100996"/>
                </a:cubicBezTo>
                <a:cubicBezTo>
                  <a:pt x="38471" y="100996"/>
                  <a:pt x="38471" y="100996"/>
                  <a:pt x="38236" y="100996"/>
                </a:cubicBezTo>
                <a:close/>
                <a:moveTo>
                  <a:pt x="521768" y="49244"/>
                </a:moveTo>
                <a:cubicBezTo>
                  <a:pt x="523998" y="50123"/>
                  <a:pt x="525583" y="52291"/>
                  <a:pt x="524526" y="55103"/>
                </a:cubicBezTo>
                <a:cubicBezTo>
                  <a:pt x="509503" y="100095"/>
                  <a:pt x="525465" y="150477"/>
                  <a:pt x="523118" y="196641"/>
                </a:cubicBezTo>
                <a:cubicBezTo>
                  <a:pt x="522649" y="207420"/>
                  <a:pt x="514433" y="273034"/>
                  <a:pt x="516311" y="274440"/>
                </a:cubicBezTo>
                <a:cubicBezTo>
                  <a:pt x="517484" y="275378"/>
                  <a:pt x="516545" y="277252"/>
                  <a:pt x="515137" y="277252"/>
                </a:cubicBezTo>
                <a:cubicBezTo>
                  <a:pt x="507860" y="277252"/>
                  <a:pt x="503635" y="68928"/>
                  <a:pt x="515137" y="51119"/>
                </a:cubicBezTo>
                <a:cubicBezTo>
                  <a:pt x="516663" y="48776"/>
                  <a:pt x="519538" y="48366"/>
                  <a:pt x="521768" y="49244"/>
                </a:cubicBezTo>
                <a:close/>
                <a:moveTo>
                  <a:pt x="316099" y="36555"/>
                </a:moveTo>
                <a:cubicBezTo>
                  <a:pt x="318211" y="88108"/>
                  <a:pt x="318680" y="139660"/>
                  <a:pt x="318680" y="190978"/>
                </a:cubicBezTo>
                <a:cubicBezTo>
                  <a:pt x="318680" y="201523"/>
                  <a:pt x="309997" y="279320"/>
                  <a:pt x="313987" y="294786"/>
                </a:cubicBezTo>
                <a:cubicBezTo>
                  <a:pt x="332057" y="294317"/>
                  <a:pt x="350128" y="293849"/>
                  <a:pt x="367964" y="293146"/>
                </a:cubicBezTo>
                <a:cubicBezTo>
                  <a:pt x="362801" y="208319"/>
                  <a:pt x="364443" y="122320"/>
                  <a:pt x="368198" y="37492"/>
                </a:cubicBezTo>
                <a:cubicBezTo>
                  <a:pt x="350832" y="35149"/>
                  <a:pt x="333700" y="33509"/>
                  <a:pt x="316334" y="36555"/>
                </a:cubicBezTo>
                <a:cubicBezTo>
                  <a:pt x="316334" y="36555"/>
                  <a:pt x="316099" y="36555"/>
                  <a:pt x="316099" y="36555"/>
                </a:cubicBezTo>
                <a:close/>
                <a:moveTo>
                  <a:pt x="129762" y="9373"/>
                </a:moveTo>
                <a:cubicBezTo>
                  <a:pt x="103947" y="102402"/>
                  <a:pt x="143608" y="206210"/>
                  <a:pt x="126007" y="300879"/>
                </a:cubicBezTo>
                <a:cubicBezTo>
                  <a:pt x="145016" y="300410"/>
                  <a:pt x="163791" y="299473"/>
                  <a:pt x="182096" y="298770"/>
                </a:cubicBezTo>
                <a:cubicBezTo>
                  <a:pt x="186320" y="204335"/>
                  <a:pt x="174586" y="109432"/>
                  <a:pt x="175056" y="14762"/>
                </a:cubicBezTo>
                <a:cubicBezTo>
                  <a:pt x="166607" y="12888"/>
                  <a:pt x="158158" y="12185"/>
                  <a:pt x="149475" y="11716"/>
                </a:cubicBezTo>
                <a:cubicBezTo>
                  <a:pt x="144547" y="11482"/>
                  <a:pt x="139619" y="11482"/>
                  <a:pt x="134690" y="11013"/>
                </a:cubicBezTo>
                <a:cubicBezTo>
                  <a:pt x="133048" y="10779"/>
                  <a:pt x="131405" y="10545"/>
                  <a:pt x="129997" y="9842"/>
                </a:cubicBezTo>
                <a:cubicBezTo>
                  <a:pt x="129997" y="9607"/>
                  <a:pt x="129762" y="9607"/>
                  <a:pt x="129762" y="9373"/>
                </a:cubicBezTo>
                <a:close/>
                <a:moveTo>
                  <a:pt x="137507" y="0"/>
                </a:moveTo>
                <a:cubicBezTo>
                  <a:pt x="142670" y="0"/>
                  <a:pt x="148067" y="234"/>
                  <a:pt x="153465" y="468"/>
                </a:cubicBezTo>
                <a:cubicBezTo>
                  <a:pt x="161209" y="703"/>
                  <a:pt x="172709" y="234"/>
                  <a:pt x="180219" y="4218"/>
                </a:cubicBezTo>
                <a:cubicBezTo>
                  <a:pt x="183269" y="3983"/>
                  <a:pt x="186790" y="5624"/>
                  <a:pt x="186790" y="9842"/>
                </a:cubicBezTo>
                <a:cubicBezTo>
                  <a:pt x="186320" y="63738"/>
                  <a:pt x="184677" y="117399"/>
                  <a:pt x="189136" y="171295"/>
                </a:cubicBezTo>
                <a:cubicBezTo>
                  <a:pt x="192891" y="213943"/>
                  <a:pt x="197350" y="256122"/>
                  <a:pt x="188667" y="298301"/>
                </a:cubicBezTo>
                <a:cubicBezTo>
                  <a:pt x="193126" y="298067"/>
                  <a:pt x="197350" y="298067"/>
                  <a:pt x="201575" y="297832"/>
                </a:cubicBezTo>
                <a:cubicBezTo>
                  <a:pt x="208380" y="297364"/>
                  <a:pt x="215186" y="297129"/>
                  <a:pt x="221992" y="296895"/>
                </a:cubicBezTo>
                <a:cubicBezTo>
                  <a:pt x="213074" y="269010"/>
                  <a:pt x="215186" y="237610"/>
                  <a:pt x="217063" y="208553"/>
                </a:cubicBezTo>
                <a:cubicBezTo>
                  <a:pt x="219176" y="173404"/>
                  <a:pt x="219880" y="137083"/>
                  <a:pt x="224573" y="102168"/>
                </a:cubicBezTo>
                <a:cubicBezTo>
                  <a:pt x="225512" y="96309"/>
                  <a:pt x="233022" y="96075"/>
                  <a:pt x="233961" y="101933"/>
                </a:cubicBezTo>
                <a:cubicBezTo>
                  <a:pt x="234195" y="101699"/>
                  <a:pt x="234430" y="101230"/>
                  <a:pt x="235134" y="100996"/>
                </a:cubicBezTo>
                <a:cubicBezTo>
                  <a:pt x="241940" y="98887"/>
                  <a:pt x="249684" y="98887"/>
                  <a:pt x="256959" y="98184"/>
                </a:cubicBezTo>
                <a:cubicBezTo>
                  <a:pt x="262122" y="97715"/>
                  <a:pt x="269397" y="95841"/>
                  <a:pt x="275030" y="97012"/>
                </a:cubicBezTo>
                <a:cubicBezTo>
                  <a:pt x="278550" y="95606"/>
                  <a:pt x="283478" y="97012"/>
                  <a:pt x="283478" y="102168"/>
                </a:cubicBezTo>
                <a:cubicBezTo>
                  <a:pt x="283478" y="147627"/>
                  <a:pt x="282070" y="192853"/>
                  <a:pt x="283713" y="238078"/>
                </a:cubicBezTo>
                <a:cubicBezTo>
                  <a:pt x="283948" y="238313"/>
                  <a:pt x="284417" y="238313"/>
                  <a:pt x="284652" y="238547"/>
                </a:cubicBezTo>
                <a:cubicBezTo>
                  <a:pt x="286294" y="240187"/>
                  <a:pt x="285590" y="242531"/>
                  <a:pt x="283948" y="243702"/>
                </a:cubicBezTo>
                <a:cubicBezTo>
                  <a:pt x="284417" y="256122"/>
                  <a:pt x="285356" y="268541"/>
                  <a:pt x="286529" y="281195"/>
                </a:cubicBezTo>
                <a:cubicBezTo>
                  <a:pt x="286529" y="281195"/>
                  <a:pt x="286764" y="281195"/>
                  <a:pt x="286764" y="281429"/>
                </a:cubicBezTo>
                <a:cubicBezTo>
                  <a:pt x="287233" y="282835"/>
                  <a:pt x="287233" y="284007"/>
                  <a:pt x="286764" y="285179"/>
                </a:cubicBezTo>
                <a:cubicBezTo>
                  <a:pt x="287233" y="288459"/>
                  <a:pt x="287468" y="291974"/>
                  <a:pt x="287937" y="295255"/>
                </a:cubicBezTo>
                <a:cubicBezTo>
                  <a:pt x="295916" y="295255"/>
                  <a:pt x="304130" y="295020"/>
                  <a:pt x="312344" y="294786"/>
                </a:cubicBezTo>
                <a:cubicBezTo>
                  <a:pt x="300141" y="267604"/>
                  <a:pt x="304600" y="58348"/>
                  <a:pt x="305304" y="31868"/>
                </a:cubicBezTo>
                <a:cubicBezTo>
                  <a:pt x="305538" y="27182"/>
                  <a:pt x="309997" y="25776"/>
                  <a:pt x="313048" y="27182"/>
                </a:cubicBezTo>
                <a:cubicBezTo>
                  <a:pt x="313283" y="27182"/>
                  <a:pt x="313517" y="26948"/>
                  <a:pt x="313752" y="26948"/>
                </a:cubicBezTo>
                <a:cubicBezTo>
                  <a:pt x="331823" y="22261"/>
                  <a:pt x="350362" y="23667"/>
                  <a:pt x="368902" y="25776"/>
                </a:cubicBezTo>
                <a:cubicBezTo>
                  <a:pt x="370780" y="19918"/>
                  <a:pt x="380636" y="20386"/>
                  <a:pt x="380402" y="27416"/>
                </a:cubicBezTo>
                <a:cubicBezTo>
                  <a:pt x="376647" y="115759"/>
                  <a:pt x="381575" y="204569"/>
                  <a:pt x="376412" y="292677"/>
                </a:cubicBezTo>
                <a:cubicBezTo>
                  <a:pt x="386269" y="292208"/>
                  <a:pt x="396125" y="291740"/>
                  <a:pt x="405982" y="291037"/>
                </a:cubicBezTo>
                <a:cubicBezTo>
                  <a:pt x="400115" y="243234"/>
                  <a:pt x="404339" y="193790"/>
                  <a:pt x="412788" y="146690"/>
                </a:cubicBezTo>
                <a:cubicBezTo>
                  <a:pt x="413726" y="141301"/>
                  <a:pt x="419828" y="141535"/>
                  <a:pt x="422644" y="144581"/>
                </a:cubicBezTo>
                <a:cubicBezTo>
                  <a:pt x="424756" y="140598"/>
                  <a:pt x="429450" y="139660"/>
                  <a:pt x="434848" y="139192"/>
                </a:cubicBezTo>
                <a:cubicBezTo>
                  <a:pt x="445408" y="138020"/>
                  <a:pt x="456438" y="138254"/>
                  <a:pt x="466764" y="140129"/>
                </a:cubicBezTo>
                <a:cubicBezTo>
                  <a:pt x="467468" y="140363"/>
                  <a:pt x="468172" y="140598"/>
                  <a:pt x="468642" y="141066"/>
                </a:cubicBezTo>
                <a:cubicBezTo>
                  <a:pt x="468642" y="140832"/>
                  <a:pt x="468642" y="140598"/>
                  <a:pt x="468876" y="140363"/>
                </a:cubicBezTo>
                <a:cubicBezTo>
                  <a:pt x="469815" y="135677"/>
                  <a:pt x="476856" y="135911"/>
                  <a:pt x="478029" y="140363"/>
                </a:cubicBezTo>
                <a:cubicBezTo>
                  <a:pt x="483896" y="164733"/>
                  <a:pt x="482957" y="194728"/>
                  <a:pt x="482957" y="219801"/>
                </a:cubicBezTo>
                <a:cubicBezTo>
                  <a:pt x="482957" y="223784"/>
                  <a:pt x="482723" y="227768"/>
                  <a:pt x="482723" y="231517"/>
                </a:cubicBezTo>
                <a:cubicBezTo>
                  <a:pt x="483896" y="233158"/>
                  <a:pt x="483661" y="234798"/>
                  <a:pt x="482488" y="236204"/>
                </a:cubicBezTo>
                <a:cubicBezTo>
                  <a:pt x="481784" y="252372"/>
                  <a:pt x="479906" y="268307"/>
                  <a:pt x="474274" y="283304"/>
                </a:cubicBezTo>
                <a:cubicBezTo>
                  <a:pt x="500089" y="279555"/>
                  <a:pt x="539750" y="274165"/>
                  <a:pt x="568147" y="274868"/>
                </a:cubicBezTo>
                <a:cubicBezTo>
                  <a:pt x="578003" y="201992"/>
                  <a:pt x="582228" y="127944"/>
                  <a:pt x="570024" y="55068"/>
                </a:cubicBezTo>
                <a:cubicBezTo>
                  <a:pt x="556178" y="55536"/>
                  <a:pt x="542097" y="53896"/>
                  <a:pt x="528251" y="54130"/>
                </a:cubicBezTo>
                <a:cubicBezTo>
                  <a:pt x="523088" y="54130"/>
                  <a:pt x="522149" y="46397"/>
                  <a:pt x="527078" y="44991"/>
                </a:cubicBezTo>
                <a:cubicBezTo>
                  <a:pt x="540220" y="41476"/>
                  <a:pt x="556647" y="42648"/>
                  <a:pt x="570494" y="43585"/>
                </a:cubicBezTo>
                <a:cubicBezTo>
                  <a:pt x="573544" y="40539"/>
                  <a:pt x="579177" y="40304"/>
                  <a:pt x="580350" y="45694"/>
                </a:cubicBezTo>
                <a:cubicBezTo>
                  <a:pt x="594431" y="119742"/>
                  <a:pt x="594431" y="201523"/>
                  <a:pt x="577534" y="275337"/>
                </a:cubicBezTo>
                <a:cubicBezTo>
                  <a:pt x="594900" y="276977"/>
                  <a:pt x="605461" y="281664"/>
                  <a:pt x="601002" y="292208"/>
                </a:cubicBezTo>
                <a:cubicBezTo>
                  <a:pt x="601706" y="299707"/>
                  <a:pt x="599594" y="309080"/>
                  <a:pt x="598890" y="314470"/>
                </a:cubicBezTo>
                <a:cubicBezTo>
                  <a:pt x="597951" y="321265"/>
                  <a:pt x="597247" y="327826"/>
                  <a:pt x="595839" y="334388"/>
                </a:cubicBezTo>
                <a:cubicBezTo>
                  <a:pt x="595604" y="335794"/>
                  <a:pt x="595135" y="337434"/>
                  <a:pt x="594666" y="339074"/>
                </a:cubicBezTo>
                <a:cubicBezTo>
                  <a:pt x="596309" y="342120"/>
                  <a:pt x="594666" y="346807"/>
                  <a:pt x="589972" y="347041"/>
                </a:cubicBezTo>
                <a:cubicBezTo>
                  <a:pt x="501497" y="348916"/>
                  <a:pt x="413257" y="349385"/>
                  <a:pt x="325017" y="350791"/>
                </a:cubicBezTo>
                <a:cubicBezTo>
                  <a:pt x="324547" y="351025"/>
                  <a:pt x="323843" y="351259"/>
                  <a:pt x="322905" y="351025"/>
                </a:cubicBezTo>
                <a:cubicBezTo>
                  <a:pt x="322905" y="351025"/>
                  <a:pt x="322670" y="350791"/>
                  <a:pt x="322435" y="350791"/>
                </a:cubicBezTo>
                <a:cubicBezTo>
                  <a:pt x="306946" y="351025"/>
                  <a:pt x="291223" y="351259"/>
                  <a:pt x="275499" y="351728"/>
                </a:cubicBezTo>
                <a:cubicBezTo>
                  <a:pt x="275030" y="352431"/>
                  <a:pt x="274091" y="353134"/>
                  <a:pt x="273152" y="353134"/>
                </a:cubicBezTo>
                <a:cubicBezTo>
                  <a:pt x="271979" y="353368"/>
                  <a:pt x="270571" y="352665"/>
                  <a:pt x="269163" y="351962"/>
                </a:cubicBezTo>
                <a:cubicBezTo>
                  <a:pt x="237246" y="352665"/>
                  <a:pt x="205329" y="353603"/>
                  <a:pt x="173413" y="354774"/>
                </a:cubicBezTo>
                <a:cubicBezTo>
                  <a:pt x="151118" y="355712"/>
                  <a:pt x="18054" y="371880"/>
                  <a:pt x="6320" y="348916"/>
                </a:cubicBezTo>
                <a:cubicBezTo>
                  <a:pt x="922" y="344464"/>
                  <a:pt x="922" y="332513"/>
                  <a:pt x="922" y="326655"/>
                </a:cubicBezTo>
                <a:cubicBezTo>
                  <a:pt x="687" y="320562"/>
                  <a:pt x="-1190" y="307440"/>
                  <a:pt x="2095" y="300879"/>
                </a:cubicBezTo>
                <a:cubicBezTo>
                  <a:pt x="1626" y="300176"/>
                  <a:pt x="922" y="299707"/>
                  <a:pt x="453" y="299004"/>
                </a:cubicBezTo>
                <a:cubicBezTo>
                  <a:pt x="-955" y="296661"/>
                  <a:pt x="1157" y="294552"/>
                  <a:pt x="3504" y="295020"/>
                </a:cubicBezTo>
                <a:cubicBezTo>
                  <a:pt x="8432" y="295723"/>
                  <a:pt x="13360" y="296426"/>
                  <a:pt x="18288" y="297129"/>
                </a:cubicBezTo>
                <a:cubicBezTo>
                  <a:pt x="13125" y="232220"/>
                  <a:pt x="17584" y="158407"/>
                  <a:pt x="28849" y="94200"/>
                </a:cubicBezTo>
                <a:cubicBezTo>
                  <a:pt x="29318" y="90920"/>
                  <a:pt x="32604" y="89983"/>
                  <a:pt x="35186" y="91154"/>
                </a:cubicBezTo>
                <a:cubicBezTo>
                  <a:pt x="35890" y="89280"/>
                  <a:pt x="37532" y="87874"/>
                  <a:pt x="40114" y="87874"/>
                </a:cubicBezTo>
                <a:lnTo>
                  <a:pt x="79775" y="87874"/>
                </a:lnTo>
                <a:cubicBezTo>
                  <a:pt x="80010" y="87874"/>
                  <a:pt x="80244" y="88108"/>
                  <a:pt x="80479" y="88108"/>
                </a:cubicBezTo>
                <a:cubicBezTo>
                  <a:pt x="82356" y="85999"/>
                  <a:pt x="86111" y="85765"/>
                  <a:pt x="88223" y="88577"/>
                </a:cubicBezTo>
                <a:cubicBezTo>
                  <a:pt x="103243" y="108026"/>
                  <a:pt x="91978" y="149033"/>
                  <a:pt x="90805" y="171295"/>
                </a:cubicBezTo>
                <a:cubicBezTo>
                  <a:pt x="88223" y="215349"/>
                  <a:pt x="99019" y="257996"/>
                  <a:pt x="88458" y="301582"/>
                </a:cubicBezTo>
                <a:cubicBezTo>
                  <a:pt x="98080" y="301582"/>
                  <a:pt x="107702" y="301347"/>
                  <a:pt x="117324" y="301113"/>
                </a:cubicBezTo>
                <a:cubicBezTo>
                  <a:pt x="122018" y="240890"/>
                  <a:pt x="117559" y="178325"/>
                  <a:pt x="114038" y="117868"/>
                </a:cubicBezTo>
                <a:cubicBezTo>
                  <a:pt x="112161" y="85296"/>
                  <a:pt x="101366" y="31868"/>
                  <a:pt x="122018" y="3046"/>
                </a:cubicBezTo>
                <a:cubicBezTo>
                  <a:pt x="123660" y="468"/>
                  <a:pt x="127181" y="468"/>
                  <a:pt x="129058" y="2109"/>
                </a:cubicBezTo>
                <a:cubicBezTo>
                  <a:pt x="129997" y="1640"/>
                  <a:pt x="130701" y="937"/>
                  <a:pt x="131170" y="703"/>
                </a:cubicBezTo>
                <a:cubicBezTo>
                  <a:pt x="133282" y="0"/>
                  <a:pt x="135394" y="234"/>
                  <a:pt x="1375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854AF78-4C89-48B8-8863-441BEE5E7ED5}"/>
              </a:ext>
            </a:extLst>
          </p:cNvPr>
          <p:cNvSpPr txBox="1"/>
          <p:nvPr/>
        </p:nvSpPr>
        <p:spPr>
          <a:xfrm>
            <a:off x="567074" y="123906"/>
            <a:ext cx="834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cs typeface="+mn-ea"/>
                <a:sym typeface="+mn-lt"/>
              </a:rPr>
              <a:t>Q &amp; A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912F0A-2539-4DFA-B201-462062306831}"/>
              </a:ext>
            </a:extLst>
          </p:cNvPr>
          <p:cNvSpPr txBox="1"/>
          <p:nvPr/>
        </p:nvSpPr>
        <p:spPr>
          <a:xfrm>
            <a:off x="792590" y="1130300"/>
            <a:ext cx="1014683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effectLst/>
                <a:cs typeface="+mn-ea"/>
                <a:sym typeface="+mn-lt"/>
              </a:rPr>
              <a:t>NLSR</a:t>
            </a:r>
            <a:r>
              <a:rPr lang="zh-CN" altLang="en-US" b="1" dirty="0">
                <a:effectLst/>
                <a:cs typeface="+mn-ea"/>
                <a:sym typeface="+mn-lt"/>
              </a:rPr>
              <a:t>，命名数据链路状态路由协议（使用</a:t>
            </a:r>
            <a:r>
              <a:rPr lang="en-US" altLang="zh-CN" b="1" dirty="0" err="1">
                <a:effectLst/>
                <a:cs typeface="+mn-ea"/>
                <a:sym typeface="+mn-lt"/>
              </a:rPr>
              <a:t>NDNx</a:t>
            </a:r>
            <a:r>
              <a:rPr lang="zh-CN" altLang="en-US" b="1" dirty="0">
                <a:effectLst/>
                <a:cs typeface="+mn-ea"/>
                <a:sym typeface="+mn-lt"/>
              </a:rPr>
              <a:t>的</a:t>
            </a:r>
            <a:r>
              <a:rPr lang="en-US" altLang="zh-CN" b="1" dirty="0">
                <a:effectLst/>
                <a:cs typeface="+mn-ea"/>
                <a:sym typeface="+mn-lt"/>
              </a:rPr>
              <a:t>SYNC</a:t>
            </a:r>
            <a:r>
              <a:rPr lang="zh-CN" altLang="en-US" b="1" dirty="0">
                <a:effectLst/>
                <a:cs typeface="+mn-ea"/>
                <a:sym typeface="+mn-lt"/>
              </a:rPr>
              <a:t>机制来分发链路路由状态信息）</a:t>
            </a:r>
            <a:endParaRPr lang="en-US" altLang="zh-CN" b="1" dirty="0">
              <a:effectLst/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OSPFN</a:t>
            </a:r>
            <a:r>
              <a:rPr lang="zh-CN" altLang="en-US" dirty="0">
                <a:cs typeface="+mn-ea"/>
                <a:sym typeface="+mn-lt"/>
              </a:rPr>
              <a:t>不支持</a:t>
            </a:r>
            <a:r>
              <a:rPr lang="zh-CN" altLang="en-US" b="1" dirty="0">
                <a:cs typeface="+mn-ea"/>
                <a:sym typeface="+mn-lt"/>
              </a:rPr>
              <a:t>动态多路径转发</a:t>
            </a:r>
            <a:r>
              <a:rPr lang="zh-CN" altLang="en-US" dirty="0">
                <a:cs typeface="+mn-ea"/>
                <a:sym typeface="+mn-lt"/>
              </a:rPr>
              <a:t>，没有建立机制</a:t>
            </a:r>
            <a:r>
              <a:rPr lang="zh-CN" altLang="en-US" b="1" dirty="0">
                <a:cs typeface="+mn-ea"/>
                <a:sym typeface="+mn-lt"/>
              </a:rPr>
              <a:t>认证路由数据</a:t>
            </a:r>
            <a:endParaRPr lang="en-US" altLang="zh-CN" b="1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r>
              <a:rPr lang="en-US" altLang="zh-CN" b="1" dirty="0">
                <a:effectLst/>
                <a:cs typeface="+mn-ea"/>
                <a:sym typeface="+mn-lt"/>
              </a:rPr>
              <a:t>NLSR</a:t>
            </a:r>
            <a:r>
              <a:rPr lang="zh-CN" altLang="en-US" b="1" dirty="0">
                <a:effectLst/>
                <a:cs typeface="+mn-ea"/>
                <a:sym typeface="+mn-lt"/>
              </a:rPr>
              <a:t>使用名字来鉴别路由器和链路</a:t>
            </a:r>
            <a:r>
              <a:rPr lang="zh-CN" altLang="en-US" dirty="0">
                <a:effectLst/>
                <a:cs typeface="+mn-ea"/>
                <a:sym typeface="+mn-lt"/>
              </a:rPr>
              <a:t>，路由器使用每个路由信息的签名来验证它的初始源和真实性。</a:t>
            </a:r>
          </a:p>
          <a:p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动态多路径转发是怎样一个过程？</a:t>
            </a:r>
            <a:endParaRPr lang="en-US" altLang="zh-CN" dirty="0">
              <a:solidFill>
                <a:srgbClr val="FF0000"/>
              </a:solidFill>
              <a:cs typeface="+mn-ea"/>
              <a:sym typeface="+mn-lt"/>
            </a:endParaRPr>
          </a:p>
          <a:p>
            <a:endParaRPr lang="en-US" altLang="zh-CN" dirty="0">
              <a:solidFill>
                <a:srgbClr val="FF0000"/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如何使用名字来鉴别路由器和链路？</a:t>
            </a:r>
            <a:endParaRPr lang="en-US" altLang="zh-CN" dirty="0">
              <a:solidFill>
                <a:srgbClr val="FF0000"/>
              </a:solidFill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r>
              <a:rPr lang="zh-CN" altLang="en-US" b="1" dirty="0">
                <a:cs typeface="+mn-ea"/>
                <a:sym typeface="+mn-lt"/>
              </a:rPr>
              <a:t>代理重加密</a:t>
            </a:r>
            <a:endParaRPr lang="en-US" altLang="zh-CN" b="1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消费者最后拿到密文后，为什么还要用转换密钥对密文再加密，然后再用私钥解密？</a:t>
            </a:r>
          </a:p>
        </p:txBody>
      </p:sp>
    </p:spTree>
    <p:extLst>
      <p:ext uri="{BB962C8B-B14F-4D97-AF65-F5344CB8AC3E}">
        <p14:creationId xmlns:p14="http://schemas.microsoft.com/office/powerpoint/2010/main" val="311089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8">
        <p:fade/>
      </p:transition>
    </mc:Choice>
    <mc:Fallback xmlns="">
      <p:transition spd="med" advTm="528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06822" y="2360410"/>
            <a:ext cx="89783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>
                <a:cs typeface="+mn-ea"/>
                <a:sym typeface="+mn-lt"/>
              </a:rPr>
              <a:t>THANK YOU FOR WATCHING</a:t>
            </a:r>
          </a:p>
        </p:txBody>
      </p:sp>
      <p:sp>
        <p:nvSpPr>
          <p:cNvPr id="9" name="椭圆 8"/>
          <p:cNvSpPr/>
          <p:nvPr/>
        </p:nvSpPr>
        <p:spPr>
          <a:xfrm>
            <a:off x="2312493" y="60523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FA76EA-74E1-4377-AB11-0D63D1482B3E}"/>
              </a:ext>
            </a:extLst>
          </p:cNvPr>
          <p:cNvSpPr/>
          <p:nvPr/>
        </p:nvSpPr>
        <p:spPr>
          <a:xfrm>
            <a:off x="6881127" y="3852392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报告人  方清</a:t>
            </a:r>
            <a:endParaRPr lang="en-US" altLang="zh-CN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B01EAE-220E-4620-B27F-ABA9CEF4583B}"/>
              </a:ext>
            </a:extLst>
          </p:cNvPr>
          <p:cNvSpPr/>
          <p:nvPr/>
        </p:nvSpPr>
        <p:spPr>
          <a:xfrm>
            <a:off x="3209066" y="3852391"/>
            <a:ext cx="2683933" cy="1240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chemeClr val="tx1"/>
                </a:solidFill>
                <a:cs typeface="+mn-ea"/>
                <a:sym typeface="+mn-lt"/>
              </a:rPr>
              <a:t>NDN</a:t>
            </a:r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缓存机制</a:t>
            </a:r>
            <a:endParaRPr lang="en-US" altLang="zh-CN" b="1" dirty="0">
              <a:solidFill>
                <a:schemeClr val="tx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chemeClr val="tx1"/>
                </a:solidFill>
                <a:cs typeface="+mn-ea"/>
                <a:sym typeface="+mn-lt"/>
              </a:rPr>
              <a:t>NDN</a:t>
            </a:r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路由与转发</a:t>
            </a:r>
            <a:endParaRPr lang="en-US" altLang="zh-CN" b="1" dirty="0">
              <a:solidFill>
                <a:schemeClr val="tx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chemeClr val="tx1"/>
                </a:solidFill>
                <a:cs typeface="+mn-ea"/>
                <a:sym typeface="+mn-lt"/>
              </a:rPr>
              <a:t>NDN</a:t>
            </a:r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的安全与隐私</a:t>
            </a:r>
            <a:endParaRPr lang="en-US" altLang="zh-CN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935170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cs typeface="+mn-ea"/>
                <a:sym typeface="+mn-lt"/>
              </a:rPr>
              <a:t>PART</a:t>
            </a:r>
            <a:r>
              <a:rPr lang="zh-CN" altLang="en-US" sz="4400" b="1" dirty="0">
                <a:cs typeface="+mn-ea"/>
                <a:sym typeface="+mn-lt"/>
              </a:rPr>
              <a:t> </a:t>
            </a:r>
            <a:r>
              <a:rPr lang="en-US" altLang="zh-CN" sz="4400" b="1" dirty="0">
                <a:cs typeface="+mn-ea"/>
                <a:sym typeface="+mn-lt"/>
              </a:rPr>
              <a:t>ONE</a:t>
            </a:r>
            <a:endParaRPr lang="zh-CN" altLang="en-US" sz="4400" b="1" dirty="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36395" y="2096093"/>
            <a:ext cx="5919209" cy="13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000" b="1" dirty="0">
                <a:solidFill>
                  <a:schemeClr val="tx1"/>
                </a:solidFill>
                <a:cs typeface="+mn-ea"/>
                <a:sym typeface="+mn-lt"/>
              </a:rPr>
              <a:t>NDN</a:t>
            </a:r>
            <a:r>
              <a:rPr lang="zh-CN" altLang="en-US" sz="6000" b="1" dirty="0">
                <a:solidFill>
                  <a:schemeClr val="tx1"/>
                </a:solidFill>
                <a:cs typeface="+mn-ea"/>
                <a:sym typeface="+mn-lt"/>
              </a:rPr>
              <a:t>缓存机制</a:t>
            </a:r>
            <a:endParaRPr lang="en-US" altLang="zh-CN" sz="6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1360840"/>
      </p:ext>
    </p:extLst>
  </p:cSld>
  <p:clrMapOvr>
    <a:masterClrMapping/>
  </p:clrMapOvr>
  <p:transition spd="slow" advTm="2559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>
            <a:extLst>
              <a:ext uri="{FF2B5EF4-FFF2-40B4-BE49-F238E27FC236}">
                <a16:creationId xmlns:a16="http://schemas.microsoft.com/office/drawing/2014/main" id="{2DFFAE74-5CE7-4241-9193-035364A3EFDC}"/>
              </a:ext>
            </a:extLst>
          </p:cNvPr>
          <p:cNvSpPr txBox="1"/>
          <p:nvPr/>
        </p:nvSpPr>
        <p:spPr>
          <a:xfrm>
            <a:off x="1074586" y="933431"/>
            <a:ext cx="7805008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dirty="0">
                <a:cs typeface="+mn-ea"/>
                <a:sym typeface="+mn-lt"/>
              </a:rPr>
              <a:t>NDN</a:t>
            </a:r>
            <a:r>
              <a:rPr lang="zh-CN" altLang="en-US" b="1" dirty="0">
                <a:cs typeface="+mn-ea"/>
                <a:sym typeface="+mn-lt"/>
              </a:rPr>
              <a:t>网络设计原则：</a:t>
            </a:r>
            <a:r>
              <a:rPr lang="zh-CN" altLang="en-US" dirty="0">
                <a:cs typeface="+mn-ea"/>
                <a:sym typeface="+mn-lt"/>
              </a:rPr>
              <a:t>尽可能</a:t>
            </a:r>
            <a:r>
              <a:rPr lang="zh-CN" altLang="en-US" b="1" dirty="0">
                <a:cs typeface="+mn-ea"/>
                <a:sym typeface="+mn-lt"/>
              </a:rPr>
              <a:t>大规模的部署网络缓存</a:t>
            </a:r>
            <a:r>
              <a:rPr lang="zh-CN" altLang="en-US" dirty="0">
                <a:cs typeface="+mn-ea"/>
                <a:sym typeface="+mn-lt"/>
              </a:rPr>
              <a:t>，</a:t>
            </a:r>
            <a:r>
              <a:rPr lang="zh-CN" altLang="en-US" b="1" dirty="0">
                <a:cs typeface="+mn-ea"/>
                <a:sym typeface="+mn-lt"/>
              </a:rPr>
              <a:t>最大化带宽使用</a:t>
            </a:r>
            <a:r>
              <a:rPr lang="zh-CN" altLang="en-US" dirty="0">
                <a:cs typeface="+mn-ea"/>
                <a:sym typeface="+mn-lt"/>
              </a:rPr>
              <a:t>，实现</a:t>
            </a:r>
            <a:r>
              <a:rPr lang="zh-CN" altLang="en-US" b="1" dirty="0">
                <a:cs typeface="+mn-ea"/>
                <a:sym typeface="+mn-lt"/>
              </a:rPr>
              <a:t>快速</a:t>
            </a:r>
            <a:r>
              <a:rPr lang="zh-CN" altLang="en-US" dirty="0">
                <a:cs typeface="+mn-ea"/>
                <a:sym typeface="+mn-lt"/>
              </a:rPr>
              <a:t>、</a:t>
            </a:r>
            <a:r>
              <a:rPr lang="zh-CN" altLang="en-US" b="1" dirty="0">
                <a:cs typeface="+mn-ea"/>
                <a:sym typeface="+mn-lt"/>
              </a:rPr>
              <a:t>可靠</a:t>
            </a:r>
            <a:r>
              <a:rPr lang="zh-CN" altLang="en-US" dirty="0">
                <a:cs typeface="+mn-ea"/>
                <a:sym typeface="+mn-lt"/>
              </a:rPr>
              <a:t>和</a:t>
            </a:r>
            <a:r>
              <a:rPr lang="zh-CN" altLang="en-US" b="1" dirty="0">
                <a:cs typeface="+mn-ea"/>
                <a:sym typeface="+mn-lt"/>
              </a:rPr>
              <a:t>可扩展的内容交付</a:t>
            </a:r>
            <a:r>
              <a:rPr lang="zh-CN" altLang="en-US" dirty="0">
                <a:cs typeface="+mn-ea"/>
                <a:sym typeface="+mn-lt"/>
              </a:rPr>
              <a:t>，以</a:t>
            </a:r>
            <a:r>
              <a:rPr lang="zh-CN" altLang="en-US" b="1" dirty="0">
                <a:cs typeface="+mn-ea"/>
                <a:sym typeface="+mn-lt"/>
              </a:rPr>
              <a:t>避免阻塞</a:t>
            </a:r>
            <a:r>
              <a:rPr lang="zh-CN" altLang="en-US" dirty="0">
                <a:cs typeface="+mn-ea"/>
                <a:sym typeface="+mn-lt"/>
              </a:rPr>
              <a:t>。</a:t>
            </a:r>
            <a:endParaRPr lang="en-US" altLang="zh-CN" dirty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dirty="0">
                <a:cs typeface="+mn-ea"/>
                <a:sym typeface="+mn-lt"/>
              </a:rPr>
              <a:t>NDN</a:t>
            </a:r>
            <a:r>
              <a:rPr lang="zh-CN" altLang="en-US" b="1" dirty="0">
                <a:cs typeface="+mn-ea"/>
                <a:sym typeface="+mn-lt"/>
              </a:rPr>
              <a:t>缓存方式：网络内部缓存 </a:t>
            </a:r>
            <a:endParaRPr lang="en-US" altLang="zh-CN" b="1" dirty="0">
              <a:cs typeface="+mn-ea"/>
              <a:sym typeface="+mn-lt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7275876-D66B-47B4-92B2-D1CAA09A7134}"/>
              </a:ext>
            </a:extLst>
          </p:cNvPr>
          <p:cNvSpPr txBox="1"/>
          <p:nvPr/>
        </p:nvSpPr>
        <p:spPr>
          <a:xfrm>
            <a:off x="1074586" y="3319177"/>
            <a:ext cx="4638744" cy="833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dirty="0">
                <a:cs typeface="+mn-ea"/>
                <a:sym typeface="+mn-lt"/>
              </a:rPr>
              <a:t>ISP</a:t>
            </a:r>
            <a:r>
              <a:rPr lang="zh-CN" altLang="en-US" b="1" dirty="0">
                <a:cs typeface="+mn-ea"/>
                <a:sym typeface="+mn-lt"/>
              </a:rPr>
              <a:t>缓存 </a:t>
            </a:r>
            <a:r>
              <a:rPr lang="en-US" altLang="zh-CN" b="1" dirty="0">
                <a:cs typeface="+mn-ea"/>
                <a:sym typeface="+mn-lt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将访问量较大的网页内容存放到</a:t>
            </a:r>
            <a:r>
              <a:rPr lang="en-US" altLang="zh-CN" sz="1600" dirty="0">
                <a:cs typeface="+mn-ea"/>
                <a:sym typeface="+mn-lt"/>
              </a:rPr>
              <a:t>ISP</a:t>
            </a:r>
            <a:r>
              <a:rPr lang="zh-CN" altLang="en-US" sz="1600" dirty="0">
                <a:cs typeface="+mn-ea"/>
                <a:sym typeface="+mn-lt"/>
              </a:rPr>
              <a:t>服务器缓存中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D859B46-A76C-4140-B61B-6A8252FC024F}"/>
              </a:ext>
            </a:extLst>
          </p:cNvPr>
          <p:cNvSpPr txBox="1"/>
          <p:nvPr/>
        </p:nvSpPr>
        <p:spPr>
          <a:xfrm>
            <a:off x="1074586" y="4669092"/>
            <a:ext cx="5112630" cy="833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cs typeface="+mn-ea"/>
                <a:sym typeface="+mn-lt"/>
              </a:rPr>
              <a:t>网络内部缓存</a:t>
            </a:r>
            <a:endParaRPr lang="en-US" altLang="zh-CN" b="1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传输路径上的路由节点可以缓存经过它的对象 </a:t>
            </a:r>
          </a:p>
        </p:txBody>
      </p:sp>
      <p:sp>
        <p:nvSpPr>
          <p:cNvPr id="46" name="iconfont-1188-857505">
            <a:extLst>
              <a:ext uri="{FF2B5EF4-FFF2-40B4-BE49-F238E27FC236}">
                <a16:creationId xmlns:a16="http://schemas.microsoft.com/office/drawing/2014/main" id="{87874618-CE8E-4AE2-AC1A-FCF2DC56CA61}"/>
              </a:ext>
            </a:extLst>
          </p:cNvPr>
          <p:cNvSpPr/>
          <p:nvPr/>
        </p:nvSpPr>
        <p:spPr>
          <a:xfrm>
            <a:off x="123640" y="98177"/>
            <a:ext cx="390458" cy="390013"/>
          </a:xfrm>
          <a:custGeom>
            <a:avLst/>
            <a:gdLst>
              <a:gd name="T0" fmla="*/ 10906 w 12797"/>
              <a:gd name="T1" fmla="*/ 1875 h 12781"/>
              <a:gd name="T2" fmla="*/ 6391 w 12797"/>
              <a:gd name="T3" fmla="*/ 0 h 12781"/>
              <a:gd name="T4" fmla="*/ 1875 w 12797"/>
              <a:gd name="T5" fmla="*/ 1875 h 12781"/>
              <a:gd name="T6" fmla="*/ 1234 w 12797"/>
              <a:gd name="T7" fmla="*/ 2625 h 12781"/>
              <a:gd name="T8" fmla="*/ 0 w 12797"/>
              <a:gd name="T9" fmla="*/ 6391 h 12781"/>
              <a:gd name="T10" fmla="*/ 1875 w 12797"/>
              <a:gd name="T11" fmla="*/ 10906 h 12781"/>
              <a:gd name="T12" fmla="*/ 6391 w 12797"/>
              <a:gd name="T13" fmla="*/ 12781 h 12781"/>
              <a:gd name="T14" fmla="*/ 10906 w 12797"/>
              <a:gd name="T15" fmla="*/ 10906 h 12781"/>
              <a:gd name="T16" fmla="*/ 12781 w 12797"/>
              <a:gd name="T17" fmla="*/ 6391 h 12781"/>
              <a:gd name="T18" fmla="*/ 11219 w 12797"/>
              <a:gd name="T19" fmla="*/ 9484 h 12781"/>
              <a:gd name="T20" fmla="*/ 9906 w 12797"/>
              <a:gd name="T21" fmla="*/ 6719 h 12781"/>
              <a:gd name="T22" fmla="*/ 11219 w 12797"/>
              <a:gd name="T23" fmla="*/ 9484 h 12781"/>
              <a:gd name="T24" fmla="*/ 2891 w 12797"/>
              <a:gd name="T25" fmla="*/ 6734 h 12781"/>
              <a:gd name="T26" fmla="*/ 1578 w 12797"/>
              <a:gd name="T27" fmla="*/ 9500 h 12781"/>
              <a:gd name="T28" fmla="*/ 1609 w 12797"/>
              <a:gd name="T29" fmla="*/ 3250 h 12781"/>
              <a:gd name="T30" fmla="*/ 2891 w 12797"/>
              <a:gd name="T31" fmla="*/ 6063 h 12781"/>
              <a:gd name="T32" fmla="*/ 1609 w 12797"/>
              <a:gd name="T33" fmla="*/ 3250 h 12781"/>
              <a:gd name="T34" fmla="*/ 3563 w 12797"/>
              <a:gd name="T35" fmla="*/ 6063 h 12781"/>
              <a:gd name="T36" fmla="*/ 6063 w 12797"/>
              <a:gd name="T37" fmla="*/ 4203 h 12781"/>
              <a:gd name="T38" fmla="*/ 6063 w 12797"/>
              <a:gd name="T39" fmla="*/ 6734 h 12781"/>
              <a:gd name="T40" fmla="*/ 3813 w 12797"/>
              <a:gd name="T41" fmla="*/ 8750 h 12781"/>
              <a:gd name="T42" fmla="*/ 6063 w 12797"/>
              <a:gd name="T43" fmla="*/ 6734 h 12781"/>
              <a:gd name="T44" fmla="*/ 9234 w 12797"/>
              <a:gd name="T45" fmla="*/ 6734 h 12781"/>
              <a:gd name="T46" fmla="*/ 6734 w 12797"/>
              <a:gd name="T47" fmla="*/ 8516 h 12781"/>
              <a:gd name="T48" fmla="*/ 6734 w 12797"/>
              <a:gd name="T49" fmla="*/ 6063 h 12781"/>
              <a:gd name="T50" fmla="*/ 8969 w 12797"/>
              <a:gd name="T51" fmla="*/ 3969 h 12781"/>
              <a:gd name="T52" fmla="*/ 6734 w 12797"/>
              <a:gd name="T53" fmla="*/ 6063 h 12781"/>
              <a:gd name="T54" fmla="*/ 6734 w 12797"/>
              <a:gd name="T55" fmla="*/ 719 h 12781"/>
              <a:gd name="T56" fmla="*/ 8344 w 12797"/>
              <a:gd name="T57" fmla="*/ 2266 h 12781"/>
              <a:gd name="T58" fmla="*/ 6734 w 12797"/>
              <a:gd name="T59" fmla="*/ 3531 h 12781"/>
              <a:gd name="T60" fmla="*/ 6063 w 12797"/>
              <a:gd name="T61" fmla="*/ 719 h 12781"/>
              <a:gd name="T62" fmla="*/ 4016 w 12797"/>
              <a:gd name="T63" fmla="*/ 3313 h 12781"/>
              <a:gd name="T64" fmla="*/ 5375 w 12797"/>
              <a:gd name="T65" fmla="*/ 1078 h 12781"/>
              <a:gd name="T66" fmla="*/ 6063 w 12797"/>
              <a:gd name="T67" fmla="*/ 12078 h 12781"/>
              <a:gd name="T68" fmla="*/ 4453 w 12797"/>
              <a:gd name="T69" fmla="*/ 10531 h 12781"/>
              <a:gd name="T70" fmla="*/ 6063 w 12797"/>
              <a:gd name="T71" fmla="*/ 9188 h 12781"/>
              <a:gd name="T72" fmla="*/ 6734 w 12797"/>
              <a:gd name="T73" fmla="*/ 12078 h 12781"/>
              <a:gd name="T74" fmla="*/ 8797 w 12797"/>
              <a:gd name="T75" fmla="*/ 9406 h 12781"/>
              <a:gd name="T76" fmla="*/ 7422 w 12797"/>
              <a:gd name="T77" fmla="*/ 11719 h 12781"/>
              <a:gd name="T78" fmla="*/ 9625 w 12797"/>
              <a:gd name="T79" fmla="*/ 3828 h 12781"/>
              <a:gd name="T80" fmla="*/ 12125 w 12797"/>
              <a:gd name="T81" fmla="*/ 6063 h 12781"/>
              <a:gd name="T82" fmla="*/ 10438 w 12797"/>
              <a:gd name="T83" fmla="*/ 2344 h 12781"/>
              <a:gd name="T84" fmla="*/ 9438 w 12797"/>
              <a:gd name="T85" fmla="*/ 3172 h 12781"/>
              <a:gd name="T86" fmla="*/ 8297 w 12797"/>
              <a:gd name="T87" fmla="*/ 1000 h 12781"/>
              <a:gd name="T88" fmla="*/ 4484 w 12797"/>
              <a:gd name="T89" fmla="*/ 1000 h 12781"/>
              <a:gd name="T90" fmla="*/ 3344 w 12797"/>
              <a:gd name="T91" fmla="*/ 3172 h 12781"/>
              <a:gd name="T92" fmla="*/ 2344 w 12797"/>
              <a:gd name="T93" fmla="*/ 2344 h 12781"/>
              <a:gd name="T94" fmla="*/ 2344 w 12797"/>
              <a:gd name="T95" fmla="*/ 10438 h 12781"/>
              <a:gd name="T96" fmla="*/ 3328 w 12797"/>
              <a:gd name="T97" fmla="*/ 9547 h 12781"/>
              <a:gd name="T98" fmla="*/ 4484 w 12797"/>
              <a:gd name="T99" fmla="*/ 11781 h 12781"/>
              <a:gd name="T100" fmla="*/ 8297 w 12797"/>
              <a:gd name="T101" fmla="*/ 11797 h 12781"/>
              <a:gd name="T102" fmla="*/ 9453 w 12797"/>
              <a:gd name="T103" fmla="*/ 9563 h 12781"/>
              <a:gd name="T104" fmla="*/ 10438 w 12797"/>
              <a:gd name="T105" fmla="*/ 10453 h 12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797" h="12781">
                <a:moveTo>
                  <a:pt x="12281" y="3906"/>
                </a:moveTo>
                <a:cubicBezTo>
                  <a:pt x="11953" y="3141"/>
                  <a:pt x="11500" y="2453"/>
                  <a:pt x="10906" y="1875"/>
                </a:cubicBezTo>
                <a:cubicBezTo>
                  <a:pt x="10313" y="1281"/>
                  <a:pt x="9641" y="828"/>
                  <a:pt x="8875" y="500"/>
                </a:cubicBezTo>
                <a:cubicBezTo>
                  <a:pt x="8094" y="172"/>
                  <a:pt x="7266" y="0"/>
                  <a:pt x="6391" y="0"/>
                </a:cubicBezTo>
                <a:cubicBezTo>
                  <a:pt x="5531" y="0"/>
                  <a:pt x="4688" y="172"/>
                  <a:pt x="3906" y="500"/>
                </a:cubicBezTo>
                <a:cubicBezTo>
                  <a:pt x="3141" y="828"/>
                  <a:pt x="2453" y="1281"/>
                  <a:pt x="1875" y="1875"/>
                </a:cubicBezTo>
                <a:cubicBezTo>
                  <a:pt x="1641" y="2109"/>
                  <a:pt x="1438" y="2344"/>
                  <a:pt x="1250" y="2594"/>
                </a:cubicBezTo>
                <a:cubicBezTo>
                  <a:pt x="1250" y="2594"/>
                  <a:pt x="1234" y="2609"/>
                  <a:pt x="1234" y="2625"/>
                </a:cubicBezTo>
                <a:cubicBezTo>
                  <a:pt x="938" y="3016"/>
                  <a:pt x="703" y="3453"/>
                  <a:pt x="500" y="3906"/>
                </a:cubicBezTo>
                <a:cubicBezTo>
                  <a:pt x="172" y="4688"/>
                  <a:pt x="0" y="5531"/>
                  <a:pt x="0" y="6391"/>
                </a:cubicBezTo>
                <a:cubicBezTo>
                  <a:pt x="0" y="7250"/>
                  <a:pt x="172" y="8094"/>
                  <a:pt x="500" y="8875"/>
                </a:cubicBezTo>
                <a:cubicBezTo>
                  <a:pt x="828" y="9641"/>
                  <a:pt x="1281" y="10328"/>
                  <a:pt x="1875" y="10906"/>
                </a:cubicBezTo>
                <a:cubicBezTo>
                  <a:pt x="2469" y="11484"/>
                  <a:pt x="3141" y="11953"/>
                  <a:pt x="3906" y="12281"/>
                </a:cubicBezTo>
                <a:cubicBezTo>
                  <a:pt x="4688" y="12609"/>
                  <a:pt x="5531" y="12781"/>
                  <a:pt x="6391" y="12781"/>
                </a:cubicBezTo>
                <a:cubicBezTo>
                  <a:pt x="7250" y="12781"/>
                  <a:pt x="8094" y="12609"/>
                  <a:pt x="8875" y="12281"/>
                </a:cubicBezTo>
                <a:cubicBezTo>
                  <a:pt x="9641" y="11953"/>
                  <a:pt x="10328" y="11500"/>
                  <a:pt x="10906" y="10906"/>
                </a:cubicBezTo>
                <a:cubicBezTo>
                  <a:pt x="11500" y="10313"/>
                  <a:pt x="11953" y="9641"/>
                  <a:pt x="12281" y="8875"/>
                </a:cubicBezTo>
                <a:cubicBezTo>
                  <a:pt x="12609" y="8094"/>
                  <a:pt x="12781" y="7250"/>
                  <a:pt x="12781" y="6391"/>
                </a:cubicBezTo>
                <a:cubicBezTo>
                  <a:pt x="12797" y="5531"/>
                  <a:pt x="12625" y="4688"/>
                  <a:pt x="12281" y="3906"/>
                </a:cubicBezTo>
                <a:close/>
                <a:moveTo>
                  <a:pt x="11219" y="9484"/>
                </a:moveTo>
                <a:cubicBezTo>
                  <a:pt x="10766" y="9250"/>
                  <a:pt x="10234" y="9047"/>
                  <a:pt x="9641" y="8891"/>
                </a:cubicBezTo>
                <a:cubicBezTo>
                  <a:pt x="9797" y="8203"/>
                  <a:pt x="9891" y="7469"/>
                  <a:pt x="9906" y="6719"/>
                </a:cubicBezTo>
                <a:lnTo>
                  <a:pt x="12109" y="6719"/>
                </a:lnTo>
                <a:cubicBezTo>
                  <a:pt x="12047" y="7719"/>
                  <a:pt x="11734" y="8672"/>
                  <a:pt x="11219" y="9484"/>
                </a:cubicBezTo>
                <a:close/>
                <a:moveTo>
                  <a:pt x="688" y="6734"/>
                </a:moveTo>
                <a:lnTo>
                  <a:pt x="2891" y="6734"/>
                </a:lnTo>
                <a:cubicBezTo>
                  <a:pt x="2906" y="7484"/>
                  <a:pt x="3000" y="8219"/>
                  <a:pt x="3156" y="8906"/>
                </a:cubicBezTo>
                <a:cubicBezTo>
                  <a:pt x="2563" y="9063"/>
                  <a:pt x="2031" y="9266"/>
                  <a:pt x="1578" y="9500"/>
                </a:cubicBezTo>
                <a:cubicBezTo>
                  <a:pt x="1047" y="8672"/>
                  <a:pt x="734" y="7719"/>
                  <a:pt x="688" y="6734"/>
                </a:cubicBezTo>
                <a:close/>
                <a:moveTo>
                  <a:pt x="1609" y="3250"/>
                </a:moveTo>
                <a:cubicBezTo>
                  <a:pt x="2063" y="3484"/>
                  <a:pt x="2578" y="3672"/>
                  <a:pt x="3172" y="3828"/>
                </a:cubicBezTo>
                <a:cubicBezTo>
                  <a:pt x="3000" y="4531"/>
                  <a:pt x="2906" y="5281"/>
                  <a:pt x="2891" y="6063"/>
                </a:cubicBezTo>
                <a:lnTo>
                  <a:pt x="688" y="6063"/>
                </a:lnTo>
                <a:cubicBezTo>
                  <a:pt x="734" y="5047"/>
                  <a:pt x="1063" y="4078"/>
                  <a:pt x="1609" y="3250"/>
                </a:cubicBezTo>
                <a:close/>
                <a:moveTo>
                  <a:pt x="6063" y="6063"/>
                </a:moveTo>
                <a:lnTo>
                  <a:pt x="3563" y="6063"/>
                </a:lnTo>
                <a:cubicBezTo>
                  <a:pt x="3578" y="5328"/>
                  <a:pt x="3672" y="4625"/>
                  <a:pt x="3828" y="3969"/>
                </a:cubicBezTo>
                <a:cubicBezTo>
                  <a:pt x="4531" y="4109"/>
                  <a:pt x="5281" y="4188"/>
                  <a:pt x="6063" y="4203"/>
                </a:cubicBezTo>
                <a:lnTo>
                  <a:pt x="6063" y="6063"/>
                </a:lnTo>
                <a:close/>
                <a:moveTo>
                  <a:pt x="6063" y="6734"/>
                </a:moveTo>
                <a:lnTo>
                  <a:pt x="6063" y="8516"/>
                </a:lnTo>
                <a:cubicBezTo>
                  <a:pt x="5281" y="8531"/>
                  <a:pt x="4531" y="8609"/>
                  <a:pt x="3813" y="8750"/>
                </a:cubicBezTo>
                <a:cubicBezTo>
                  <a:pt x="3672" y="8125"/>
                  <a:pt x="3578" y="7438"/>
                  <a:pt x="3563" y="6734"/>
                </a:cubicBezTo>
                <a:lnTo>
                  <a:pt x="6063" y="6734"/>
                </a:lnTo>
                <a:close/>
                <a:moveTo>
                  <a:pt x="6734" y="6734"/>
                </a:moveTo>
                <a:lnTo>
                  <a:pt x="9234" y="6734"/>
                </a:lnTo>
                <a:cubicBezTo>
                  <a:pt x="9219" y="7438"/>
                  <a:pt x="9125" y="8125"/>
                  <a:pt x="8984" y="8750"/>
                </a:cubicBezTo>
                <a:cubicBezTo>
                  <a:pt x="8281" y="8609"/>
                  <a:pt x="7516" y="8531"/>
                  <a:pt x="6734" y="8516"/>
                </a:cubicBezTo>
                <a:lnTo>
                  <a:pt x="6734" y="6734"/>
                </a:lnTo>
                <a:close/>
                <a:moveTo>
                  <a:pt x="6734" y="6063"/>
                </a:moveTo>
                <a:lnTo>
                  <a:pt x="6734" y="4203"/>
                </a:lnTo>
                <a:cubicBezTo>
                  <a:pt x="7516" y="4188"/>
                  <a:pt x="8266" y="4109"/>
                  <a:pt x="8969" y="3969"/>
                </a:cubicBezTo>
                <a:cubicBezTo>
                  <a:pt x="9125" y="4625"/>
                  <a:pt x="9219" y="5328"/>
                  <a:pt x="9234" y="6063"/>
                </a:cubicBezTo>
                <a:lnTo>
                  <a:pt x="6734" y="6063"/>
                </a:lnTo>
                <a:close/>
                <a:moveTo>
                  <a:pt x="6734" y="3531"/>
                </a:moveTo>
                <a:lnTo>
                  <a:pt x="6734" y="719"/>
                </a:lnTo>
                <a:cubicBezTo>
                  <a:pt x="6969" y="781"/>
                  <a:pt x="7203" y="891"/>
                  <a:pt x="7422" y="1078"/>
                </a:cubicBezTo>
                <a:cubicBezTo>
                  <a:pt x="7766" y="1359"/>
                  <a:pt x="8078" y="1750"/>
                  <a:pt x="8344" y="2266"/>
                </a:cubicBezTo>
                <a:cubicBezTo>
                  <a:pt x="8516" y="2594"/>
                  <a:pt x="8656" y="2938"/>
                  <a:pt x="8781" y="3313"/>
                </a:cubicBezTo>
                <a:cubicBezTo>
                  <a:pt x="8141" y="3438"/>
                  <a:pt x="7453" y="3516"/>
                  <a:pt x="6734" y="3531"/>
                </a:cubicBezTo>
                <a:close/>
                <a:moveTo>
                  <a:pt x="5375" y="1078"/>
                </a:moveTo>
                <a:cubicBezTo>
                  <a:pt x="5594" y="891"/>
                  <a:pt x="5828" y="781"/>
                  <a:pt x="6063" y="719"/>
                </a:cubicBezTo>
                <a:lnTo>
                  <a:pt x="6063" y="3531"/>
                </a:lnTo>
                <a:cubicBezTo>
                  <a:pt x="5344" y="3516"/>
                  <a:pt x="4656" y="3438"/>
                  <a:pt x="4016" y="3313"/>
                </a:cubicBezTo>
                <a:cubicBezTo>
                  <a:pt x="4141" y="2938"/>
                  <a:pt x="4281" y="2578"/>
                  <a:pt x="4453" y="2266"/>
                </a:cubicBezTo>
                <a:cubicBezTo>
                  <a:pt x="4719" y="1750"/>
                  <a:pt x="5031" y="1344"/>
                  <a:pt x="5375" y="1078"/>
                </a:cubicBezTo>
                <a:close/>
                <a:moveTo>
                  <a:pt x="6063" y="9188"/>
                </a:moveTo>
                <a:lnTo>
                  <a:pt x="6063" y="12078"/>
                </a:lnTo>
                <a:cubicBezTo>
                  <a:pt x="5828" y="12016"/>
                  <a:pt x="5594" y="11906"/>
                  <a:pt x="5375" y="11719"/>
                </a:cubicBezTo>
                <a:cubicBezTo>
                  <a:pt x="5031" y="11438"/>
                  <a:pt x="4719" y="11047"/>
                  <a:pt x="4453" y="10531"/>
                </a:cubicBezTo>
                <a:cubicBezTo>
                  <a:pt x="4281" y="10188"/>
                  <a:pt x="4125" y="9813"/>
                  <a:pt x="4000" y="9406"/>
                </a:cubicBezTo>
                <a:cubicBezTo>
                  <a:pt x="4641" y="9281"/>
                  <a:pt x="5344" y="9203"/>
                  <a:pt x="6063" y="9188"/>
                </a:cubicBezTo>
                <a:close/>
                <a:moveTo>
                  <a:pt x="7422" y="11719"/>
                </a:moveTo>
                <a:cubicBezTo>
                  <a:pt x="7203" y="11906"/>
                  <a:pt x="6969" y="12016"/>
                  <a:pt x="6734" y="12078"/>
                </a:cubicBezTo>
                <a:lnTo>
                  <a:pt x="6734" y="9188"/>
                </a:lnTo>
                <a:cubicBezTo>
                  <a:pt x="7453" y="9203"/>
                  <a:pt x="8156" y="9281"/>
                  <a:pt x="8797" y="9406"/>
                </a:cubicBezTo>
                <a:cubicBezTo>
                  <a:pt x="8672" y="9813"/>
                  <a:pt x="8516" y="10188"/>
                  <a:pt x="8344" y="10531"/>
                </a:cubicBezTo>
                <a:cubicBezTo>
                  <a:pt x="8078" y="11047"/>
                  <a:pt x="7766" y="11438"/>
                  <a:pt x="7422" y="11719"/>
                </a:cubicBezTo>
                <a:close/>
                <a:moveTo>
                  <a:pt x="9906" y="6063"/>
                </a:moveTo>
                <a:cubicBezTo>
                  <a:pt x="9891" y="5281"/>
                  <a:pt x="9781" y="4531"/>
                  <a:pt x="9625" y="3828"/>
                </a:cubicBezTo>
                <a:cubicBezTo>
                  <a:pt x="10203" y="3672"/>
                  <a:pt x="10734" y="3484"/>
                  <a:pt x="11188" y="3250"/>
                </a:cubicBezTo>
                <a:cubicBezTo>
                  <a:pt x="11734" y="4078"/>
                  <a:pt x="12063" y="5047"/>
                  <a:pt x="12125" y="6063"/>
                </a:cubicBezTo>
                <a:lnTo>
                  <a:pt x="9906" y="6063"/>
                </a:lnTo>
                <a:close/>
                <a:moveTo>
                  <a:pt x="10438" y="2344"/>
                </a:moveTo>
                <a:cubicBezTo>
                  <a:pt x="10547" y="2453"/>
                  <a:pt x="10656" y="2578"/>
                  <a:pt x="10766" y="2703"/>
                </a:cubicBezTo>
                <a:cubicBezTo>
                  <a:pt x="10375" y="2891"/>
                  <a:pt x="9938" y="3047"/>
                  <a:pt x="9438" y="3172"/>
                </a:cubicBezTo>
                <a:cubicBezTo>
                  <a:pt x="9297" y="2734"/>
                  <a:pt x="9125" y="2328"/>
                  <a:pt x="8938" y="1953"/>
                </a:cubicBezTo>
                <a:cubicBezTo>
                  <a:pt x="8750" y="1578"/>
                  <a:pt x="8531" y="1266"/>
                  <a:pt x="8297" y="1000"/>
                </a:cubicBezTo>
                <a:cubicBezTo>
                  <a:pt x="9094" y="1281"/>
                  <a:pt x="9828" y="1734"/>
                  <a:pt x="10438" y="2344"/>
                </a:cubicBezTo>
                <a:close/>
                <a:moveTo>
                  <a:pt x="4484" y="1000"/>
                </a:moveTo>
                <a:cubicBezTo>
                  <a:pt x="4250" y="1266"/>
                  <a:pt x="4031" y="1594"/>
                  <a:pt x="3844" y="1953"/>
                </a:cubicBezTo>
                <a:cubicBezTo>
                  <a:pt x="3656" y="2328"/>
                  <a:pt x="3484" y="2734"/>
                  <a:pt x="3344" y="3172"/>
                </a:cubicBezTo>
                <a:cubicBezTo>
                  <a:pt x="2844" y="3047"/>
                  <a:pt x="2406" y="2891"/>
                  <a:pt x="2016" y="2703"/>
                </a:cubicBezTo>
                <a:cubicBezTo>
                  <a:pt x="2125" y="2578"/>
                  <a:pt x="2219" y="2469"/>
                  <a:pt x="2344" y="2344"/>
                </a:cubicBezTo>
                <a:cubicBezTo>
                  <a:pt x="2969" y="1734"/>
                  <a:pt x="3688" y="1281"/>
                  <a:pt x="4484" y="1000"/>
                </a:cubicBezTo>
                <a:close/>
                <a:moveTo>
                  <a:pt x="2344" y="10438"/>
                </a:moveTo>
                <a:cubicBezTo>
                  <a:pt x="2219" y="10313"/>
                  <a:pt x="2094" y="10172"/>
                  <a:pt x="1984" y="10031"/>
                </a:cubicBezTo>
                <a:cubicBezTo>
                  <a:pt x="2375" y="9844"/>
                  <a:pt x="2828" y="9672"/>
                  <a:pt x="3328" y="9547"/>
                </a:cubicBezTo>
                <a:cubicBezTo>
                  <a:pt x="3469" y="10016"/>
                  <a:pt x="3641" y="10438"/>
                  <a:pt x="3844" y="10828"/>
                </a:cubicBezTo>
                <a:cubicBezTo>
                  <a:pt x="4031" y="11203"/>
                  <a:pt x="4250" y="11516"/>
                  <a:pt x="4484" y="11781"/>
                </a:cubicBezTo>
                <a:cubicBezTo>
                  <a:pt x="3688" y="11516"/>
                  <a:pt x="2969" y="11063"/>
                  <a:pt x="2344" y="10438"/>
                </a:cubicBezTo>
                <a:close/>
                <a:moveTo>
                  <a:pt x="8297" y="11797"/>
                </a:moveTo>
                <a:cubicBezTo>
                  <a:pt x="8531" y="11531"/>
                  <a:pt x="8750" y="11203"/>
                  <a:pt x="8938" y="10844"/>
                </a:cubicBezTo>
                <a:cubicBezTo>
                  <a:pt x="9141" y="10453"/>
                  <a:pt x="9313" y="10016"/>
                  <a:pt x="9453" y="9563"/>
                </a:cubicBezTo>
                <a:cubicBezTo>
                  <a:pt x="9953" y="9688"/>
                  <a:pt x="10406" y="9859"/>
                  <a:pt x="10797" y="10047"/>
                </a:cubicBezTo>
                <a:cubicBezTo>
                  <a:pt x="10688" y="10188"/>
                  <a:pt x="10563" y="10313"/>
                  <a:pt x="10438" y="10453"/>
                </a:cubicBezTo>
                <a:cubicBezTo>
                  <a:pt x="9828" y="11063"/>
                  <a:pt x="9094" y="11516"/>
                  <a:pt x="8297" y="117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1F10C0B-1AFE-4D75-A258-1A47FF71938F}"/>
              </a:ext>
            </a:extLst>
          </p:cNvPr>
          <p:cNvSpPr txBox="1"/>
          <p:nvPr/>
        </p:nvSpPr>
        <p:spPr>
          <a:xfrm>
            <a:off x="567076" y="123906"/>
            <a:ext cx="146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cs typeface="+mn-ea"/>
                <a:sym typeface="+mn-lt"/>
              </a:rPr>
              <a:t>缓存机制</a:t>
            </a:r>
          </a:p>
        </p:txBody>
      </p:sp>
    </p:spTree>
    <p:extLst>
      <p:ext uri="{BB962C8B-B14F-4D97-AF65-F5344CB8AC3E}">
        <p14:creationId xmlns:p14="http://schemas.microsoft.com/office/powerpoint/2010/main" val="29885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903">
        <p:fade/>
      </p:transition>
    </mc:Choice>
    <mc:Fallback xmlns="">
      <p:transition spd="med" advTm="8903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FD34957-99DA-4CCD-82E1-515B1A8E69D5}"/>
              </a:ext>
            </a:extLst>
          </p:cNvPr>
          <p:cNvSpPr txBox="1"/>
          <p:nvPr/>
        </p:nvSpPr>
        <p:spPr>
          <a:xfrm>
            <a:off x="407141" y="631958"/>
            <a:ext cx="8096529" cy="5859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effectLst/>
                <a:cs typeface="+mn-ea"/>
                <a:sym typeface="+mn-lt"/>
              </a:rPr>
              <a:t>基于上一次被访问时间间隔的替换策略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effectLst/>
                <a:cs typeface="+mn-ea"/>
                <a:sym typeface="+mn-lt"/>
              </a:rPr>
              <a:t>LRU</a:t>
            </a:r>
            <a:r>
              <a:rPr lang="zh-CN" altLang="en-US" dirty="0">
                <a:effectLst/>
                <a:cs typeface="+mn-ea"/>
                <a:sym typeface="+mn-lt"/>
              </a:rPr>
              <a:t>，最近最少使用算法。替换掉</a:t>
            </a:r>
            <a:r>
              <a:rPr lang="zh-CN" altLang="en-US" b="1" dirty="0">
                <a:effectLst/>
                <a:cs typeface="+mn-ea"/>
                <a:sym typeface="+mn-lt"/>
              </a:rPr>
              <a:t>很久没有使用</a:t>
            </a:r>
            <a:r>
              <a:rPr lang="zh-CN" altLang="en-US" dirty="0">
                <a:effectLst/>
                <a:cs typeface="+mn-ea"/>
                <a:sym typeface="+mn-lt"/>
              </a:rPr>
              <a:t>的数据项</a:t>
            </a:r>
          </a:p>
          <a:p>
            <a:pPr algn="l">
              <a:lnSpc>
                <a:spcPct val="150000"/>
              </a:lnSpc>
            </a:pPr>
            <a:r>
              <a:rPr lang="zh-CN" altLang="en-US" b="1" dirty="0">
                <a:effectLst/>
                <a:cs typeface="+mn-ea"/>
                <a:sym typeface="+mn-lt"/>
              </a:rPr>
              <a:t>缺点</a:t>
            </a:r>
            <a:r>
              <a:rPr lang="zh-CN" altLang="en-US" dirty="0">
                <a:effectLst/>
                <a:cs typeface="+mn-ea"/>
                <a:sym typeface="+mn-lt"/>
              </a:rPr>
              <a:t>：如果一个数据项每隔一个时间周期就会被使用，但是这个时间周期相对较长，也可能会被替换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effectLst/>
                <a:cs typeface="+mn-ea"/>
                <a:sym typeface="+mn-lt"/>
              </a:rPr>
              <a:t>基于内容被访问频率的替换策略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effectLst/>
                <a:cs typeface="+mn-ea"/>
                <a:sym typeface="+mn-lt"/>
              </a:rPr>
              <a:t>LFU</a:t>
            </a:r>
            <a:r>
              <a:rPr lang="zh-CN" altLang="en-US" dirty="0">
                <a:effectLst/>
                <a:cs typeface="+mn-ea"/>
                <a:sym typeface="+mn-lt"/>
              </a:rPr>
              <a:t>，最不经常使用算法。通过利用</a:t>
            </a:r>
            <a:r>
              <a:rPr lang="zh-CN" altLang="en-US" b="1" dirty="0">
                <a:effectLst/>
                <a:cs typeface="+mn-ea"/>
                <a:sym typeface="+mn-lt"/>
              </a:rPr>
              <a:t>使用数据的引用计数</a:t>
            </a:r>
            <a:r>
              <a:rPr lang="zh-CN" altLang="en-US" dirty="0">
                <a:effectLst/>
                <a:cs typeface="+mn-ea"/>
                <a:sym typeface="+mn-lt"/>
              </a:rPr>
              <a:t>来决定数据项是否被替换出缓存。</a:t>
            </a:r>
          </a:p>
          <a:p>
            <a:pPr algn="l">
              <a:lnSpc>
                <a:spcPct val="150000"/>
              </a:lnSpc>
            </a:pPr>
            <a:r>
              <a:rPr lang="zh-CN" altLang="en-US" b="1" dirty="0">
                <a:effectLst/>
                <a:cs typeface="+mn-ea"/>
                <a:sym typeface="+mn-lt"/>
              </a:rPr>
              <a:t>缺点</a:t>
            </a:r>
            <a:r>
              <a:rPr lang="zh-CN" altLang="en-US" dirty="0">
                <a:effectLst/>
                <a:cs typeface="+mn-ea"/>
                <a:sym typeface="+mn-lt"/>
              </a:rPr>
              <a:t>：不适用与动态环境，某个之前经常被使用的数据项可能现在不使用了，但是会一直占用一个位置。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effectLst/>
                <a:cs typeface="+mn-ea"/>
                <a:sym typeface="+mn-lt"/>
              </a:rPr>
              <a:t>同时基于上一次被访问时间间隔以及被访问频率的替换策略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effectLst/>
                <a:cs typeface="+mn-ea"/>
                <a:sym typeface="+mn-lt"/>
              </a:rPr>
              <a:t>SLRU</a:t>
            </a:r>
            <a:r>
              <a:rPr lang="zh-CN" altLang="en-US" dirty="0">
                <a:effectLst/>
                <a:cs typeface="+mn-ea"/>
                <a:sym typeface="+mn-lt"/>
              </a:rPr>
              <a:t>（</a:t>
            </a:r>
            <a:r>
              <a:rPr lang="en-US" altLang="zh-CN" dirty="0">
                <a:effectLst/>
                <a:cs typeface="+mn-ea"/>
                <a:sym typeface="+mn-lt"/>
              </a:rPr>
              <a:t>Segmented LRU</a:t>
            </a:r>
            <a:r>
              <a:rPr lang="zh-CN" altLang="en-US" dirty="0">
                <a:effectLst/>
                <a:cs typeface="+mn-ea"/>
                <a:sym typeface="+mn-lt"/>
              </a:rPr>
              <a:t>）算法、</a:t>
            </a:r>
            <a:r>
              <a:rPr lang="en-US" altLang="zh-CN" dirty="0">
                <a:effectLst/>
                <a:cs typeface="+mn-ea"/>
                <a:sym typeface="+mn-lt"/>
              </a:rPr>
              <a:t>LRU-Hot</a:t>
            </a:r>
            <a:r>
              <a:rPr lang="zh-CN" altLang="en-US" dirty="0">
                <a:effectLst/>
                <a:cs typeface="+mn-ea"/>
                <a:sym typeface="+mn-lt"/>
              </a:rPr>
              <a:t>算法、</a:t>
            </a:r>
            <a:r>
              <a:rPr lang="en-US" altLang="zh-CN" dirty="0">
                <a:effectLst/>
                <a:cs typeface="+mn-ea"/>
                <a:sym typeface="+mn-lt"/>
              </a:rPr>
              <a:t>LRU-SP</a:t>
            </a:r>
            <a:r>
              <a:rPr lang="zh-CN" altLang="en-US" dirty="0">
                <a:effectLst/>
                <a:cs typeface="+mn-ea"/>
                <a:sym typeface="+mn-lt"/>
              </a:rPr>
              <a:t>算法等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effectLst/>
                <a:cs typeface="+mn-ea"/>
                <a:sym typeface="+mn-lt"/>
              </a:rPr>
              <a:t>基于随机的替换策略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ffectLst/>
                <a:cs typeface="+mn-ea"/>
                <a:sym typeface="+mn-lt"/>
              </a:rPr>
              <a:t>RAND</a:t>
            </a:r>
            <a:r>
              <a:rPr lang="zh-CN" altLang="en-US" dirty="0">
                <a:effectLst/>
                <a:cs typeface="+mn-ea"/>
                <a:sym typeface="+mn-lt"/>
              </a:rPr>
              <a:t>算法，完全随机的选取替换对象，每个对象被选中的概率等。        </a:t>
            </a:r>
            <a:endParaRPr lang="en-US" altLang="zh-CN" dirty="0">
              <a:effectLst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ffectLst/>
                <a:cs typeface="+mn-ea"/>
                <a:sym typeface="+mn-lt"/>
              </a:rPr>
              <a:t>HARMONIC</a:t>
            </a:r>
            <a:r>
              <a:rPr lang="zh-CN" altLang="en-US" dirty="0">
                <a:effectLst/>
                <a:cs typeface="+mn-ea"/>
                <a:sym typeface="+mn-lt"/>
              </a:rPr>
              <a:t>算法和</a:t>
            </a:r>
            <a:r>
              <a:rPr lang="en-US" altLang="zh-CN" dirty="0">
                <a:effectLst/>
                <a:cs typeface="+mn-ea"/>
                <a:sym typeface="+mn-lt"/>
              </a:rPr>
              <a:t>LRU-C/LRU-S</a:t>
            </a:r>
            <a:r>
              <a:rPr lang="zh-CN" altLang="en-US" dirty="0">
                <a:effectLst/>
                <a:cs typeface="+mn-ea"/>
                <a:sym typeface="+mn-lt"/>
              </a:rPr>
              <a:t>算法</a:t>
            </a:r>
          </a:p>
        </p:txBody>
      </p:sp>
      <p:sp>
        <p:nvSpPr>
          <p:cNvPr id="9" name="iconfont-1188-857505">
            <a:extLst>
              <a:ext uri="{FF2B5EF4-FFF2-40B4-BE49-F238E27FC236}">
                <a16:creationId xmlns:a16="http://schemas.microsoft.com/office/drawing/2014/main" id="{C4D1DDF8-EC80-406B-998A-277B394279B8}"/>
              </a:ext>
            </a:extLst>
          </p:cNvPr>
          <p:cNvSpPr/>
          <p:nvPr/>
        </p:nvSpPr>
        <p:spPr>
          <a:xfrm>
            <a:off x="123640" y="98177"/>
            <a:ext cx="390458" cy="390013"/>
          </a:xfrm>
          <a:custGeom>
            <a:avLst/>
            <a:gdLst>
              <a:gd name="T0" fmla="*/ 10906 w 12797"/>
              <a:gd name="T1" fmla="*/ 1875 h 12781"/>
              <a:gd name="T2" fmla="*/ 6391 w 12797"/>
              <a:gd name="T3" fmla="*/ 0 h 12781"/>
              <a:gd name="T4" fmla="*/ 1875 w 12797"/>
              <a:gd name="T5" fmla="*/ 1875 h 12781"/>
              <a:gd name="T6" fmla="*/ 1234 w 12797"/>
              <a:gd name="T7" fmla="*/ 2625 h 12781"/>
              <a:gd name="T8" fmla="*/ 0 w 12797"/>
              <a:gd name="T9" fmla="*/ 6391 h 12781"/>
              <a:gd name="T10" fmla="*/ 1875 w 12797"/>
              <a:gd name="T11" fmla="*/ 10906 h 12781"/>
              <a:gd name="T12" fmla="*/ 6391 w 12797"/>
              <a:gd name="T13" fmla="*/ 12781 h 12781"/>
              <a:gd name="T14" fmla="*/ 10906 w 12797"/>
              <a:gd name="T15" fmla="*/ 10906 h 12781"/>
              <a:gd name="T16" fmla="*/ 12781 w 12797"/>
              <a:gd name="T17" fmla="*/ 6391 h 12781"/>
              <a:gd name="T18" fmla="*/ 11219 w 12797"/>
              <a:gd name="T19" fmla="*/ 9484 h 12781"/>
              <a:gd name="T20" fmla="*/ 9906 w 12797"/>
              <a:gd name="T21" fmla="*/ 6719 h 12781"/>
              <a:gd name="T22" fmla="*/ 11219 w 12797"/>
              <a:gd name="T23" fmla="*/ 9484 h 12781"/>
              <a:gd name="T24" fmla="*/ 2891 w 12797"/>
              <a:gd name="T25" fmla="*/ 6734 h 12781"/>
              <a:gd name="T26" fmla="*/ 1578 w 12797"/>
              <a:gd name="T27" fmla="*/ 9500 h 12781"/>
              <a:gd name="T28" fmla="*/ 1609 w 12797"/>
              <a:gd name="T29" fmla="*/ 3250 h 12781"/>
              <a:gd name="T30" fmla="*/ 2891 w 12797"/>
              <a:gd name="T31" fmla="*/ 6063 h 12781"/>
              <a:gd name="T32" fmla="*/ 1609 w 12797"/>
              <a:gd name="T33" fmla="*/ 3250 h 12781"/>
              <a:gd name="T34" fmla="*/ 3563 w 12797"/>
              <a:gd name="T35" fmla="*/ 6063 h 12781"/>
              <a:gd name="T36" fmla="*/ 6063 w 12797"/>
              <a:gd name="T37" fmla="*/ 4203 h 12781"/>
              <a:gd name="T38" fmla="*/ 6063 w 12797"/>
              <a:gd name="T39" fmla="*/ 6734 h 12781"/>
              <a:gd name="T40" fmla="*/ 3813 w 12797"/>
              <a:gd name="T41" fmla="*/ 8750 h 12781"/>
              <a:gd name="T42" fmla="*/ 6063 w 12797"/>
              <a:gd name="T43" fmla="*/ 6734 h 12781"/>
              <a:gd name="T44" fmla="*/ 9234 w 12797"/>
              <a:gd name="T45" fmla="*/ 6734 h 12781"/>
              <a:gd name="T46" fmla="*/ 6734 w 12797"/>
              <a:gd name="T47" fmla="*/ 8516 h 12781"/>
              <a:gd name="T48" fmla="*/ 6734 w 12797"/>
              <a:gd name="T49" fmla="*/ 6063 h 12781"/>
              <a:gd name="T50" fmla="*/ 8969 w 12797"/>
              <a:gd name="T51" fmla="*/ 3969 h 12781"/>
              <a:gd name="T52" fmla="*/ 6734 w 12797"/>
              <a:gd name="T53" fmla="*/ 6063 h 12781"/>
              <a:gd name="T54" fmla="*/ 6734 w 12797"/>
              <a:gd name="T55" fmla="*/ 719 h 12781"/>
              <a:gd name="T56" fmla="*/ 8344 w 12797"/>
              <a:gd name="T57" fmla="*/ 2266 h 12781"/>
              <a:gd name="T58" fmla="*/ 6734 w 12797"/>
              <a:gd name="T59" fmla="*/ 3531 h 12781"/>
              <a:gd name="T60" fmla="*/ 6063 w 12797"/>
              <a:gd name="T61" fmla="*/ 719 h 12781"/>
              <a:gd name="T62" fmla="*/ 4016 w 12797"/>
              <a:gd name="T63" fmla="*/ 3313 h 12781"/>
              <a:gd name="T64" fmla="*/ 5375 w 12797"/>
              <a:gd name="T65" fmla="*/ 1078 h 12781"/>
              <a:gd name="T66" fmla="*/ 6063 w 12797"/>
              <a:gd name="T67" fmla="*/ 12078 h 12781"/>
              <a:gd name="T68" fmla="*/ 4453 w 12797"/>
              <a:gd name="T69" fmla="*/ 10531 h 12781"/>
              <a:gd name="T70" fmla="*/ 6063 w 12797"/>
              <a:gd name="T71" fmla="*/ 9188 h 12781"/>
              <a:gd name="T72" fmla="*/ 6734 w 12797"/>
              <a:gd name="T73" fmla="*/ 12078 h 12781"/>
              <a:gd name="T74" fmla="*/ 8797 w 12797"/>
              <a:gd name="T75" fmla="*/ 9406 h 12781"/>
              <a:gd name="T76" fmla="*/ 7422 w 12797"/>
              <a:gd name="T77" fmla="*/ 11719 h 12781"/>
              <a:gd name="T78" fmla="*/ 9625 w 12797"/>
              <a:gd name="T79" fmla="*/ 3828 h 12781"/>
              <a:gd name="T80" fmla="*/ 12125 w 12797"/>
              <a:gd name="T81" fmla="*/ 6063 h 12781"/>
              <a:gd name="T82" fmla="*/ 10438 w 12797"/>
              <a:gd name="T83" fmla="*/ 2344 h 12781"/>
              <a:gd name="T84" fmla="*/ 9438 w 12797"/>
              <a:gd name="T85" fmla="*/ 3172 h 12781"/>
              <a:gd name="T86" fmla="*/ 8297 w 12797"/>
              <a:gd name="T87" fmla="*/ 1000 h 12781"/>
              <a:gd name="T88" fmla="*/ 4484 w 12797"/>
              <a:gd name="T89" fmla="*/ 1000 h 12781"/>
              <a:gd name="T90" fmla="*/ 3344 w 12797"/>
              <a:gd name="T91" fmla="*/ 3172 h 12781"/>
              <a:gd name="T92" fmla="*/ 2344 w 12797"/>
              <a:gd name="T93" fmla="*/ 2344 h 12781"/>
              <a:gd name="T94" fmla="*/ 2344 w 12797"/>
              <a:gd name="T95" fmla="*/ 10438 h 12781"/>
              <a:gd name="T96" fmla="*/ 3328 w 12797"/>
              <a:gd name="T97" fmla="*/ 9547 h 12781"/>
              <a:gd name="T98" fmla="*/ 4484 w 12797"/>
              <a:gd name="T99" fmla="*/ 11781 h 12781"/>
              <a:gd name="T100" fmla="*/ 8297 w 12797"/>
              <a:gd name="T101" fmla="*/ 11797 h 12781"/>
              <a:gd name="T102" fmla="*/ 9453 w 12797"/>
              <a:gd name="T103" fmla="*/ 9563 h 12781"/>
              <a:gd name="T104" fmla="*/ 10438 w 12797"/>
              <a:gd name="T105" fmla="*/ 10453 h 12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797" h="12781">
                <a:moveTo>
                  <a:pt x="12281" y="3906"/>
                </a:moveTo>
                <a:cubicBezTo>
                  <a:pt x="11953" y="3141"/>
                  <a:pt x="11500" y="2453"/>
                  <a:pt x="10906" y="1875"/>
                </a:cubicBezTo>
                <a:cubicBezTo>
                  <a:pt x="10313" y="1281"/>
                  <a:pt x="9641" y="828"/>
                  <a:pt x="8875" y="500"/>
                </a:cubicBezTo>
                <a:cubicBezTo>
                  <a:pt x="8094" y="172"/>
                  <a:pt x="7266" y="0"/>
                  <a:pt x="6391" y="0"/>
                </a:cubicBezTo>
                <a:cubicBezTo>
                  <a:pt x="5531" y="0"/>
                  <a:pt x="4688" y="172"/>
                  <a:pt x="3906" y="500"/>
                </a:cubicBezTo>
                <a:cubicBezTo>
                  <a:pt x="3141" y="828"/>
                  <a:pt x="2453" y="1281"/>
                  <a:pt x="1875" y="1875"/>
                </a:cubicBezTo>
                <a:cubicBezTo>
                  <a:pt x="1641" y="2109"/>
                  <a:pt x="1438" y="2344"/>
                  <a:pt x="1250" y="2594"/>
                </a:cubicBezTo>
                <a:cubicBezTo>
                  <a:pt x="1250" y="2594"/>
                  <a:pt x="1234" y="2609"/>
                  <a:pt x="1234" y="2625"/>
                </a:cubicBezTo>
                <a:cubicBezTo>
                  <a:pt x="938" y="3016"/>
                  <a:pt x="703" y="3453"/>
                  <a:pt x="500" y="3906"/>
                </a:cubicBezTo>
                <a:cubicBezTo>
                  <a:pt x="172" y="4688"/>
                  <a:pt x="0" y="5531"/>
                  <a:pt x="0" y="6391"/>
                </a:cubicBezTo>
                <a:cubicBezTo>
                  <a:pt x="0" y="7250"/>
                  <a:pt x="172" y="8094"/>
                  <a:pt x="500" y="8875"/>
                </a:cubicBezTo>
                <a:cubicBezTo>
                  <a:pt x="828" y="9641"/>
                  <a:pt x="1281" y="10328"/>
                  <a:pt x="1875" y="10906"/>
                </a:cubicBezTo>
                <a:cubicBezTo>
                  <a:pt x="2469" y="11484"/>
                  <a:pt x="3141" y="11953"/>
                  <a:pt x="3906" y="12281"/>
                </a:cubicBezTo>
                <a:cubicBezTo>
                  <a:pt x="4688" y="12609"/>
                  <a:pt x="5531" y="12781"/>
                  <a:pt x="6391" y="12781"/>
                </a:cubicBezTo>
                <a:cubicBezTo>
                  <a:pt x="7250" y="12781"/>
                  <a:pt x="8094" y="12609"/>
                  <a:pt x="8875" y="12281"/>
                </a:cubicBezTo>
                <a:cubicBezTo>
                  <a:pt x="9641" y="11953"/>
                  <a:pt x="10328" y="11500"/>
                  <a:pt x="10906" y="10906"/>
                </a:cubicBezTo>
                <a:cubicBezTo>
                  <a:pt x="11500" y="10313"/>
                  <a:pt x="11953" y="9641"/>
                  <a:pt x="12281" y="8875"/>
                </a:cubicBezTo>
                <a:cubicBezTo>
                  <a:pt x="12609" y="8094"/>
                  <a:pt x="12781" y="7250"/>
                  <a:pt x="12781" y="6391"/>
                </a:cubicBezTo>
                <a:cubicBezTo>
                  <a:pt x="12797" y="5531"/>
                  <a:pt x="12625" y="4688"/>
                  <a:pt x="12281" y="3906"/>
                </a:cubicBezTo>
                <a:close/>
                <a:moveTo>
                  <a:pt x="11219" y="9484"/>
                </a:moveTo>
                <a:cubicBezTo>
                  <a:pt x="10766" y="9250"/>
                  <a:pt x="10234" y="9047"/>
                  <a:pt x="9641" y="8891"/>
                </a:cubicBezTo>
                <a:cubicBezTo>
                  <a:pt x="9797" y="8203"/>
                  <a:pt x="9891" y="7469"/>
                  <a:pt x="9906" y="6719"/>
                </a:cubicBezTo>
                <a:lnTo>
                  <a:pt x="12109" y="6719"/>
                </a:lnTo>
                <a:cubicBezTo>
                  <a:pt x="12047" y="7719"/>
                  <a:pt x="11734" y="8672"/>
                  <a:pt x="11219" y="9484"/>
                </a:cubicBezTo>
                <a:close/>
                <a:moveTo>
                  <a:pt x="688" y="6734"/>
                </a:moveTo>
                <a:lnTo>
                  <a:pt x="2891" y="6734"/>
                </a:lnTo>
                <a:cubicBezTo>
                  <a:pt x="2906" y="7484"/>
                  <a:pt x="3000" y="8219"/>
                  <a:pt x="3156" y="8906"/>
                </a:cubicBezTo>
                <a:cubicBezTo>
                  <a:pt x="2563" y="9063"/>
                  <a:pt x="2031" y="9266"/>
                  <a:pt x="1578" y="9500"/>
                </a:cubicBezTo>
                <a:cubicBezTo>
                  <a:pt x="1047" y="8672"/>
                  <a:pt x="734" y="7719"/>
                  <a:pt x="688" y="6734"/>
                </a:cubicBezTo>
                <a:close/>
                <a:moveTo>
                  <a:pt x="1609" y="3250"/>
                </a:moveTo>
                <a:cubicBezTo>
                  <a:pt x="2063" y="3484"/>
                  <a:pt x="2578" y="3672"/>
                  <a:pt x="3172" y="3828"/>
                </a:cubicBezTo>
                <a:cubicBezTo>
                  <a:pt x="3000" y="4531"/>
                  <a:pt x="2906" y="5281"/>
                  <a:pt x="2891" y="6063"/>
                </a:cubicBezTo>
                <a:lnTo>
                  <a:pt x="688" y="6063"/>
                </a:lnTo>
                <a:cubicBezTo>
                  <a:pt x="734" y="5047"/>
                  <a:pt x="1063" y="4078"/>
                  <a:pt x="1609" y="3250"/>
                </a:cubicBezTo>
                <a:close/>
                <a:moveTo>
                  <a:pt x="6063" y="6063"/>
                </a:moveTo>
                <a:lnTo>
                  <a:pt x="3563" y="6063"/>
                </a:lnTo>
                <a:cubicBezTo>
                  <a:pt x="3578" y="5328"/>
                  <a:pt x="3672" y="4625"/>
                  <a:pt x="3828" y="3969"/>
                </a:cubicBezTo>
                <a:cubicBezTo>
                  <a:pt x="4531" y="4109"/>
                  <a:pt x="5281" y="4188"/>
                  <a:pt x="6063" y="4203"/>
                </a:cubicBezTo>
                <a:lnTo>
                  <a:pt x="6063" y="6063"/>
                </a:lnTo>
                <a:close/>
                <a:moveTo>
                  <a:pt x="6063" y="6734"/>
                </a:moveTo>
                <a:lnTo>
                  <a:pt x="6063" y="8516"/>
                </a:lnTo>
                <a:cubicBezTo>
                  <a:pt x="5281" y="8531"/>
                  <a:pt x="4531" y="8609"/>
                  <a:pt x="3813" y="8750"/>
                </a:cubicBezTo>
                <a:cubicBezTo>
                  <a:pt x="3672" y="8125"/>
                  <a:pt x="3578" y="7438"/>
                  <a:pt x="3563" y="6734"/>
                </a:cubicBezTo>
                <a:lnTo>
                  <a:pt x="6063" y="6734"/>
                </a:lnTo>
                <a:close/>
                <a:moveTo>
                  <a:pt x="6734" y="6734"/>
                </a:moveTo>
                <a:lnTo>
                  <a:pt x="9234" y="6734"/>
                </a:lnTo>
                <a:cubicBezTo>
                  <a:pt x="9219" y="7438"/>
                  <a:pt x="9125" y="8125"/>
                  <a:pt x="8984" y="8750"/>
                </a:cubicBezTo>
                <a:cubicBezTo>
                  <a:pt x="8281" y="8609"/>
                  <a:pt x="7516" y="8531"/>
                  <a:pt x="6734" y="8516"/>
                </a:cubicBezTo>
                <a:lnTo>
                  <a:pt x="6734" y="6734"/>
                </a:lnTo>
                <a:close/>
                <a:moveTo>
                  <a:pt x="6734" y="6063"/>
                </a:moveTo>
                <a:lnTo>
                  <a:pt x="6734" y="4203"/>
                </a:lnTo>
                <a:cubicBezTo>
                  <a:pt x="7516" y="4188"/>
                  <a:pt x="8266" y="4109"/>
                  <a:pt x="8969" y="3969"/>
                </a:cubicBezTo>
                <a:cubicBezTo>
                  <a:pt x="9125" y="4625"/>
                  <a:pt x="9219" y="5328"/>
                  <a:pt x="9234" y="6063"/>
                </a:cubicBezTo>
                <a:lnTo>
                  <a:pt x="6734" y="6063"/>
                </a:lnTo>
                <a:close/>
                <a:moveTo>
                  <a:pt x="6734" y="3531"/>
                </a:moveTo>
                <a:lnTo>
                  <a:pt x="6734" y="719"/>
                </a:lnTo>
                <a:cubicBezTo>
                  <a:pt x="6969" y="781"/>
                  <a:pt x="7203" y="891"/>
                  <a:pt x="7422" y="1078"/>
                </a:cubicBezTo>
                <a:cubicBezTo>
                  <a:pt x="7766" y="1359"/>
                  <a:pt x="8078" y="1750"/>
                  <a:pt x="8344" y="2266"/>
                </a:cubicBezTo>
                <a:cubicBezTo>
                  <a:pt x="8516" y="2594"/>
                  <a:pt x="8656" y="2938"/>
                  <a:pt x="8781" y="3313"/>
                </a:cubicBezTo>
                <a:cubicBezTo>
                  <a:pt x="8141" y="3438"/>
                  <a:pt x="7453" y="3516"/>
                  <a:pt x="6734" y="3531"/>
                </a:cubicBezTo>
                <a:close/>
                <a:moveTo>
                  <a:pt x="5375" y="1078"/>
                </a:moveTo>
                <a:cubicBezTo>
                  <a:pt x="5594" y="891"/>
                  <a:pt x="5828" y="781"/>
                  <a:pt x="6063" y="719"/>
                </a:cubicBezTo>
                <a:lnTo>
                  <a:pt x="6063" y="3531"/>
                </a:lnTo>
                <a:cubicBezTo>
                  <a:pt x="5344" y="3516"/>
                  <a:pt x="4656" y="3438"/>
                  <a:pt x="4016" y="3313"/>
                </a:cubicBezTo>
                <a:cubicBezTo>
                  <a:pt x="4141" y="2938"/>
                  <a:pt x="4281" y="2578"/>
                  <a:pt x="4453" y="2266"/>
                </a:cubicBezTo>
                <a:cubicBezTo>
                  <a:pt x="4719" y="1750"/>
                  <a:pt x="5031" y="1344"/>
                  <a:pt x="5375" y="1078"/>
                </a:cubicBezTo>
                <a:close/>
                <a:moveTo>
                  <a:pt x="6063" y="9188"/>
                </a:moveTo>
                <a:lnTo>
                  <a:pt x="6063" y="12078"/>
                </a:lnTo>
                <a:cubicBezTo>
                  <a:pt x="5828" y="12016"/>
                  <a:pt x="5594" y="11906"/>
                  <a:pt x="5375" y="11719"/>
                </a:cubicBezTo>
                <a:cubicBezTo>
                  <a:pt x="5031" y="11438"/>
                  <a:pt x="4719" y="11047"/>
                  <a:pt x="4453" y="10531"/>
                </a:cubicBezTo>
                <a:cubicBezTo>
                  <a:pt x="4281" y="10188"/>
                  <a:pt x="4125" y="9813"/>
                  <a:pt x="4000" y="9406"/>
                </a:cubicBezTo>
                <a:cubicBezTo>
                  <a:pt x="4641" y="9281"/>
                  <a:pt x="5344" y="9203"/>
                  <a:pt x="6063" y="9188"/>
                </a:cubicBezTo>
                <a:close/>
                <a:moveTo>
                  <a:pt x="7422" y="11719"/>
                </a:moveTo>
                <a:cubicBezTo>
                  <a:pt x="7203" y="11906"/>
                  <a:pt x="6969" y="12016"/>
                  <a:pt x="6734" y="12078"/>
                </a:cubicBezTo>
                <a:lnTo>
                  <a:pt x="6734" y="9188"/>
                </a:lnTo>
                <a:cubicBezTo>
                  <a:pt x="7453" y="9203"/>
                  <a:pt x="8156" y="9281"/>
                  <a:pt x="8797" y="9406"/>
                </a:cubicBezTo>
                <a:cubicBezTo>
                  <a:pt x="8672" y="9813"/>
                  <a:pt x="8516" y="10188"/>
                  <a:pt x="8344" y="10531"/>
                </a:cubicBezTo>
                <a:cubicBezTo>
                  <a:pt x="8078" y="11047"/>
                  <a:pt x="7766" y="11438"/>
                  <a:pt x="7422" y="11719"/>
                </a:cubicBezTo>
                <a:close/>
                <a:moveTo>
                  <a:pt x="9906" y="6063"/>
                </a:moveTo>
                <a:cubicBezTo>
                  <a:pt x="9891" y="5281"/>
                  <a:pt x="9781" y="4531"/>
                  <a:pt x="9625" y="3828"/>
                </a:cubicBezTo>
                <a:cubicBezTo>
                  <a:pt x="10203" y="3672"/>
                  <a:pt x="10734" y="3484"/>
                  <a:pt x="11188" y="3250"/>
                </a:cubicBezTo>
                <a:cubicBezTo>
                  <a:pt x="11734" y="4078"/>
                  <a:pt x="12063" y="5047"/>
                  <a:pt x="12125" y="6063"/>
                </a:cubicBezTo>
                <a:lnTo>
                  <a:pt x="9906" y="6063"/>
                </a:lnTo>
                <a:close/>
                <a:moveTo>
                  <a:pt x="10438" y="2344"/>
                </a:moveTo>
                <a:cubicBezTo>
                  <a:pt x="10547" y="2453"/>
                  <a:pt x="10656" y="2578"/>
                  <a:pt x="10766" y="2703"/>
                </a:cubicBezTo>
                <a:cubicBezTo>
                  <a:pt x="10375" y="2891"/>
                  <a:pt x="9938" y="3047"/>
                  <a:pt x="9438" y="3172"/>
                </a:cubicBezTo>
                <a:cubicBezTo>
                  <a:pt x="9297" y="2734"/>
                  <a:pt x="9125" y="2328"/>
                  <a:pt x="8938" y="1953"/>
                </a:cubicBezTo>
                <a:cubicBezTo>
                  <a:pt x="8750" y="1578"/>
                  <a:pt x="8531" y="1266"/>
                  <a:pt x="8297" y="1000"/>
                </a:cubicBezTo>
                <a:cubicBezTo>
                  <a:pt x="9094" y="1281"/>
                  <a:pt x="9828" y="1734"/>
                  <a:pt x="10438" y="2344"/>
                </a:cubicBezTo>
                <a:close/>
                <a:moveTo>
                  <a:pt x="4484" y="1000"/>
                </a:moveTo>
                <a:cubicBezTo>
                  <a:pt x="4250" y="1266"/>
                  <a:pt x="4031" y="1594"/>
                  <a:pt x="3844" y="1953"/>
                </a:cubicBezTo>
                <a:cubicBezTo>
                  <a:pt x="3656" y="2328"/>
                  <a:pt x="3484" y="2734"/>
                  <a:pt x="3344" y="3172"/>
                </a:cubicBezTo>
                <a:cubicBezTo>
                  <a:pt x="2844" y="3047"/>
                  <a:pt x="2406" y="2891"/>
                  <a:pt x="2016" y="2703"/>
                </a:cubicBezTo>
                <a:cubicBezTo>
                  <a:pt x="2125" y="2578"/>
                  <a:pt x="2219" y="2469"/>
                  <a:pt x="2344" y="2344"/>
                </a:cubicBezTo>
                <a:cubicBezTo>
                  <a:pt x="2969" y="1734"/>
                  <a:pt x="3688" y="1281"/>
                  <a:pt x="4484" y="1000"/>
                </a:cubicBezTo>
                <a:close/>
                <a:moveTo>
                  <a:pt x="2344" y="10438"/>
                </a:moveTo>
                <a:cubicBezTo>
                  <a:pt x="2219" y="10313"/>
                  <a:pt x="2094" y="10172"/>
                  <a:pt x="1984" y="10031"/>
                </a:cubicBezTo>
                <a:cubicBezTo>
                  <a:pt x="2375" y="9844"/>
                  <a:pt x="2828" y="9672"/>
                  <a:pt x="3328" y="9547"/>
                </a:cubicBezTo>
                <a:cubicBezTo>
                  <a:pt x="3469" y="10016"/>
                  <a:pt x="3641" y="10438"/>
                  <a:pt x="3844" y="10828"/>
                </a:cubicBezTo>
                <a:cubicBezTo>
                  <a:pt x="4031" y="11203"/>
                  <a:pt x="4250" y="11516"/>
                  <a:pt x="4484" y="11781"/>
                </a:cubicBezTo>
                <a:cubicBezTo>
                  <a:pt x="3688" y="11516"/>
                  <a:pt x="2969" y="11063"/>
                  <a:pt x="2344" y="10438"/>
                </a:cubicBezTo>
                <a:close/>
                <a:moveTo>
                  <a:pt x="8297" y="11797"/>
                </a:moveTo>
                <a:cubicBezTo>
                  <a:pt x="8531" y="11531"/>
                  <a:pt x="8750" y="11203"/>
                  <a:pt x="8938" y="10844"/>
                </a:cubicBezTo>
                <a:cubicBezTo>
                  <a:pt x="9141" y="10453"/>
                  <a:pt x="9313" y="10016"/>
                  <a:pt x="9453" y="9563"/>
                </a:cubicBezTo>
                <a:cubicBezTo>
                  <a:pt x="9953" y="9688"/>
                  <a:pt x="10406" y="9859"/>
                  <a:pt x="10797" y="10047"/>
                </a:cubicBezTo>
                <a:cubicBezTo>
                  <a:pt x="10688" y="10188"/>
                  <a:pt x="10563" y="10313"/>
                  <a:pt x="10438" y="10453"/>
                </a:cubicBezTo>
                <a:cubicBezTo>
                  <a:pt x="9828" y="11063"/>
                  <a:pt x="9094" y="11516"/>
                  <a:pt x="8297" y="117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538ECA-FE0D-4ED0-9DC2-271CB448C78F}"/>
              </a:ext>
            </a:extLst>
          </p:cNvPr>
          <p:cNvSpPr txBox="1"/>
          <p:nvPr/>
        </p:nvSpPr>
        <p:spPr>
          <a:xfrm>
            <a:off x="567076" y="123906"/>
            <a:ext cx="146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cs typeface="+mn-ea"/>
                <a:sym typeface="+mn-lt"/>
              </a:rPr>
              <a:t>缓存替换策略</a:t>
            </a:r>
          </a:p>
        </p:txBody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58FCDB8A-D50D-499B-9466-2601062DE738}"/>
              </a:ext>
            </a:extLst>
          </p:cNvPr>
          <p:cNvSpPr txBox="1"/>
          <p:nvPr/>
        </p:nvSpPr>
        <p:spPr>
          <a:xfrm>
            <a:off x="8849351" y="366168"/>
            <a:ext cx="3336948" cy="2120389"/>
          </a:xfrm>
          <a:custGeom>
            <a:avLst/>
            <a:gdLst>
              <a:gd name="T0" fmla="*/ 8404 w 12800"/>
              <a:gd name="T1" fmla="*/ 2043 h 12843"/>
              <a:gd name="T2" fmla="*/ 4357 w 12800"/>
              <a:gd name="T3" fmla="*/ 1243 h 12843"/>
              <a:gd name="T4" fmla="*/ 2338 w 12800"/>
              <a:gd name="T5" fmla="*/ 1622 h 12843"/>
              <a:gd name="T6" fmla="*/ 2392 w 12800"/>
              <a:gd name="T7" fmla="*/ 1104 h 12843"/>
              <a:gd name="T8" fmla="*/ 1280 w 12800"/>
              <a:gd name="T9" fmla="*/ 46 h 12843"/>
              <a:gd name="T10" fmla="*/ 0 w 12800"/>
              <a:gd name="T11" fmla="*/ 1243 h 12843"/>
              <a:gd name="T12" fmla="*/ 600 w 12800"/>
              <a:gd name="T13" fmla="*/ 2282 h 12843"/>
              <a:gd name="T14" fmla="*/ 600 w 12800"/>
              <a:gd name="T15" fmla="*/ 12443 h 12843"/>
              <a:gd name="T16" fmla="*/ 1000 w 12800"/>
              <a:gd name="T17" fmla="*/ 12843 h 12843"/>
              <a:gd name="T18" fmla="*/ 1400 w 12800"/>
              <a:gd name="T19" fmla="*/ 12843 h 12843"/>
              <a:gd name="T20" fmla="*/ 1800 w 12800"/>
              <a:gd name="T21" fmla="*/ 12443 h 12843"/>
              <a:gd name="T22" fmla="*/ 1800 w 12800"/>
              <a:gd name="T23" fmla="*/ 10357 h 12843"/>
              <a:gd name="T24" fmla="*/ 4996 w 12800"/>
              <a:gd name="T25" fmla="*/ 9643 h 12843"/>
              <a:gd name="T26" fmla="*/ 9043 w 12800"/>
              <a:gd name="T27" fmla="*/ 10443 h 12843"/>
              <a:gd name="T28" fmla="*/ 12257 w 12800"/>
              <a:gd name="T29" fmla="*/ 9443 h 12843"/>
              <a:gd name="T30" fmla="*/ 12800 w 12800"/>
              <a:gd name="T31" fmla="*/ 8439 h 12843"/>
              <a:gd name="T32" fmla="*/ 12800 w 12800"/>
              <a:gd name="T33" fmla="*/ 2441 h 12843"/>
              <a:gd name="T34" fmla="*/ 11127 w 12800"/>
              <a:gd name="T35" fmla="*/ 1339 h 12843"/>
              <a:gd name="T36" fmla="*/ 8404 w 12800"/>
              <a:gd name="T37" fmla="*/ 2043 h 12843"/>
              <a:gd name="T38" fmla="*/ 11600 w 12800"/>
              <a:gd name="T39" fmla="*/ 8443 h 12843"/>
              <a:gd name="T40" fmla="*/ 9043 w 12800"/>
              <a:gd name="T41" fmla="*/ 9243 h 12843"/>
              <a:gd name="T42" fmla="*/ 4996 w 12800"/>
              <a:gd name="T43" fmla="*/ 8443 h 12843"/>
              <a:gd name="T44" fmla="*/ 1800 w 12800"/>
              <a:gd name="T45" fmla="*/ 9043 h 12843"/>
              <a:gd name="T46" fmla="*/ 1800 w 12800"/>
              <a:gd name="T47" fmla="*/ 3243 h 12843"/>
              <a:gd name="T48" fmla="*/ 4357 w 12800"/>
              <a:gd name="T49" fmla="*/ 2443 h 12843"/>
              <a:gd name="T50" fmla="*/ 8404 w 12800"/>
              <a:gd name="T51" fmla="*/ 3243 h 12843"/>
              <a:gd name="T52" fmla="*/ 11600 w 12800"/>
              <a:gd name="T53" fmla="*/ 2443 h 12843"/>
              <a:gd name="T54" fmla="*/ 11600 w 12800"/>
              <a:gd name="T55" fmla="*/ 8443 h 12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800" h="12843">
                <a:moveTo>
                  <a:pt x="8404" y="2043"/>
                </a:moveTo>
                <a:cubicBezTo>
                  <a:pt x="7176" y="2043"/>
                  <a:pt x="6072" y="1243"/>
                  <a:pt x="4357" y="1243"/>
                </a:cubicBezTo>
                <a:cubicBezTo>
                  <a:pt x="3574" y="1243"/>
                  <a:pt x="2899" y="1405"/>
                  <a:pt x="2338" y="1622"/>
                </a:cubicBezTo>
                <a:cubicBezTo>
                  <a:pt x="2394" y="1455"/>
                  <a:pt x="2412" y="1279"/>
                  <a:pt x="2392" y="1104"/>
                </a:cubicBezTo>
                <a:cubicBezTo>
                  <a:pt x="2327" y="532"/>
                  <a:pt x="1854" y="83"/>
                  <a:pt x="1280" y="46"/>
                </a:cubicBezTo>
                <a:cubicBezTo>
                  <a:pt x="581" y="0"/>
                  <a:pt x="0" y="554"/>
                  <a:pt x="0" y="1243"/>
                </a:cubicBezTo>
                <a:cubicBezTo>
                  <a:pt x="0" y="1687"/>
                  <a:pt x="241" y="2075"/>
                  <a:pt x="600" y="2282"/>
                </a:cubicBezTo>
                <a:lnTo>
                  <a:pt x="600" y="12443"/>
                </a:lnTo>
                <a:cubicBezTo>
                  <a:pt x="600" y="12664"/>
                  <a:pt x="779" y="12843"/>
                  <a:pt x="1000" y="12843"/>
                </a:cubicBezTo>
                <a:lnTo>
                  <a:pt x="1400" y="12843"/>
                </a:lnTo>
                <a:cubicBezTo>
                  <a:pt x="1621" y="12843"/>
                  <a:pt x="1800" y="12664"/>
                  <a:pt x="1800" y="12443"/>
                </a:cubicBezTo>
                <a:lnTo>
                  <a:pt x="1800" y="10357"/>
                </a:lnTo>
                <a:cubicBezTo>
                  <a:pt x="2747" y="9925"/>
                  <a:pt x="3581" y="9643"/>
                  <a:pt x="4996" y="9643"/>
                </a:cubicBezTo>
                <a:cubicBezTo>
                  <a:pt x="6224" y="9643"/>
                  <a:pt x="7328" y="10443"/>
                  <a:pt x="9043" y="10443"/>
                </a:cubicBezTo>
                <a:cubicBezTo>
                  <a:pt x="10505" y="10443"/>
                  <a:pt x="11593" y="9878"/>
                  <a:pt x="12257" y="9443"/>
                </a:cubicBezTo>
                <a:cubicBezTo>
                  <a:pt x="12596" y="9222"/>
                  <a:pt x="12800" y="8844"/>
                  <a:pt x="12800" y="8439"/>
                </a:cubicBezTo>
                <a:lnTo>
                  <a:pt x="12800" y="2441"/>
                </a:lnTo>
                <a:cubicBezTo>
                  <a:pt x="12800" y="1580"/>
                  <a:pt x="11918" y="997"/>
                  <a:pt x="11127" y="1339"/>
                </a:cubicBezTo>
                <a:cubicBezTo>
                  <a:pt x="10230" y="1726"/>
                  <a:pt x="9291" y="2043"/>
                  <a:pt x="8404" y="2043"/>
                </a:cubicBezTo>
                <a:close/>
                <a:moveTo>
                  <a:pt x="11600" y="8443"/>
                </a:moveTo>
                <a:cubicBezTo>
                  <a:pt x="11055" y="8828"/>
                  <a:pt x="10079" y="9243"/>
                  <a:pt x="9043" y="9243"/>
                </a:cubicBezTo>
                <a:cubicBezTo>
                  <a:pt x="7545" y="9243"/>
                  <a:pt x="6493" y="8443"/>
                  <a:pt x="4996" y="8443"/>
                </a:cubicBezTo>
                <a:cubicBezTo>
                  <a:pt x="3912" y="8443"/>
                  <a:pt x="2586" y="8678"/>
                  <a:pt x="1800" y="9043"/>
                </a:cubicBezTo>
                <a:lnTo>
                  <a:pt x="1800" y="3243"/>
                </a:lnTo>
                <a:cubicBezTo>
                  <a:pt x="2345" y="2858"/>
                  <a:pt x="3321" y="2443"/>
                  <a:pt x="4357" y="2443"/>
                </a:cubicBezTo>
                <a:cubicBezTo>
                  <a:pt x="5855" y="2443"/>
                  <a:pt x="6907" y="3243"/>
                  <a:pt x="8404" y="3243"/>
                </a:cubicBezTo>
                <a:cubicBezTo>
                  <a:pt x="9486" y="3243"/>
                  <a:pt x="10812" y="2809"/>
                  <a:pt x="11600" y="2443"/>
                </a:cubicBezTo>
                <a:lnTo>
                  <a:pt x="11600" y="8443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cs typeface="+mn-ea"/>
                <a:sym typeface="+mn-lt"/>
              </a:rPr>
              <a:t>基于内容热度的缓存替换策略</a:t>
            </a:r>
            <a:r>
              <a:rPr lang="zh-CN" altLang="en-US" dirty="0">
                <a:cs typeface="+mn-ea"/>
                <a:sym typeface="+mn-lt"/>
              </a:rPr>
              <a:t>（</a:t>
            </a:r>
            <a:r>
              <a:rPr lang="en-US" altLang="zh-CN" dirty="0">
                <a:cs typeface="+mn-ea"/>
                <a:sym typeface="+mn-lt"/>
              </a:rPr>
              <a:t>Cache replacement policy based on Content Popularity, CCP</a:t>
            </a:r>
            <a:r>
              <a:rPr lang="zh-CN" altLang="en-US" dirty="0">
                <a:cs typeface="+mn-ea"/>
                <a:sym typeface="+mn-lt"/>
              </a:rPr>
              <a:t>），在</a:t>
            </a:r>
            <a:r>
              <a:rPr lang="zh-CN" altLang="en-US" b="1" dirty="0">
                <a:cs typeface="+mn-ea"/>
                <a:sym typeface="+mn-lt"/>
              </a:rPr>
              <a:t>减少缓存替换率</a:t>
            </a:r>
            <a:r>
              <a:rPr lang="zh-CN" altLang="en-US" dirty="0">
                <a:cs typeface="+mn-ea"/>
                <a:sym typeface="+mn-lt"/>
              </a:rPr>
              <a:t>的同时</a:t>
            </a:r>
            <a:r>
              <a:rPr lang="zh-CN" altLang="en-US" b="1" dirty="0">
                <a:cs typeface="+mn-ea"/>
                <a:sym typeface="+mn-lt"/>
              </a:rPr>
              <a:t>提高了全网络的缓存效率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iconfont-1187-868487">
            <a:extLst>
              <a:ext uri="{FF2B5EF4-FFF2-40B4-BE49-F238E27FC236}">
                <a16:creationId xmlns:a16="http://schemas.microsoft.com/office/drawing/2014/main" id="{F2ED95D6-B7AA-4958-8D87-6CA2483CDEE7}"/>
              </a:ext>
            </a:extLst>
          </p:cNvPr>
          <p:cNvSpPr/>
          <p:nvPr/>
        </p:nvSpPr>
        <p:spPr>
          <a:xfrm>
            <a:off x="8284900" y="366168"/>
            <a:ext cx="609685" cy="542119"/>
          </a:xfrm>
          <a:custGeom>
            <a:avLst/>
            <a:gdLst>
              <a:gd name="T0" fmla="*/ 9594 w 12802"/>
              <a:gd name="T1" fmla="*/ 6548 h 11382"/>
              <a:gd name="T2" fmla="*/ 12802 w 12802"/>
              <a:gd name="T3" fmla="*/ 4139 h 11382"/>
              <a:gd name="T4" fmla="*/ 8193 w 12802"/>
              <a:gd name="T5" fmla="*/ 4139 h 11382"/>
              <a:gd name="T6" fmla="*/ 6401 w 12802"/>
              <a:gd name="T7" fmla="*/ 0 h 11382"/>
              <a:gd name="T8" fmla="*/ 4811 w 12802"/>
              <a:gd name="T9" fmla="*/ 3672 h 11382"/>
              <a:gd name="T10" fmla="*/ 4814 w 12802"/>
              <a:gd name="T11" fmla="*/ 3672 h 11382"/>
              <a:gd name="T12" fmla="*/ 3882 w 12802"/>
              <a:gd name="T13" fmla="*/ 7054 h 11382"/>
              <a:gd name="T14" fmla="*/ 3887 w 12802"/>
              <a:gd name="T15" fmla="*/ 7057 h 11382"/>
              <a:gd name="T16" fmla="*/ 3848 w 12802"/>
              <a:gd name="T17" fmla="*/ 7179 h 11382"/>
              <a:gd name="T18" fmla="*/ 3810 w 12802"/>
              <a:gd name="T19" fmla="*/ 7315 h 11382"/>
              <a:gd name="T20" fmla="*/ 3805 w 12802"/>
              <a:gd name="T21" fmla="*/ 7313 h 11382"/>
              <a:gd name="T22" fmla="*/ 2515 w 12802"/>
              <a:gd name="T23" fmla="*/ 11382 h 11382"/>
              <a:gd name="T24" fmla="*/ 5676 w 12802"/>
              <a:gd name="T25" fmla="*/ 9346 h 11382"/>
              <a:gd name="T26" fmla="*/ 9594 w 12802"/>
              <a:gd name="T27" fmla="*/ 6548 h 11382"/>
              <a:gd name="T28" fmla="*/ 4196 w 12802"/>
              <a:gd name="T29" fmla="*/ 4139 h 11382"/>
              <a:gd name="T30" fmla="*/ 0 w 12802"/>
              <a:gd name="T31" fmla="*/ 4139 h 11382"/>
              <a:gd name="T32" fmla="*/ 3461 w 12802"/>
              <a:gd name="T33" fmla="*/ 6738 h 11382"/>
              <a:gd name="T34" fmla="*/ 4196 w 12802"/>
              <a:gd name="T35" fmla="*/ 4139 h 11382"/>
              <a:gd name="T36" fmla="*/ 6755 w 12802"/>
              <a:gd name="T37" fmla="*/ 9120 h 11382"/>
              <a:gd name="T38" fmla="*/ 10059 w 12802"/>
              <a:gd name="T39" fmla="*/ 11382 h 11382"/>
              <a:gd name="T40" fmla="*/ 9039 w 12802"/>
              <a:gd name="T41" fmla="*/ 7523 h 11382"/>
              <a:gd name="T42" fmla="*/ 6755 w 12802"/>
              <a:gd name="T43" fmla="*/ 9120 h 11382"/>
              <a:gd name="T44" fmla="*/ 6755 w 12802"/>
              <a:gd name="T45" fmla="*/ 9120 h 11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802" h="11382">
                <a:moveTo>
                  <a:pt x="9594" y="6548"/>
                </a:moveTo>
                <a:lnTo>
                  <a:pt x="12802" y="4139"/>
                </a:lnTo>
                <a:lnTo>
                  <a:pt x="8193" y="4139"/>
                </a:lnTo>
                <a:lnTo>
                  <a:pt x="6401" y="0"/>
                </a:lnTo>
                <a:lnTo>
                  <a:pt x="4811" y="3672"/>
                </a:lnTo>
                <a:lnTo>
                  <a:pt x="4814" y="3672"/>
                </a:lnTo>
                <a:lnTo>
                  <a:pt x="3882" y="7054"/>
                </a:lnTo>
                <a:lnTo>
                  <a:pt x="3887" y="7057"/>
                </a:lnTo>
                <a:lnTo>
                  <a:pt x="3848" y="7179"/>
                </a:lnTo>
                <a:lnTo>
                  <a:pt x="3810" y="7315"/>
                </a:lnTo>
                <a:lnTo>
                  <a:pt x="3805" y="7313"/>
                </a:lnTo>
                <a:lnTo>
                  <a:pt x="2515" y="11382"/>
                </a:lnTo>
                <a:lnTo>
                  <a:pt x="5676" y="9346"/>
                </a:lnTo>
                <a:lnTo>
                  <a:pt x="9594" y="6548"/>
                </a:lnTo>
                <a:close/>
                <a:moveTo>
                  <a:pt x="4196" y="4139"/>
                </a:moveTo>
                <a:lnTo>
                  <a:pt x="0" y="4139"/>
                </a:lnTo>
                <a:lnTo>
                  <a:pt x="3461" y="6738"/>
                </a:lnTo>
                <a:lnTo>
                  <a:pt x="4196" y="4139"/>
                </a:lnTo>
                <a:close/>
                <a:moveTo>
                  <a:pt x="6755" y="9120"/>
                </a:moveTo>
                <a:lnTo>
                  <a:pt x="10059" y="11382"/>
                </a:lnTo>
                <a:lnTo>
                  <a:pt x="9039" y="7523"/>
                </a:lnTo>
                <a:lnTo>
                  <a:pt x="6755" y="9120"/>
                </a:lnTo>
                <a:close/>
                <a:moveTo>
                  <a:pt x="6755" y="9120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569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3261">
        <p:fade/>
      </p:transition>
    </mc:Choice>
    <mc:Fallback xmlns="">
      <p:transition spd="med" advTm="11326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cs typeface="+mn-ea"/>
                <a:sym typeface="+mn-lt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55553" y="2255024"/>
            <a:ext cx="648089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6000" b="1" dirty="0">
                <a:cs typeface="+mn-ea"/>
                <a:sym typeface="+mn-lt"/>
              </a:rPr>
              <a:t>NDN</a:t>
            </a:r>
            <a:r>
              <a:rPr lang="zh-CN" altLang="en-US" sz="6000" b="1" dirty="0">
                <a:cs typeface="+mn-ea"/>
                <a:sym typeface="+mn-lt"/>
              </a:rPr>
              <a:t>路由与转发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2825128"/>
      </p:ext>
    </p:extLst>
  </p:cSld>
  <p:clrMapOvr>
    <a:masterClrMapping/>
  </p:clrMapOvr>
  <p:transition spd="slow" advTm="2627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confont-10688-5171688">
            <a:extLst>
              <a:ext uri="{FF2B5EF4-FFF2-40B4-BE49-F238E27FC236}">
                <a16:creationId xmlns:a16="http://schemas.microsoft.com/office/drawing/2014/main" id="{49C77231-AF23-4761-84DA-C163D0D732AE}"/>
              </a:ext>
            </a:extLst>
          </p:cNvPr>
          <p:cNvSpPr/>
          <p:nvPr/>
        </p:nvSpPr>
        <p:spPr>
          <a:xfrm>
            <a:off x="98099" y="83844"/>
            <a:ext cx="412602" cy="338554"/>
          </a:xfrm>
          <a:custGeom>
            <a:avLst/>
            <a:gdLst>
              <a:gd name="connsiteX0" fmla="*/ 112295 w 360610"/>
              <a:gd name="connsiteY0" fmla="*/ 231214 h 295893"/>
              <a:gd name="connsiteX1" fmla="*/ 126183 w 360610"/>
              <a:gd name="connsiteY1" fmla="*/ 246392 h 295893"/>
              <a:gd name="connsiteX2" fmla="*/ 112295 w 360610"/>
              <a:gd name="connsiteY2" fmla="*/ 261570 h 295893"/>
              <a:gd name="connsiteX3" fmla="*/ 98407 w 360610"/>
              <a:gd name="connsiteY3" fmla="*/ 246392 h 295893"/>
              <a:gd name="connsiteX4" fmla="*/ 112295 w 360610"/>
              <a:gd name="connsiteY4" fmla="*/ 231214 h 295893"/>
              <a:gd name="connsiteX5" fmla="*/ 287128 w 360610"/>
              <a:gd name="connsiteY5" fmla="*/ 159247 h 295893"/>
              <a:gd name="connsiteX6" fmla="*/ 291368 w 360610"/>
              <a:gd name="connsiteY6" fmla="*/ 159342 h 295893"/>
              <a:gd name="connsiteX7" fmla="*/ 291225 w 360610"/>
              <a:gd name="connsiteY7" fmla="*/ 163580 h 295893"/>
              <a:gd name="connsiteX8" fmla="*/ 288080 w 360610"/>
              <a:gd name="connsiteY8" fmla="*/ 170675 h 295893"/>
              <a:gd name="connsiteX9" fmla="*/ 291225 w 360610"/>
              <a:gd name="connsiteY9" fmla="*/ 177722 h 295893"/>
              <a:gd name="connsiteX10" fmla="*/ 306852 w 360610"/>
              <a:gd name="connsiteY10" fmla="*/ 177722 h 295893"/>
              <a:gd name="connsiteX11" fmla="*/ 309997 w 360610"/>
              <a:gd name="connsiteY11" fmla="*/ 170675 h 295893"/>
              <a:gd name="connsiteX12" fmla="*/ 306852 w 360610"/>
              <a:gd name="connsiteY12" fmla="*/ 163580 h 295893"/>
              <a:gd name="connsiteX13" fmla="*/ 306709 w 360610"/>
              <a:gd name="connsiteY13" fmla="*/ 159342 h 295893"/>
              <a:gd name="connsiteX14" fmla="*/ 310949 w 360610"/>
              <a:gd name="connsiteY14" fmla="*/ 159247 h 295893"/>
              <a:gd name="connsiteX15" fmla="*/ 315809 w 360610"/>
              <a:gd name="connsiteY15" fmla="*/ 170675 h 295893"/>
              <a:gd name="connsiteX16" fmla="*/ 310807 w 360610"/>
              <a:gd name="connsiteY16" fmla="*/ 182103 h 295893"/>
              <a:gd name="connsiteX17" fmla="*/ 298991 w 360610"/>
              <a:gd name="connsiteY17" fmla="*/ 186674 h 295893"/>
              <a:gd name="connsiteX18" fmla="*/ 287128 w 360610"/>
              <a:gd name="connsiteY18" fmla="*/ 182103 h 295893"/>
              <a:gd name="connsiteX19" fmla="*/ 282125 w 360610"/>
              <a:gd name="connsiteY19" fmla="*/ 170675 h 295893"/>
              <a:gd name="connsiteX20" fmla="*/ 287128 w 360610"/>
              <a:gd name="connsiteY20" fmla="*/ 159247 h 295893"/>
              <a:gd name="connsiteX21" fmla="*/ 299013 w 360610"/>
              <a:gd name="connsiteY21" fmla="*/ 152846 h 295893"/>
              <a:gd name="connsiteX22" fmla="*/ 301965 w 360610"/>
              <a:gd name="connsiteY22" fmla="*/ 155807 h 295893"/>
              <a:gd name="connsiteX23" fmla="*/ 301965 w 360610"/>
              <a:gd name="connsiteY23" fmla="*/ 172952 h 295893"/>
              <a:gd name="connsiteX24" fmla="*/ 299013 w 360610"/>
              <a:gd name="connsiteY24" fmla="*/ 175960 h 295893"/>
              <a:gd name="connsiteX25" fmla="*/ 296013 w 360610"/>
              <a:gd name="connsiteY25" fmla="*/ 172952 h 295893"/>
              <a:gd name="connsiteX26" fmla="*/ 296013 w 360610"/>
              <a:gd name="connsiteY26" fmla="*/ 155807 h 295893"/>
              <a:gd name="connsiteX27" fmla="*/ 299013 w 360610"/>
              <a:gd name="connsiteY27" fmla="*/ 152846 h 295893"/>
              <a:gd name="connsiteX28" fmla="*/ 27378 w 360610"/>
              <a:gd name="connsiteY28" fmla="*/ 140107 h 295893"/>
              <a:gd name="connsiteX29" fmla="*/ 11903 w 360610"/>
              <a:gd name="connsiteY29" fmla="*/ 155586 h 295893"/>
              <a:gd name="connsiteX30" fmla="*/ 11903 w 360610"/>
              <a:gd name="connsiteY30" fmla="*/ 268460 h 295893"/>
              <a:gd name="connsiteX31" fmla="*/ 27378 w 360610"/>
              <a:gd name="connsiteY31" fmla="*/ 283939 h 295893"/>
              <a:gd name="connsiteX32" fmla="*/ 317442 w 360610"/>
              <a:gd name="connsiteY32" fmla="*/ 283939 h 295893"/>
              <a:gd name="connsiteX33" fmla="*/ 332917 w 360610"/>
              <a:gd name="connsiteY33" fmla="*/ 268460 h 295893"/>
              <a:gd name="connsiteX34" fmla="*/ 332917 w 360610"/>
              <a:gd name="connsiteY34" fmla="*/ 155586 h 295893"/>
              <a:gd name="connsiteX35" fmla="*/ 317442 w 360610"/>
              <a:gd name="connsiteY35" fmla="*/ 140107 h 295893"/>
              <a:gd name="connsiteX36" fmla="*/ 286820 w 360610"/>
              <a:gd name="connsiteY36" fmla="*/ 65695 h 295893"/>
              <a:gd name="connsiteX37" fmla="*/ 323143 w 360610"/>
              <a:gd name="connsiteY37" fmla="*/ 80714 h 295893"/>
              <a:gd name="connsiteX38" fmla="*/ 323143 w 360610"/>
              <a:gd name="connsiteY38" fmla="*/ 89105 h 295893"/>
              <a:gd name="connsiteX39" fmla="*/ 318905 w 360610"/>
              <a:gd name="connsiteY39" fmla="*/ 90821 h 295893"/>
              <a:gd name="connsiteX40" fmla="*/ 314715 w 360610"/>
              <a:gd name="connsiteY40" fmla="*/ 89105 h 295893"/>
              <a:gd name="connsiteX41" fmla="*/ 258912 w 360610"/>
              <a:gd name="connsiteY41" fmla="*/ 89105 h 295893"/>
              <a:gd name="connsiteX42" fmla="*/ 250532 w 360610"/>
              <a:gd name="connsiteY42" fmla="*/ 89105 h 295893"/>
              <a:gd name="connsiteX43" fmla="*/ 250532 w 360610"/>
              <a:gd name="connsiteY43" fmla="*/ 80714 h 295893"/>
              <a:gd name="connsiteX44" fmla="*/ 286820 w 360610"/>
              <a:gd name="connsiteY44" fmla="*/ 65695 h 295893"/>
              <a:gd name="connsiteX45" fmla="*/ 62708 w 360610"/>
              <a:gd name="connsiteY45" fmla="*/ 36186 h 295893"/>
              <a:gd name="connsiteX46" fmla="*/ 68659 w 360610"/>
              <a:gd name="connsiteY46" fmla="*/ 42140 h 295893"/>
              <a:gd name="connsiteX47" fmla="*/ 68659 w 360610"/>
              <a:gd name="connsiteY47" fmla="*/ 128201 h 295893"/>
              <a:gd name="connsiteX48" fmla="*/ 280875 w 360610"/>
              <a:gd name="connsiteY48" fmla="*/ 128201 h 295893"/>
              <a:gd name="connsiteX49" fmla="*/ 280875 w 360610"/>
              <a:gd name="connsiteY49" fmla="*/ 102911 h 295893"/>
              <a:gd name="connsiteX50" fmla="*/ 286826 w 360610"/>
              <a:gd name="connsiteY50" fmla="*/ 96958 h 295893"/>
              <a:gd name="connsiteX51" fmla="*/ 292778 w 360610"/>
              <a:gd name="connsiteY51" fmla="*/ 102911 h 295893"/>
              <a:gd name="connsiteX52" fmla="*/ 292778 w 360610"/>
              <a:gd name="connsiteY52" fmla="*/ 128201 h 295893"/>
              <a:gd name="connsiteX53" fmla="*/ 317442 w 360610"/>
              <a:gd name="connsiteY53" fmla="*/ 128201 h 295893"/>
              <a:gd name="connsiteX54" fmla="*/ 344820 w 360610"/>
              <a:gd name="connsiteY54" fmla="*/ 155586 h 295893"/>
              <a:gd name="connsiteX55" fmla="*/ 344820 w 360610"/>
              <a:gd name="connsiteY55" fmla="*/ 268508 h 295893"/>
              <a:gd name="connsiteX56" fmla="*/ 317442 w 360610"/>
              <a:gd name="connsiteY56" fmla="*/ 295893 h 295893"/>
              <a:gd name="connsiteX57" fmla="*/ 27378 w 360610"/>
              <a:gd name="connsiteY57" fmla="*/ 295893 h 295893"/>
              <a:gd name="connsiteX58" fmla="*/ 0 w 360610"/>
              <a:gd name="connsiteY58" fmla="*/ 268508 h 295893"/>
              <a:gd name="connsiteX59" fmla="*/ 0 w 360610"/>
              <a:gd name="connsiteY59" fmla="*/ 155586 h 295893"/>
              <a:gd name="connsiteX60" fmla="*/ 27378 w 360610"/>
              <a:gd name="connsiteY60" fmla="*/ 128201 h 295893"/>
              <a:gd name="connsiteX61" fmla="*/ 56756 w 360610"/>
              <a:gd name="connsiteY61" fmla="*/ 128201 h 295893"/>
              <a:gd name="connsiteX62" fmla="*/ 56756 w 360610"/>
              <a:gd name="connsiteY62" fmla="*/ 42140 h 295893"/>
              <a:gd name="connsiteX63" fmla="*/ 62708 w 360610"/>
              <a:gd name="connsiteY63" fmla="*/ 36186 h 295893"/>
              <a:gd name="connsiteX64" fmla="*/ 286819 w 360610"/>
              <a:gd name="connsiteY64" fmla="*/ 31693 h 295893"/>
              <a:gd name="connsiteX65" fmla="*/ 341840 w 360610"/>
              <a:gd name="connsiteY65" fmla="*/ 54519 h 295893"/>
              <a:gd name="connsiteX66" fmla="*/ 341840 w 360610"/>
              <a:gd name="connsiteY66" fmla="*/ 62915 h 295893"/>
              <a:gd name="connsiteX67" fmla="*/ 337604 w 360610"/>
              <a:gd name="connsiteY67" fmla="*/ 64632 h 295893"/>
              <a:gd name="connsiteX68" fmla="*/ 333367 w 360610"/>
              <a:gd name="connsiteY68" fmla="*/ 62915 h 295893"/>
              <a:gd name="connsiteX69" fmla="*/ 240259 w 360610"/>
              <a:gd name="connsiteY69" fmla="*/ 62915 h 295893"/>
              <a:gd name="connsiteX70" fmla="*/ 231834 w 360610"/>
              <a:gd name="connsiteY70" fmla="*/ 62915 h 295893"/>
              <a:gd name="connsiteX71" fmla="*/ 231834 w 360610"/>
              <a:gd name="connsiteY71" fmla="*/ 54519 h 295893"/>
              <a:gd name="connsiteX72" fmla="*/ 286819 w 360610"/>
              <a:gd name="connsiteY72" fmla="*/ 31693 h 295893"/>
              <a:gd name="connsiteX73" fmla="*/ 286838 w 360610"/>
              <a:gd name="connsiteY73" fmla="*/ 0 h 295893"/>
              <a:gd name="connsiteX74" fmla="*/ 358855 w 360610"/>
              <a:gd name="connsiteY74" fmla="*/ 29823 h 295893"/>
              <a:gd name="connsiteX75" fmla="*/ 358903 w 360610"/>
              <a:gd name="connsiteY75" fmla="*/ 38215 h 295893"/>
              <a:gd name="connsiteX76" fmla="*/ 354712 w 360610"/>
              <a:gd name="connsiteY76" fmla="*/ 39979 h 295893"/>
              <a:gd name="connsiteX77" fmla="*/ 350475 w 360610"/>
              <a:gd name="connsiteY77" fmla="*/ 38215 h 295893"/>
              <a:gd name="connsiteX78" fmla="*/ 223200 w 360610"/>
              <a:gd name="connsiteY78" fmla="*/ 38215 h 295893"/>
              <a:gd name="connsiteX79" fmla="*/ 214820 w 360610"/>
              <a:gd name="connsiteY79" fmla="*/ 38215 h 295893"/>
              <a:gd name="connsiteX80" fmla="*/ 214820 w 360610"/>
              <a:gd name="connsiteY80" fmla="*/ 29823 h 295893"/>
              <a:gd name="connsiteX81" fmla="*/ 286838 w 360610"/>
              <a:gd name="connsiteY81" fmla="*/ 0 h 29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360610" h="295893">
                <a:moveTo>
                  <a:pt x="112295" y="231214"/>
                </a:moveTo>
                <a:cubicBezTo>
                  <a:pt x="119965" y="231214"/>
                  <a:pt x="126183" y="238009"/>
                  <a:pt x="126183" y="246392"/>
                </a:cubicBezTo>
                <a:cubicBezTo>
                  <a:pt x="126183" y="254775"/>
                  <a:pt x="119965" y="261570"/>
                  <a:pt x="112295" y="261570"/>
                </a:cubicBezTo>
                <a:cubicBezTo>
                  <a:pt x="104625" y="261570"/>
                  <a:pt x="98407" y="254775"/>
                  <a:pt x="98407" y="246392"/>
                </a:cubicBezTo>
                <a:cubicBezTo>
                  <a:pt x="98407" y="238009"/>
                  <a:pt x="104625" y="231214"/>
                  <a:pt x="112295" y="231214"/>
                </a:cubicBezTo>
                <a:close/>
                <a:moveTo>
                  <a:pt x="287128" y="159247"/>
                </a:moveTo>
                <a:cubicBezTo>
                  <a:pt x="288319" y="158104"/>
                  <a:pt x="290224" y="158152"/>
                  <a:pt x="291368" y="159342"/>
                </a:cubicBezTo>
                <a:cubicBezTo>
                  <a:pt x="292464" y="160533"/>
                  <a:pt x="292416" y="162437"/>
                  <a:pt x="291225" y="163580"/>
                </a:cubicBezTo>
                <a:cubicBezTo>
                  <a:pt x="289224" y="165485"/>
                  <a:pt x="288080" y="167961"/>
                  <a:pt x="288080" y="170675"/>
                </a:cubicBezTo>
                <a:cubicBezTo>
                  <a:pt x="288080" y="173342"/>
                  <a:pt x="289224" y="175818"/>
                  <a:pt x="291225" y="177722"/>
                </a:cubicBezTo>
                <a:cubicBezTo>
                  <a:pt x="295513" y="181770"/>
                  <a:pt x="302564" y="181770"/>
                  <a:pt x="306852" y="177722"/>
                </a:cubicBezTo>
                <a:cubicBezTo>
                  <a:pt x="308853" y="175818"/>
                  <a:pt x="309997" y="173342"/>
                  <a:pt x="309997" y="170675"/>
                </a:cubicBezTo>
                <a:cubicBezTo>
                  <a:pt x="309997" y="167961"/>
                  <a:pt x="308853" y="165485"/>
                  <a:pt x="306852" y="163580"/>
                </a:cubicBezTo>
                <a:cubicBezTo>
                  <a:pt x="305661" y="162437"/>
                  <a:pt x="305566" y="160533"/>
                  <a:pt x="306709" y="159342"/>
                </a:cubicBezTo>
                <a:cubicBezTo>
                  <a:pt x="307853" y="158152"/>
                  <a:pt x="309758" y="158104"/>
                  <a:pt x="310949" y="159247"/>
                </a:cubicBezTo>
                <a:cubicBezTo>
                  <a:pt x="314142" y="162247"/>
                  <a:pt x="315952" y="166294"/>
                  <a:pt x="315809" y="170675"/>
                </a:cubicBezTo>
                <a:cubicBezTo>
                  <a:pt x="315809" y="175008"/>
                  <a:pt x="314046" y="179056"/>
                  <a:pt x="310807" y="182103"/>
                </a:cubicBezTo>
                <a:cubicBezTo>
                  <a:pt x="307567" y="185103"/>
                  <a:pt x="303279" y="186674"/>
                  <a:pt x="298991" y="186674"/>
                </a:cubicBezTo>
                <a:cubicBezTo>
                  <a:pt x="294703" y="186674"/>
                  <a:pt x="290415" y="185198"/>
                  <a:pt x="287128" y="182103"/>
                </a:cubicBezTo>
                <a:cubicBezTo>
                  <a:pt x="283888" y="179056"/>
                  <a:pt x="282125" y="175008"/>
                  <a:pt x="282125" y="170675"/>
                </a:cubicBezTo>
                <a:cubicBezTo>
                  <a:pt x="282125" y="166294"/>
                  <a:pt x="283888" y="162247"/>
                  <a:pt x="287128" y="159247"/>
                </a:cubicBezTo>
                <a:close/>
                <a:moveTo>
                  <a:pt x="299013" y="152846"/>
                </a:moveTo>
                <a:cubicBezTo>
                  <a:pt x="300679" y="152846"/>
                  <a:pt x="301965" y="154136"/>
                  <a:pt x="301965" y="155807"/>
                </a:cubicBezTo>
                <a:lnTo>
                  <a:pt x="301965" y="172952"/>
                </a:lnTo>
                <a:cubicBezTo>
                  <a:pt x="301965" y="174623"/>
                  <a:pt x="300679" y="175960"/>
                  <a:pt x="299013" y="175960"/>
                </a:cubicBezTo>
                <a:cubicBezTo>
                  <a:pt x="297346" y="175960"/>
                  <a:pt x="296013" y="174623"/>
                  <a:pt x="296013" y="172952"/>
                </a:cubicBezTo>
                <a:lnTo>
                  <a:pt x="296013" y="155807"/>
                </a:lnTo>
                <a:cubicBezTo>
                  <a:pt x="296013" y="154136"/>
                  <a:pt x="297346" y="152846"/>
                  <a:pt x="299013" y="152846"/>
                </a:cubicBezTo>
                <a:close/>
                <a:moveTo>
                  <a:pt x="27378" y="140107"/>
                </a:moveTo>
                <a:cubicBezTo>
                  <a:pt x="18855" y="140107"/>
                  <a:pt x="11903" y="147108"/>
                  <a:pt x="11903" y="155586"/>
                </a:cubicBezTo>
                <a:lnTo>
                  <a:pt x="11903" y="268460"/>
                </a:lnTo>
                <a:cubicBezTo>
                  <a:pt x="11903" y="276986"/>
                  <a:pt x="18855" y="283939"/>
                  <a:pt x="27378" y="283939"/>
                </a:cubicBezTo>
                <a:lnTo>
                  <a:pt x="317442" y="283939"/>
                </a:lnTo>
                <a:cubicBezTo>
                  <a:pt x="325965" y="283939"/>
                  <a:pt x="332917" y="276986"/>
                  <a:pt x="332917" y="268460"/>
                </a:cubicBezTo>
                <a:lnTo>
                  <a:pt x="332917" y="155586"/>
                </a:lnTo>
                <a:cubicBezTo>
                  <a:pt x="332917" y="147108"/>
                  <a:pt x="325965" y="140107"/>
                  <a:pt x="317442" y="140107"/>
                </a:cubicBezTo>
                <a:close/>
                <a:moveTo>
                  <a:pt x="286820" y="65695"/>
                </a:moveTo>
                <a:cubicBezTo>
                  <a:pt x="299967" y="65695"/>
                  <a:pt x="313120" y="70701"/>
                  <a:pt x="323143" y="80714"/>
                </a:cubicBezTo>
                <a:cubicBezTo>
                  <a:pt x="325476" y="83050"/>
                  <a:pt x="325476" y="86769"/>
                  <a:pt x="323143" y="89105"/>
                </a:cubicBezTo>
                <a:cubicBezTo>
                  <a:pt x="321953" y="90249"/>
                  <a:pt x="320477" y="90821"/>
                  <a:pt x="318905" y="90821"/>
                </a:cubicBezTo>
                <a:cubicBezTo>
                  <a:pt x="317382" y="90821"/>
                  <a:pt x="315906" y="90297"/>
                  <a:pt x="314715" y="89105"/>
                </a:cubicBezTo>
                <a:cubicBezTo>
                  <a:pt x="299288" y="73753"/>
                  <a:pt x="274291" y="73753"/>
                  <a:pt x="258912" y="89105"/>
                </a:cubicBezTo>
                <a:cubicBezTo>
                  <a:pt x="256627" y="91441"/>
                  <a:pt x="252865" y="91441"/>
                  <a:pt x="250532" y="89105"/>
                </a:cubicBezTo>
                <a:cubicBezTo>
                  <a:pt x="248199" y="86769"/>
                  <a:pt x="248199" y="83050"/>
                  <a:pt x="250532" y="80714"/>
                </a:cubicBezTo>
                <a:cubicBezTo>
                  <a:pt x="260531" y="70701"/>
                  <a:pt x="273672" y="65695"/>
                  <a:pt x="286820" y="65695"/>
                </a:cubicBezTo>
                <a:close/>
                <a:moveTo>
                  <a:pt x="62708" y="36186"/>
                </a:moveTo>
                <a:cubicBezTo>
                  <a:pt x="65993" y="36186"/>
                  <a:pt x="68659" y="38853"/>
                  <a:pt x="68659" y="42140"/>
                </a:cubicBezTo>
                <a:lnTo>
                  <a:pt x="68659" y="128201"/>
                </a:lnTo>
                <a:lnTo>
                  <a:pt x="280875" y="128201"/>
                </a:lnTo>
                <a:lnTo>
                  <a:pt x="280875" y="102911"/>
                </a:lnTo>
                <a:cubicBezTo>
                  <a:pt x="280875" y="99625"/>
                  <a:pt x="283541" y="96958"/>
                  <a:pt x="286826" y="96958"/>
                </a:cubicBezTo>
                <a:cubicBezTo>
                  <a:pt x="290064" y="96958"/>
                  <a:pt x="292778" y="99625"/>
                  <a:pt x="292778" y="102911"/>
                </a:cubicBezTo>
                <a:lnTo>
                  <a:pt x="292778" y="128201"/>
                </a:lnTo>
                <a:lnTo>
                  <a:pt x="317442" y="128201"/>
                </a:lnTo>
                <a:cubicBezTo>
                  <a:pt x="332536" y="128201"/>
                  <a:pt x="344820" y="140488"/>
                  <a:pt x="344820" y="155586"/>
                </a:cubicBezTo>
                <a:lnTo>
                  <a:pt x="344820" y="268508"/>
                </a:lnTo>
                <a:cubicBezTo>
                  <a:pt x="344820" y="283653"/>
                  <a:pt x="332583" y="295893"/>
                  <a:pt x="317442" y="295893"/>
                </a:cubicBezTo>
                <a:lnTo>
                  <a:pt x="27378" y="295893"/>
                </a:lnTo>
                <a:cubicBezTo>
                  <a:pt x="12237" y="295893"/>
                  <a:pt x="0" y="283653"/>
                  <a:pt x="0" y="268508"/>
                </a:cubicBezTo>
                <a:lnTo>
                  <a:pt x="0" y="155586"/>
                </a:lnTo>
                <a:cubicBezTo>
                  <a:pt x="0" y="140488"/>
                  <a:pt x="12237" y="128201"/>
                  <a:pt x="27378" y="128201"/>
                </a:cubicBezTo>
                <a:lnTo>
                  <a:pt x="56756" y="128201"/>
                </a:lnTo>
                <a:lnTo>
                  <a:pt x="56756" y="42140"/>
                </a:lnTo>
                <a:cubicBezTo>
                  <a:pt x="56756" y="38853"/>
                  <a:pt x="59470" y="36186"/>
                  <a:pt x="62708" y="36186"/>
                </a:cubicBezTo>
                <a:close/>
                <a:moveTo>
                  <a:pt x="286819" y="31693"/>
                </a:moveTo>
                <a:cubicBezTo>
                  <a:pt x="306734" y="31693"/>
                  <a:pt x="326655" y="39302"/>
                  <a:pt x="341840" y="54519"/>
                </a:cubicBezTo>
                <a:cubicBezTo>
                  <a:pt x="344125" y="56809"/>
                  <a:pt x="344125" y="60577"/>
                  <a:pt x="341840" y="62915"/>
                </a:cubicBezTo>
                <a:cubicBezTo>
                  <a:pt x="340650" y="64060"/>
                  <a:pt x="339127" y="64632"/>
                  <a:pt x="337604" y="64632"/>
                </a:cubicBezTo>
                <a:cubicBezTo>
                  <a:pt x="336033" y="64632"/>
                  <a:pt x="334557" y="64060"/>
                  <a:pt x="333367" y="62915"/>
                </a:cubicBezTo>
                <a:cubicBezTo>
                  <a:pt x="307710" y="37155"/>
                  <a:pt x="265964" y="37155"/>
                  <a:pt x="240259" y="62915"/>
                </a:cubicBezTo>
                <a:cubicBezTo>
                  <a:pt x="237927" y="65252"/>
                  <a:pt x="234166" y="65252"/>
                  <a:pt x="231834" y="62915"/>
                </a:cubicBezTo>
                <a:cubicBezTo>
                  <a:pt x="229549" y="60577"/>
                  <a:pt x="229549" y="56809"/>
                  <a:pt x="231834" y="54519"/>
                </a:cubicBezTo>
                <a:cubicBezTo>
                  <a:pt x="246995" y="39302"/>
                  <a:pt x="266904" y="31693"/>
                  <a:pt x="286819" y="31693"/>
                </a:cubicBezTo>
                <a:close/>
                <a:moveTo>
                  <a:pt x="286838" y="0"/>
                </a:moveTo>
                <a:cubicBezTo>
                  <a:pt x="312919" y="0"/>
                  <a:pt x="339000" y="9941"/>
                  <a:pt x="358855" y="29823"/>
                </a:cubicBezTo>
                <a:cubicBezTo>
                  <a:pt x="361188" y="32160"/>
                  <a:pt x="361188" y="35926"/>
                  <a:pt x="358903" y="38215"/>
                </a:cubicBezTo>
                <a:cubicBezTo>
                  <a:pt x="357712" y="39359"/>
                  <a:pt x="356236" y="39979"/>
                  <a:pt x="354712" y="39979"/>
                </a:cubicBezTo>
                <a:cubicBezTo>
                  <a:pt x="353141" y="39979"/>
                  <a:pt x="351665" y="39407"/>
                  <a:pt x="350475" y="38215"/>
                </a:cubicBezTo>
                <a:cubicBezTo>
                  <a:pt x="315335" y="3123"/>
                  <a:pt x="258292" y="3123"/>
                  <a:pt x="223200" y="38215"/>
                </a:cubicBezTo>
                <a:cubicBezTo>
                  <a:pt x="220915" y="40551"/>
                  <a:pt x="217153" y="40551"/>
                  <a:pt x="214820" y="38215"/>
                </a:cubicBezTo>
                <a:cubicBezTo>
                  <a:pt x="212487" y="35926"/>
                  <a:pt x="212487" y="32160"/>
                  <a:pt x="214820" y="29823"/>
                </a:cubicBezTo>
                <a:cubicBezTo>
                  <a:pt x="234676" y="9941"/>
                  <a:pt x="260757" y="0"/>
                  <a:pt x="2868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4C0A2A-7EE9-4416-BEDA-22E47C26124E}"/>
              </a:ext>
            </a:extLst>
          </p:cNvPr>
          <p:cNvSpPr txBox="1"/>
          <p:nvPr/>
        </p:nvSpPr>
        <p:spPr>
          <a:xfrm>
            <a:off x="567075" y="123906"/>
            <a:ext cx="2663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cs typeface="+mn-ea"/>
                <a:sym typeface="+mn-lt"/>
              </a:rPr>
              <a:t>路由  </a:t>
            </a:r>
            <a:r>
              <a:rPr lang="zh-CN" altLang="en-US" sz="1600" dirty="0">
                <a:cs typeface="+mn-ea"/>
                <a:sym typeface="+mn-lt"/>
              </a:rPr>
              <a:t>基于</a:t>
            </a:r>
            <a:r>
              <a:rPr lang="zh-CN" altLang="en-US" sz="1600" b="1" dirty="0">
                <a:cs typeface="+mn-ea"/>
                <a:sym typeface="+mn-lt"/>
              </a:rPr>
              <a:t>名字</a:t>
            </a:r>
            <a:r>
              <a:rPr lang="zh-CN" altLang="en-US" sz="1600" dirty="0">
                <a:cs typeface="+mn-ea"/>
                <a:sym typeface="+mn-lt"/>
              </a:rPr>
              <a:t>的路由协议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176C2A-5A6A-42E3-AA56-08FA95983CFC}"/>
              </a:ext>
            </a:extLst>
          </p:cNvPr>
          <p:cNvSpPr txBox="1"/>
          <p:nvPr/>
        </p:nvSpPr>
        <p:spPr>
          <a:xfrm>
            <a:off x="911224" y="593034"/>
            <a:ext cx="5296017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cs typeface="+mn-ea"/>
                <a:sym typeface="+mn-lt"/>
              </a:rPr>
              <a:t>NDND</a:t>
            </a:r>
            <a:r>
              <a:rPr lang="zh-CN" altLang="en-US" dirty="0">
                <a:cs typeface="+mn-ea"/>
                <a:sym typeface="+mn-lt"/>
              </a:rPr>
              <a:t>：处理</a:t>
            </a:r>
            <a:r>
              <a:rPr lang="en-US" altLang="zh-CN" dirty="0">
                <a:cs typeface="+mn-ea"/>
                <a:sym typeface="+mn-lt"/>
              </a:rPr>
              <a:t>Interest</a:t>
            </a:r>
            <a:r>
              <a:rPr lang="zh-CN" altLang="en-US" dirty="0">
                <a:cs typeface="+mn-ea"/>
                <a:sym typeface="+mn-lt"/>
              </a:rPr>
              <a:t>和</a:t>
            </a:r>
            <a:r>
              <a:rPr lang="en-US" altLang="zh-CN" dirty="0">
                <a:cs typeface="+mn-ea"/>
                <a:sym typeface="+mn-lt"/>
              </a:rPr>
              <a:t>Data</a:t>
            </a:r>
            <a:r>
              <a:rPr lang="zh-CN" altLang="en-US" dirty="0">
                <a:cs typeface="+mn-ea"/>
                <a:sym typeface="+mn-lt"/>
              </a:rPr>
              <a:t>转发的进程</a:t>
            </a: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cs typeface="+mn-ea"/>
                <a:sym typeface="+mn-lt"/>
              </a:rPr>
              <a:t>OSPFN</a:t>
            </a:r>
            <a:r>
              <a:rPr lang="zh-CN" altLang="en-US" b="1" dirty="0">
                <a:cs typeface="+mn-ea"/>
                <a:sym typeface="+mn-lt"/>
              </a:rPr>
              <a:t>、</a:t>
            </a:r>
            <a:r>
              <a:rPr lang="en-US" altLang="zh-CN" b="1" dirty="0">
                <a:cs typeface="+mn-ea"/>
                <a:sym typeface="+mn-lt"/>
              </a:rPr>
              <a:t>OSPFD</a:t>
            </a:r>
            <a:r>
              <a:rPr lang="zh-CN" altLang="en-US" dirty="0">
                <a:cs typeface="+mn-ea"/>
                <a:sym typeface="+mn-lt"/>
              </a:rPr>
              <a:t>：</a:t>
            </a:r>
            <a:r>
              <a:rPr lang="en-US" altLang="zh-CN" dirty="0">
                <a:cs typeface="+mn-ea"/>
                <a:sym typeface="+mn-lt"/>
              </a:rPr>
              <a:t>OSPF</a:t>
            </a:r>
            <a:r>
              <a:rPr lang="zh-CN" altLang="en-US" dirty="0">
                <a:cs typeface="+mn-ea"/>
                <a:sym typeface="+mn-lt"/>
              </a:rPr>
              <a:t>进程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60D9E2E-A6D7-4BF7-9277-C8C36B420968}"/>
              </a:ext>
            </a:extLst>
          </p:cNvPr>
          <p:cNvSpPr txBox="1"/>
          <p:nvPr/>
        </p:nvSpPr>
        <p:spPr>
          <a:xfrm>
            <a:off x="3286808" y="27727"/>
            <a:ext cx="6103786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cs typeface="+mn-ea"/>
                <a:sym typeface="+mn-lt"/>
              </a:rPr>
              <a:t>OSPFN</a:t>
            </a:r>
            <a:r>
              <a:rPr lang="zh-CN" altLang="en-US" b="1" dirty="0">
                <a:cs typeface="+mn-ea"/>
                <a:sym typeface="+mn-lt"/>
              </a:rPr>
              <a:t>（</a:t>
            </a:r>
            <a:r>
              <a:rPr lang="en-US" altLang="zh-CN" b="1" dirty="0">
                <a:cs typeface="+mn-ea"/>
                <a:sym typeface="+mn-lt"/>
              </a:rPr>
              <a:t>OSPF for NDN</a:t>
            </a:r>
            <a:r>
              <a:rPr lang="zh-CN" altLang="en-US" b="1" dirty="0">
                <a:cs typeface="+mn-ea"/>
                <a:sym typeface="+mn-lt"/>
              </a:rPr>
              <a:t>） 开放式最短路径优先</a:t>
            </a:r>
            <a:endParaRPr lang="en-US" altLang="zh-CN" b="1" dirty="0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6D4CA0-923E-43C5-A744-EFB41144D7FE}"/>
              </a:ext>
            </a:extLst>
          </p:cNvPr>
          <p:cNvSpPr/>
          <p:nvPr/>
        </p:nvSpPr>
        <p:spPr>
          <a:xfrm>
            <a:off x="1911145" y="2796546"/>
            <a:ext cx="1017692" cy="5072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cs typeface="+mn-ea"/>
                <a:sym typeface="+mn-lt"/>
              </a:rPr>
              <a:t>OSPFN</a:t>
            </a:r>
            <a:endParaRPr lang="zh-CN" altLang="en-US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FBC6C9-9A9A-4E9C-B18D-6CCF3DDC6919}"/>
              </a:ext>
            </a:extLst>
          </p:cNvPr>
          <p:cNvSpPr/>
          <p:nvPr/>
        </p:nvSpPr>
        <p:spPr>
          <a:xfrm>
            <a:off x="3255215" y="2796545"/>
            <a:ext cx="1017692" cy="5072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cs typeface="+mn-ea"/>
                <a:sym typeface="+mn-lt"/>
              </a:rPr>
              <a:t>OSPFD</a:t>
            </a:r>
            <a:endParaRPr lang="zh-CN" altLang="en-US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A6A42D-DF54-4B06-AB48-F3256D9A2344}"/>
              </a:ext>
            </a:extLst>
          </p:cNvPr>
          <p:cNvSpPr/>
          <p:nvPr/>
        </p:nvSpPr>
        <p:spPr>
          <a:xfrm>
            <a:off x="5371997" y="4466192"/>
            <a:ext cx="1017692" cy="5072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cs typeface="+mn-ea"/>
                <a:sym typeface="+mn-lt"/>
              </a:rPr>
              <a:t>OSPFD</a:t>
            </a:r>
            <a:endParaRPr lang="zh-CN" altLang="en-US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88882C3-9C17-4EB7-A51D-29789837D7D8}"/>
              </a:ext>
            </a:extLst>
          </p:cNvPr>
          <p:cNvSpPr/>
          <p:nvPr/>
        </p:nvSpPr>
        <p:spPr>
          <a:xfrm>
            <a:off x="6972619" y="4461159"/>
            <a:ext cx="1017692" cy="507259"/>
          </a:xfrm>
          <a:prstGeom prst="rect">
            <a:avLst/>
          </a:prstGeom>
          <a:solidFill>
            <a:srgbClr val="F23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cs typeface="+mn-ea"/>
                <a:sym typeface="+mn-lt"/>
              </a:rPr>
              <a:t>OSPFN</a:t>
            </a:r>
            <a:endParaRPr lang="zh-CN" altLang="en-US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AC5C133-A289-413A-AF6D-42ADCC7485D3}"/>
              </a:ext>
            </a:extLst>
          </p:cNvPr>
          <p:cNvSpPr/>
          <p:nvPr/>
        </p:nvSpPr>
        <p:spPr>
          <a:xfrm>
            <a:off x="1911144" y="3857658"/>
            <a:ext cx="1017692" cy="5072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cs typeface="+mn-ea"/>
                <a:sym typeface="+mn-lt"/>
              </a:rPr>
              <a:t>OLSA</a:t>
            </a:r>
            <a:endParaRPr lang="zh-CN" altLang="en-US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1" name="iconfont-10139-4988481">
            <a:extLst>
              <a:ext uri="{FF2B5EF4-FFF2-40B4-BE49-F238E27FC236}">
                <a16:creationId xmlns:a16="http://schemas.microsoft.com/office/drawing/2014/main" id="{BAB42E6C-0D92-4B27-995A-F7A0C18523B2}"/>
              </a:ext>
            </a:extLst>
          </p:cNvPr>
          <p:cNvSpPr/>
          <p:nvPr/>
        </p:nvSpPr>
        <p:spPr>
          <a:xfrm>
            <a:off x="2115148" y="2019016"/>
            <a:ext cx="609685" cy="550724"/>
          </a:xfrm>
          <a:custGeom>
            <a:avLst/>
            <a:gdLst>
              <a:gd name="connsiteX0" fmla="*/ 89237 w 533400"/>
              <a:gd name="connsiteY0" fmla="*/ 410193 h 481816"/>
              <a:gd name="connsiteX1" fmla="*/ 96423 w 533400"/>
              <a:gd name="connsiteY1" fmla="*/ 417782 h 481816"/>
              <a:gd name="connsiteX2" fmla="*/ 89237 w 533400"/>
              <a:gd name="connsiteY2" fmla="*/ 425371 h 481816"/>
              <a:gd name="connsiteX3" fmla="*/ 82051 w 533400"/>
              <a:gd name="connsiteY3" fmla="*/ 417782 h 481816"/>
              <a:gd name="connsiteX4" fmla="*/ 89237 w 533400"/>
              <a:gd name="connsiteY4" fmla="*/ 410193 h 481816"/>
              <a:gd name="connsiteX5" fmla="*/ 50881 w 533400"/>
              <a:gd name="connsiteY5" fmla="*/ 410193 h 481816"/>
              <a:gd name="connsiteX6" fmla="*/ 58067 w 533400"/>
              <a:gd name="connsiteY6" fmla="*/ 417782 h 481816"/>
              <a:gd name="connsiteX7" fmla="*/ 50881 w 533400"/>
              <a:gd name="connsiteY7" fmla="*/ 425371 h 481816"/>
              <a:gd name="connsiteX8" fmla="*/ 43648 w 533400"/>
              <a:gd name="connsiteY8" fmla="*/ 417782 h 481816"/>
              <a:gd name="connsiteX9" fmla="*/ 50881 w 533400"/>
              <a:gd name="connsiteY9" fmla="*/ 410193 h 481816"/>
              <a:gd name="connsiteX10" fmla="*/ 124652 w 533400"/>
              <a:gd name="connsiteY10" fmla="*/ 409751 h 481816"/>
              <a:gd name="connsiteX11" fmla="*/ 239032 w 533400"/>
              <a:gd name="connsiteY11" fmla="*/ 409751 h 481816"/>
              <a:gd name="connsiteX12" fmla="*/ 239508 w 533400"/>
              <a:gd name="connsiteY12" fmla="*/ 410227 h 481816"/>
              <a:gd name="connsiteX13" fmla="*/ 239508 w 533400"/>
              <a:gd name="connsiteY13" fmla="*/ 423705 h 481816"/>
              <a:gd name="connsiteX14" fmla="*/ 239032 w 533400"/>
              <a:gd name="connsiteY14" fmla="*/ 424181 h 481816"/>
              <a:gd name="connsiteX15" fmla="*/ 124557 w 533400"/>
              <a:gd name="connsiteY15" fmla="*/ 424181 h 481816"/>
              <a:gd name="connsiteX16" fmla="*/ 124176 w 533400"/>
              <a:gd name="connsiteY16" fmla="*/ 423705 h 481816"/>
              <a:gd name="connsiteX17" fmla="*/ 124176 w 533400"/>
              <a:gd name="connsiteY17" fmla="*/ 410180 h 481816"/>
              <a:gd name="connsiteX18" fmla="*/ 124652 w 533400"/>
              <a:gd name="connsiteY18" fmla="*/ 409751 h 481816"/>
              <a:gd name="connsiteX19" fmla="*/ 16228 w 533400"/>
              <a:gd name="connsiteY19" fmla="*/ 352756 h 481816"/>
              <a:gd name="connsiteX20" fmla="*/ 517220 w 533400"/>
              <a:gd name="connsiteY20" fmla="*/ 352756 h 481816"/>
              <a:gd name="connsiteX21" fmla="*/ 519017 w 533400"/>
              <a:gd name="connsiteY21" fmla="*/ 360128 h 481816"/>
              <a:gd name="connsiteX22" fmla="*/ 519017 w 533400"/>
              <a:gd name="connsiteY22" fmla="*/ 367140 h 481816"/>
              <a:gd name="connsiteX23" fmla="*/ 14430 w 533400"/>
              <a:gd name="connsiteY23" fmla="*/ 367140 h 481816"/>
              <a:gd name="connsiteX24" fmla="*/ 14430 w 533400"/>
              <a:gd name="connsiteY24" fmla="*/ 360128 h 481816"/>
              <a:gd name="connsiteX25" fmla="*/ 52197 w 533400"/>
              <a:gd name="connsiteY25" fmla="*/ 205244 h 481816"/>
              <a:gd name="connsiteX26" fmla="*/ 16228 w 533400"/>
              <a:gd name="connsiteY26" fmla="*/ 352756 h 481816"/>
              <a:gd name="connsiteX27" fmla="*/ 7242 w 533400"/>
              <a:gd name="connsiteY27" fmla="*/ 352756 h 481816"/>
              <a:gd name="connsiteX28" fmla="*/ 7242 w 533400"/>
              <a:gd name="connsiteY28" fmla="*/ 367140 h 481816"/>
              <a:gd name="connsiteX29" fmla="*/ 14430 w 533400"/>
              <a:gd name="connsiteY29" fmla="*/ 367140 h 481816"/>
              <a:gd name="connsiteX30" fmla="*/ 14430 w 533400"/>
              <a:gd name="connsiteY30" fmla="*/ 455383 h 481816"/>
              <a:gd name="connsiteX31" fmla="*/ 26432 w 533400"/>
              <a:gd name="connsiteY31" fmla="*/ 467385 h 481816"/>
              <a:gd name="connsiteX32" fmla="*/ 506968 w 533400"/>
              <a:gd name="connsiteY32" fmla="*/ 467385 h 481816"/>
              <a:gd name="connsiteX33" fmla="*/ 519017 w 533400"/>
              <a:gd name="connsiteY33" fmla="*/ 455383 h 481816"/>
              <a:gd name="connsiteX34" fmla="*/ 519017 w 533400"/>
              <a:gd name="connsiteY34" fmla="*/ 367140 h 481816"/>
              <a:gd name="connsiteX35" fmla="*/ 526159 w 533400"/>
              <a:gd name="connsiteY35" fmla="*/ 367140 h 481816"/>
              <a:gd name="connsiteX36" fmla="*/ 526159 w 533400"/>
              <a:gd name="connsiteY36" fmla="*/ 352756 h 481816"/>
              <a:gd name="connsiteX37" fmla="*/ 517220 w 533400"/>
              <a:gd name="connsiteY37" fmla="*/ 352756 h 481816"/>
              <a:gd name="connsiteX38" fmla="*/ 481251 w 533400"/>
              <a:gd name="connsiteY38" fmla="*/ 205244 h 481816"/>
              <a:gd name="connsiteX39" fmla="*/ 40862 w 533400"/>
              <a:gd name="connsiteY39" fmla="*/ 190861 h 481816"/>
              <a:gd name="connsiteX40" fmla="*/ 115271 w 533400"/>
              <a:gd name="connsiteY40" fmla="*/ 190861 h 481816"/>
              <a:gd name="connsiteX41" fmla="*/ 115271 w 533400"/>
              <a:gd name="connsiteY41" fmla="*/ 202066 h 481816"/>
              <a:gd name="connsiteX42" fmla="*/ 115747 w 533400"/>
              <a:gd name="connsiteY42" fmla="*/ 202542 h 481816"/>
              <a:gd name="connsiteX43" fmla="*/ 129271 w 533400"/>
              <a:gd name="connsiteY43" fmla="*/ 202542 h 481816"/>
              <a:gd name="connsiteX44" fmla="*/ 129747 w 533400"/>
              <a:gd name="connsiteY44" fmla="*/ 202113 h 481816"/>
              <a:gd name="connsiteX45" fmla="*/ 129747 w 533400"/>
              <a:gd name="connsiteY45" fmla="*/ 190861 h 481816"/>
              <a:gd name="connsiteX46" fmla="*/ 403554 w 533400"/>
              <a:gd name="connsiteY46" fmla="*/ 190861 h 481816"/>
              <a:gd name="connsiteX47" fmla="*/ 403554 w 533400"/>
              <a:gd name="connsiteY47" fmla="*/ 202066 h 481816"/>
              <a:gd name="connsiteX48" fmla="*/ 404030 w 533400"/>
              <a:gd name="connsiteY48" fmla="*/ 202542 h 481816"/>
              <a:gd name="connsiteX49" fmla="*/ 417554 w 533400"/>
              <a:gd name="connsiteY49" fmla="*/ 202542 h 481816"/>
              <a:gd name="connsiteX50" fmla="*/ 418030 w 533400"/>
              <a:gd name="connsiteY50" fmla="*/ 202113 h 481816"/>
              <a:gd name="connsiteX51" fmla="*/ 418030 w 533400"/>
              <a:gd name="connsiteY51" fmla="*/ 190861 h 481816"/>
              <a:gd name="connsiteX52" fmla="*/ 492490 w 533400"/>
              <a:gd name="connsiteY52" fmla="*/ 190861 h 481816"/>
              <a:gd name="connsiteX53" fmla="*/ 533400 w 533400"/>
              <a:gd name="connsiteY53" fmla="*/ 359223 h 481816"/>
              <a:gd name="connsiteX54" fmla="*/ 533400 w 533400"/>
              <a:gd name="connsiteY54" fmla="*/ 455335 h 481816"/>
              <a:gd name="connsiteX55" fmla="*/ 506968 w 533400"/>
              <a:gd name="connsiteY55" fmla="*/ 481816 h 481816"/>
              <a:gd name="connsiteX56" fmla="*/ 26432 w 533400"/>
              <a:gd name="connsiteY56" fmla="*/ 481816 h 481816"/>
              <a:gd name="connsiteX57" fmla="*/ 0 w 533400"/>
              <a:gd name="connsiteY57" fmla="*/ 455383 h 481816"/>
              <a:gd name="connsiteX58" fmla="*/ 191 w 533400"/>
              <a:gd name="connsiteY58" fmla="*/ 357556 h 481816"/>
              <a:gd name="connsiteX59" fmla="*/ 404030 w 533400"/>
              <a:gd name="connsiteY59" fmla="*/ 0 h 481816"/>
              <a:gd name="connsiteX60" fmla="*/ 417554 w 533400"/>
              <a:gd name="connsiteY60" fmla="*/ 0 h 481816"/>
              <a:gd name="connsiteX61" fmla="*/ 418030 w 533400"/>
              <a:gd name="connsiteY61" fmla="*/ 476 h 481816"/>
              <a:gd name="connsiteX62" fmla="*/ 418030 w 533400"/>
              <a:gd name="connsiteY62" fmla="*/ 190861 h 481816"/>
              <a:gd name="connsiteX63" fmla="*/ 403554 w 533400"/>
              <a:gd name="connsiteY63" fmla="*/ 190861 h 481816"/>
              <a:gd name="connsiteX64" fmla="*/ 403554 w 533400"/>
              <a:gd name="connsiteY64" fmla="*/ 476 h 481816"/>
              <a:gd name="connsiteX65" fmla="*/ 404030 w 533400"/>
              <a:gd name="connsiteY65" fmla="*/ 0 h 481816"/>
              <a:gd name="connsiteX66" fmla="*/ 115747 w 533400"/>
              <a:gd name="connsiteY66" fmla="*/ 0 h 481816"/>
              <a:gd name="connsiteX67" fmla="*/ 129271 w 533400"/>
              <a:gd name="connsiteY67" fmla="*/ 0 h 481816"/>
              <a:gd name="connsiteX68" fmla="*/ 129747 w 533400"/>
              <a:gd name="connsiteY68" fmla="*/ 476 h 481816"/>
              <a:gd name="connsiteX69" fmla="*/ 129747 w 533400"/>
              <a:gd name="connsiteY69" fmla="*/ 190861 h 481816"/>
              <a:gd name="connsiteX70" fmla="*/ 115271 w 533400"/>
              <a:gd name="connsiteY70" fmla="*/ 190861 h 481816"/>
              <a:gd name="connsiteX71" fmla="*/ 115271 w 533400"/>
              <a:gd name="connsiteY71" fmla="*/ 476 h 481816"/>
              <a:gd name="connsiteX72" fmla="*/ 115747 w 533400"/>
              <a:gd name="connsiteY72" fmla="*/ 0 h 481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3400" h="481816">
                <a:moveTo>
                  <a:pt x="89237" y="410193"/>
                </a:moveTo>
                <a:cubicBezTo>
                  <a:pt x="93568" y="410193"/>
                  <a:pt x="96423" y="413229"/>
                  <a:pt x="96423" y="417782"/>
                </a:cubicBezTo>
                <a:cubicBezTo>
                  <a:pt x="96423" y="422335"/>
                  <a:pt x="93568" y="425371"/>
                  <a:pt x="89237" y="425371"/>
                </a:cubicBezTo>
                <a:cubicBezTo>
                  <a:pt x="84907" y="425371"/>
                  <a:pt x="82051" y="422335"/>
                  <a:pt x="82051" y="417782"/>
                </a:cubicBezTo>
                <a:cubicBezTo>
                  <a:pt x="82051" y="413229"/>
                  <a:pt x="84907" y="410193"/>
                  <a:pt x="89237" y="410193"/>
                </a:cubicBezTo>
                <a:close/>
                <a:moveTo>
                  <a:pt x="50881" y="410193"/>
                </a:moveTo>
                <a:cubicBezTo>
                  <a:pt x="55164" y="410193"/>
                  <a:pt x="58067" y="413229"/>
                  <a:pt x="58067" y="417782"/>
                </a:cubicBezTo>
                <a:cubicBezTo>
                  <a:pt x="58067" y="422335"/>
                  <a:pt x="55212" y="425371"/>
                  <a:pt x="50881" y="425371"/>
                </a:cubicBezTo>
                <a:cubicBezTo>
                  <a:pt x="46503" y="425371"/>
                  <a:pt x="43648" y="422335"/>
                  <a:pt x="43648" y="417782"/>
                </a:cubicBezTo>
                <a:cubicBezTo>
                  <a:pt x="43648" y="413229"/>
                  <a:pt x="46503" y="410193"/>
                  <a:pt x="50881" y="410193"/>
                </a:cubicBezTo>
                <a:close/>
                <a:moveTo>
                  <a:pt x="124652" y="409751"/>
                </a:moveTo>
                <a:lnTo>
                  <a:pt x="239032" y="409751"/>
                </a:lnTo>
                <a:cubicBezTo>
                  <a:pt x="239270" y="409751"/>
                  <a:pt x="239508" y="409942"/>
                  <a:pt x="239508" y="410227"/>
                </a:cubicBezTo>
                <a:lnTo>
                  <a:pt x="239508" y="423705"/>
                </a:lnTo>
                <a:cubicBezTo>
                  <a:pt x="239508" y="423943"/>
                  <a:pt x="239317" y="424181"/>
                  <a:pt x="239032" y="424181"/>
                </a:cubicBezTo>
                <a:lnTo>
                  <a:pt x="124557" y="424181"/>
                </a:lnTo>
                <a:cubicBezTo>
                  <a:pt x="124319" y="424181"/>
                  <a:pt x="124176" y="423990"/>
                  <a:pt x="124176" y="423705"/>
                </a:cubicBezTo>
                <a:lnTo>
                  <a:pt x="124176" y="410180"/>
                </a:lnTo>
                <a:cubicBezTo>
                  <a:pt x="124176" y="409942"/>
                  <a:pt x="124319" y="409751"/>
                  <a:pt x="124652" y="409751"/>
                </a:cubicBezTo>
                <a:close/>
                <a:moveTo>
                  <a:pt x="16228" y="352756"/>
                </a:moveTo>
                <a:lnTo>
                  <a:pt x="517220" y="352756"/>
                </a:lnTo>
                <a:lnTo>
                  <a:pt x="519017" y="360128"/>
                </a:lnTo>
                <a:lnTo>
                  <a:pt x="519017" y="367140"/>
                </a:lnTo>
                <a:lnTo>
                  <a:pt x="14430" y="367140"/>
                </a:lnTo>
                <a:lnTo>
                  <a:pt x="14430" y="360128"/>
                </a:lnTo>
                <a:close/>
                <a:moveTo>
                  <a:pt x="52197" y="205244"/>
                </a:moveTo>
                <a:lnTo>
                  <a:pt x="16228" y="352756"/>
                </a:lnTo>
                <a:lnTo>
                  <a:pt x="7242" y="352756"/>
                </a:lnTo>
                <a:lnTo>
                  <a:pt x="7242" y="367140"/>
                </a:lnTo>
                <a:lnTo>
                  <a:pt x="14430" y="367140"/>
                </a:lnTo>
                <a:lnTo>
                  <a:pt x="14430" y="455383"/>
                </a:lnTo>
                <a:cubicBezTo>
                  <a:pt x="14430" y="462003"/>
                  <a:pt x="19764" y="467385"/>
                  <a:pt x="26432" y="467385"/>
                </a:cubicBezTo>
                <a:lnTo>
                  <a:pt x="506968" y="467385"/>
                </a:lnTo>
                <a:cubicBezTo>
                  <a:pt x="513588" y="467385"/>
                  <a:pt x="519017" y="462051"/>
                  <a:pt x="519017" y="455383"/>
                </a:cubicBezTo>
                <a:lnTo>
                  <a:pt x="519017" y="367140"/>
                </a:lnTo>
                <a:lnTo>
                  <a:pt x="526159" y="367140"/>
                </a:lnTo>
                <a:lnTo>
                  <a:pt x="526159" y="352756"/>
                </a:lnTo>
                <a:lnTo>
                  <a:pt x="517220" y="352756"/>
                </a:lnTo>
                <a:lnTo>
                  <a:pt x="481251" y="205244"/>
                </a:lnTo>
                <a:close/>
                <a:moveTo>
                  <a:pt x="40862" y="190861"/>
                </a:moveTo>
                <a:lnTo>
                  <a:pt x="115271" y="190861"/>
                </a:lnTo>
                <a:lnTo>
                  <a:pt x="115271" y="202066"/>
                </a:lnTo>
                <a:cubicBezTo>
                  <a:pt x="115271" y="202352"/>
                  <a:pt x="115509" y="202542"/>
                  <a:pt x="115747" y="202542"/>
                </a:cubicBezTo>
                <a:lnTo>
                  <a:pt x="129271" y="202542"/>
                </a:lnTo>
                <a:cubicBezTo>
                  <a:pt x="129509" y="202542"/>
                  <a:pt x="129699" y="202352"/>
                  <a:pt x="129747" y="202113"/>
                </a:cubicBezTo>
                <a:lnTo>
                  <a:pt x="129747" y="190861"/>
                </a:lnTo>
                <a:lnTo>
                  <a:pt x="403554" y="190861"/>
                </a:lnTo>
                <a:lnTo>
                  <a:pt x="403554" y="202066"/>
                </a:lnTo>
                <a:cubicBezTo>
                  <a:pt x="403554" y="202352"/>
                  <a:pt x="403792" y="202542"/>
                  <a:pt x="404030" y="202542"/>
                </a:cubicBezTo>
                <a:lnTo>
                  <a:pt x="417554" y="202542"/>
                </a:lnTo>
                <a:cubicBezTo>
                  <a:pt x="417792" y="202542"/>
                  <a:pt x="418030" y="202352"/>
                  <a:pt x="418030" y="202113"/>
                </a:cubicBezTo>
                <a:lnTo>
                  <a:pt x="418030" y="190861"/>
                </a:lnTo>
                <a:lnTo>
                  <a:pt x="492490" y="190861"/>
                </a:lnTo>
                <a:lnTo>
                  <a:pt x="533400" y="359223"/>
                </a:lnTo>
                <a:lnTo>
                  <a:pt x="533400" y="455335"/>
                </a:lnTo>
                <a:cubicBezTo>
                  <a:pt x="533400" y="469909"/>
                  <a:pt x="521541" y="481816"/>
                  <a:pt x="506968" y="481816"/>
                </a:cubicBezTo>
                <a:lnTo>
                  <a:pt x="26432" y="481816"/>
                </a:lnTo>
                <a:cubicBezTo>
                  <a:pt x="11859" y="481816"/>
                  <a:pt x="0" y="469957"/>
                  <a:pt x="0" y="455383"/>
                </a:cubicBezTo>
                <a:lnTo>
                  <a:pt x="191" y="357556"/>
                </a:lnTo>
                <a:close/>
                <a:moveTo>
                  <a:pt x="404030" y="0"/>
                </a:moveTo>
                <a:lnTo>
                  <a:pt x="417554" y="0"/>
                </a:lnTo>
                <a:cubicBezTo>
                  <a:pt x="417792" y="0"/>
                  <a:pt x="418030" y="190"/>
                  <a:pt x="418030" y="476"/>
                </a:cubicBezTo>
                <a:lnTo>
                  <a:pt x="418030" y="190861"/>
                </a:lnTo>
                <a:lnTo>
                  <a:pt x="403554" y="190861"/>
                </a:lnTo>
                <a:lnTo>
                  <a:pt x="403554" y="476"/>
                </a:lnTo>
                <a:cubicBezTo>
                  <a:pt x="403554" y="238"/>
                  <a:pt x="403744" y="0"/>
                  <a:pt x="404030" y="0"/>
                </a:cubicBezTo>
                <a:close/>
                <a:moveTo>
                  <a:pt x="115747" y="0"/>
                </a:moveTo>
                <a:lnTo>
                  <a:pt x="129271" y="0"/>
                </a:lnTo>
                <a:cubicBezTo>
                  <a:pt x="129509" y="0"/>
                  <a:pt x="129747" y="190"/>
                  <a:pt x="129747" y="476"/>
                </a:cubicBezTo>
                <a:lnTo>
                  <a:pt x="129747" y="190861"/>
                </a:lnTo>
                <a:lnTo>
                  <a:pt x="115271" y="190861"/>
                </a:lnTo>
                <a:lnTo>
                  <a:pt x="115271" y="476"/>
                </a:lnTo>
                <a:cubicBezTo>
                  <a:pt x="115271" y="238"/>
                  <a:pt x="115461" y="0"/>
                  <a:pt x="1157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001A9E3-6815-4F04-9F82-41C6076076AA}"/>
              </a:ext>
            </a:extLst>
          </p:cNvPr>
          <p:cNvSpPr/>
          <p:nvPr/>
        </p:nvSpPr>
        <p:spPr>
          <a:xfrm>
            <a:off x="567075" y="2796547"/>
            <a:ext cx="1017692" cy="5072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cs typeface="+mn-ea"/>
                <a:sym typeface="+mn-lt"/>
              </a:rPr>
              <a:t>NDND</a:t>
            </a:r>
            <a:endParaRPr lang="zh-CN" altLang="en-US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6DB61E21-3410-4409-91FA-0C92F2511F2C}"/>
              </a:ext>
            </a:extLst>
          </p:cNvPr>
          <p:cNvCxnSpPr>
            <a:stCxn id="20" idx="3"/>
            <a:endCxn id="17" idx="2"/>
          </p:cNvCxnSpPr>
          <p:nvPr/>
        </p:nvCxnSpPr>
        <p:spPr>
          <a:xfrm flipV="1">
            <a:off x="2928836" y="3303804"/>
            <a:ext cx="835225" cy="80748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582F0D7-8528-4588-AC40-05A3FB08B3A3}"/>
              </a:ext>
            </a:extLst>
          </p:cNvPr>
          <p:cNvCxnSpPr>
            <a:stCxn id="6" idx="2"/>
            <a:endCxn id="20" idx="0"/>
          </p:cNvCxnSpPr>
          <p:nvPr/>
        </p:nvCxnSpPr>
        <p:spPr>
          <a:xfrm flipH="1">
            <a:off x="2419990" y="3303805"/>
            <a:ext cx="1" cy="55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94FE1A5-0EBE-4417-9250-2905AFDFE732}"/>
              </a:ext>
            </a:extLst>
          </p:cNvPr>
          <p:cNvCxnSpPr>
            <a:stCxn id="17" idx="3"/>
            <a:endCxn id="29" idx="2"/>
          </p:cNvCxnSpPr>
          <p:nvPr/>
        </p:nvCxnSpPr>
        <p:spPr>
          <a:xfrm>
            <a:off x="4272907" y="3050175"/>
            <a:ext cx="9450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CDA545D-90EE-4CAA-A71F-5259DEE90928}"/>
              </a:ext>
            </a:extLst>
          </p:cNvPr>
          <p:cNvGrpSpPr/>
          <p:nvPr/>
        </p:nvGrpSpPr>
        <p:grpSpPr>
          <a:xfrm>
            <a:off x="5217917" y="1863192"/>
            <a:ext cx="4071416" cy="2373965"/>
            <a:chOff x="6023767" y="1631862"/>
            <a:chExt cx="4071416" cy="2373965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875F778-CFB8-4FBC-BB76-0039FA6D8169}"/>
                </a:ext>
              </a:extLst>
            </p:cNvPr>
            <p:cNvSpPr/>
            <p:nvPr/>
          </p:nvSpPr>
          <p:spPr>
            <a:xfrm>
              <a:off x="6023767" y="1631862"/>
              <a:ext cx="4071416" cy="23739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3" name="iconfont-10139-4988481">
              <a:extLst>
                <a:ext uri="{FF2B5EF4-FFF2-40B4-BE49-F238E27FC236}">
                  <a16:creationId xmlns:a16="http://schemas.microsoft.com/office/drawing/2014/main" id="{5919C66E-1636-41FB-9F09-0D27104BA718}"/>
                </a:ext>
              </a:extLst>
            </p:cNvPr>
            <p:cNvSpPr/>
            <p:nvPr/>
          </p:nvSpPr>
          <p:spPr>
            <a:xfrm>
              <a:off x="6585854" y="2268120"/>
              <a:ext cx="609685" cy="550724"/>
            </a:xfrm>
            <a:custGeom>
              <a:avLst/>
              <a:gdLst>
                <a:gd name="connsiteX0" fmla="*/ 89237 w 533400"/>
                <a:gd name="connsiteY0" fmla="*/ 410193 h 481816"/>
                <a:gd name="connsiteX1" fmla="*/ 96423 w 533400"/>
                <a:gd name="connsiteY1" fmla="*/ 417782 h 481816"/>
                <a:gd name="connsiteX2" fmla="*/ 89237 w 533400"/>
                <a:gd name="connsiteY2" fmla="*/ 425371 h 481816"/>
                <a:gd name="connsiteX3" fmla="*/ 82051 w 533400"/>
                <a:gd name="connsiteY3" fmla="*/ 417782 h 481816"/>
                <a:gd name="connsiteX4" fmla="*/ 89237 w 533400"/>
                <a:gd name="connsiteY4" fmla="*/ 410193 h 481816"/>
                <a:gd name="connsiteX5" fmla="*/ 50881 w 533400"/>
                <a:gd name="connsiteY5" fmla="*/ 410193 h 481816"/>
                <a:gd name="connsiteX6" fmla="*/ 58067 w 533400"/>
                <a:gd name="connsiteY6" fmla="*/ 417782 h 481816"/>
                <a:gd name="connsiteX7" fmla="*/ 50881 w 533400"/>
                <a:gd name="connsiteY7" fmla="*/ 425371 h 481816"/>
                <a:gd name="connsiteX8" fmla="*/ 43648 w 533400"/>
                <a:gd name="connsiteY8" fmla="*/ 417782 h 481816"/>
                <a:gd name="connsiteX9" fmla="*/ 50881 w 533400"/>
                <a:gd name="connsiteY9" fmla="*/ 410193 h 481816"/>
                <a:gd name="connsiteX10" fmla="*/ 124652 w 533400"/>
                <a:gd name="connsiteY10" fmla="*/ 409751 h 481816"/>
                <a:gd name="connsiteX11" fmla="*/ 239032 w 533400"/>
                <a:gd name="connsiteY11" fmla="*/ 409751 h 481816"/>
                <a:gd name="connsiteX12" fmla="*/ 239508 w 533400"/>
                <a:gd name="connsiteY12" fmla="*/ 410227 h 481816"/>
                <a:gd name="connsiteX13" fmla="*/ 239508 w 533400"/>
                <a:gd name="connsiteY13" fmla="*/ 423705 h 481816"/>
                <a:gd name="connsiteX14" fmla="*/ 239032 w 533400"/>
                <a:gd name="connsiteY14" fmla="*/ 424181 h 481816"/>
                <a:gd name="connsiteX15" fmla="*/ 124557 w 533400"/>
                <a:gd name="connsiteY15" fmla="*/ 424181 h 481816"/>
                <a:gd name="connsiteX16" fmla="*/ 124176 w 533400"/>
                <a:gd name="connsiteY16" fmla="*/ 423705 h 481816"/>
                <a:gd name="connsiteX17" fmla="*/ 124176 w 533400"/>
                <a:gd name="connsiteY17" fmla="*/ 410180 h 481816"/>
                <a:gd name="connsiteX18" fmla="*/ 124652 w 533400"/>
                <a:gd name="connsiteY18" fmla="*/ 409751 h 481816"/>
                <a:gd name="connsiteX19" fmla="*/ 16228 w 533400"/>
                <a:gd name="connsiteY19" fmla="*/ 352756 h 481816"/>
                <a:gd name="connsiteX20" fmla="*/ 517220 w 533400"/>
                <a:gd name="connsiteY20" fmla="*/ 352756 h 481816"/>
                <a:gd name="connsiteX21" fmla="*/ 519017 w 533400"/>
                <a:gd name="connsiteY21" fmla="*/ 360128 h 481816"/>
                <a:gd name="connsiteX22" fmla="*/ 519017 w 533400"/>
                <a:gd name="connsiteY22" fmla="*/ 367140 h 481816"/>
                <a:gd name="connsiteX23" fmla="*/ 14430 w 533400"/>
                <a:gd name="connsiteY23" fmla="*/ 367140 h 481816"/>
                <a:gd name="connsiteX24" fmla="*/ 14430 w 533400"/>
                <a:gd name="connsiteY24" fmla="*/ 360128 h 481816"/>
                <a:gd name="connsiteX25" fmla="*/ 52197 w 533400"/>
                <a:gd name="connsiteY25" fmla="*/ 205244 h 481816"/>
                <a:gd name="connsiteX26" fmla="*/ 16228 w 533400"/>
                <a:gd name="connsiteY26" fmla="*/ 352756 h 481816"/>
                <a:gd name="connsiteX27" fmla="*/ 7242 w 533400"/>
                <a:gd name="connsiteY27" fmla="*/ 352756 h 481816"/>
                <a:gd name="connsiteX28" fmla="*/ 7242 w 533400"/>
                <a:gd name="connsiteY28" fmla="*/ 367140 h 481816"/>
                <a:gd name="connsiteX29" fmla="*/ 14430 w 533400"/>
                <a:gd name="connsiteY29" fmla="*/ 367140 h 481816"/>
                <a:gd name="connsiteX30" fmla="*/ 14430 w 533400"/>
                <a:gd name="connsiteY30" fmla="*/ 455383 h 481816"/>
                <a:gd name="connsiteX31" fmla="*/ 26432 w 533400"/>
                <a:gd name="connsiteY31" fmla="*/ 467385 h 481816"/>
                <a:gd name="connsiteX32" fmla="*/ 506968 w 533400"/>
                <a:gd name="connsiteY32" fmla="*/ 467385 h 481816"/>
                <a:gd name="connsiteX33" fmla="*/ 519017 w 533400"/>
                <a:gd name="connsiteY33" fmla="*/ 455383 h 481816"/>
                <a:gd name="connsiteX34" fmla="*/ 519017 w 533400"/>
                <a:gd name="connsiteY34" fmla="*/ 367140 h 481816"/>
                <a:gd name="connsiteX35" fmla="*/ 526159 w 533400"/>
                <a:gd name="connsiteY35" fmla="*/ 367140 h 481816"/>
                <a:gd name="connsiteX36" fmla="*/ 526159 w 533400"/>
                <a:gd name="connsiteY36" fmla="*/ 352756 h 481816"/>
                <a:gd name="connsiteX37" fmla="*/ 517220 w 533400"/>
                <a:gd name="connsiteY37" fmla="*/ 352756 h 481816"/>
                <a:gd name="connsiteX38" fmla="*/ 481251 w 533400"/>
                <a:gd name="connsiteY38" fmla="*/ 205244 h 481816"/>
                <a:gd name="connsiteX39" fmla="*/ 40862 w 533400"/>
                <a:gd name="connsiteY39" fmla="*/ 190861 h 481816"/>
                <a:gd name="connsiteX40" fmla="*/ 115271 w 533400"/>
                <a:gd name="connsiteY40" fmla="*/ 190861 h 481816"/>
                <a:gd name="connsiteX41" fmla="*/ 115271 w 533400"/>
                <a:gd name="connsiteY41" fmla="*/ 202066 h 481816"/>
                <a:gd name="connsiteX42" fmla="*/ 115747 w 533400"/>
                <a:gd name="connsiteY42" fmla="*/ 202542 h 481816"/>
                <a:gd name="connsiteX43" fmla="*/ 129271 w 533400"/>
                <a:gd name="connsiteY43" fmla="*/ 202542 h 481816"/>
                <a:gd name="connsiteX44" fmla="*/ 129747 w 533400"/>
                <a:gd name="connsiteY44" fmla="*/ 202113 h 481816"/>
                <a:gd name="connsiteX45" fmla="*/ 129747 w 533400"/>
                <a:gd name="connsiteY45" fmla="*/ 190861 h 481816"/>
                <a:gd name="connsiteX46" fmla="*/ 403554 w 533400"/>
                <a:gd name="connsiteY46" fmla="*/ 190861 h 481816"/>
                <a:gd name="connsiteX47" fmla="*/ 403554 w 533400"/>
                <a:gd name="connsiteY47" fmla="*/ 202066 h 481816"/>
                <a:gd name="connsiteX48" fmla="*/ 404030 w 533400"/>
                <a:gd name="connsiteY48" fmla="*/ 202542 h 481816"/>
                <a:gd name="connsiteX49" fmla="*/ 417554 w 533400"/>
                <a:gd name="connsiteY49" fmla="*/ 202542 h 481816"/>
                <a:gd name="connsiteX50" fmla="*/ 418030 w 533400"/>
                <a:gd name="connsiteY50" fmla="*/ 202113 h 481816"/>
                <a:gd name="connsiteX51" fmla="*/ 418030 w 533400"/>
                <a:gd name="connsiteY51" fmla="*/ 190861 h 481816"/>
                <a:gd name="connsiteX52" fmla="*/ 492490 w 533400"/>
                <a:gd name="connsiteY52" fmla="*/ 190861 h 481816"/>
                <a:gd name="connsiteX53" fmla="*/ 533400 w 533400"/>
                <a:gd name="connsiteY53" fmla="*/ 359223 h 481816"/>
                <a:gd name="connsiteX54" fmla="*/ 533400 w 533400"/>
                <a:gd name="connsiteY54" fmla="*/ 455335 h 481816"/>
                <a:gd name="connsiteX55" fmla="*/ 506968 w 533400"/>
                <a:gd name="connsiteY55" fmla="*/ 481816 h 481816"/>
                <a:gd name="connsiteX56" fmla="*/ 26432 w 533400"/>
                <a:gd name="connsiteY56" fmla="*/ 481816 h 481816"/>
                <a:gd name="connsiteX57" fmla="*/ 0 w 533400"/>
                <a:gd name="connsiteY57" fmla="*/ 455383 h 481816"/>
                <a:gd name="connsiteX58" fmla="*/ 191 w 533400"/>
                <a:gd name="connsiteY58" fmla="*/ 357556 h 481816"/>
                <a:gd name="connsiteX59" fmla="*/ 404030 w 533400"/>
                <a:gd name="connsiteY59" fmla="*/ 0 h 481816"/>
                <a:gd name="connsiteX60" fmla="*/ 417554 w 533400"/>
                <a:gd name="connsiteY60" fmla="*/ 0 h 481816"/>
                <a:gd name="connsiteX61" fmla="*/ 418030 w 533400"/>
                <a:gd name="connsiteY61" fmla="*/ 476 h 481816"/>
                <a:gd name="connsiteX62" fmla="*/ 418030 w 533400"/>
                <a:gd name="connsiteY62" fmla="*/ 190861 h 481816"/>
                <a:gd name="connsiteX63" fmla="*/ 403554 w 533400"/>
                <a:gd name="connsiteY63" fmla="*/ 190861 h 481816"/>
                <a:gd name="connsiteX64" fmla="*/ 403554 w 533400"/>
                <a:gd name="connsiteY64" fmla="*/ 476 h 481816"/>
                <a:gd name="connsiteX65" fmla="*/ 404030 w 533400"/>
                <a:gd name="connsiteY65" fmla="*/ 0 h 481816"/>
                <a:gd name="connsiteX66" fmla="*/ 115747 w 533400"/>
                <a:gd name="connsiteY66" fmla="*/ 0 h 481816"/>
                <a:gd name="connsiteX67" fmla="*/ 129271 w 533400"/>
                <a:gd name="connsiteY67" fmla="*/ 0 h 481816"/>
                <a:gd name="connsiteX68" fmla="*/ 129747 w 533400"/>
                <a:gd name="connsiteY68" fmla="*/ 476 h 481816"/>
                <a:gd name="connsiteX69" fmla="*/ 129747 w 533400"/>
                <a:gd name="connsiteY69" fmla="*/ 190861 h 481816"/>
                <a:gd name="connsiteX70" fmla="*/ 115271 w 533400"/>
                <a:gd name="connsiteY70" fmla="*/ 190861 h 481816"/>
                <a:gd name="connsiteX71" fmla="*/ 115271 w 533400"/>
                <a:gd name="connsiteY71" fmla="*/ 476 h 481816"/>
                <a:gd name="connsiteX72" fmla="*/ 115747 w 533400"/>
                <a:gd name="connsiteY72" fmla="*/ 0 h 481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533400" h="481816">
                  <a:moveTo>
                    <a:pt x="89237" y="410193"/>
                  </a:moveTo>
                  <a:cubicBezTo>
                    <a:pt x="93568" y="410193"/>
                    <a:pt x="96423" y="413229"/>
                    <a:pt x="96423" y="417782"/>
                  </a:cubicBezTo>
                  <a:cubicBezTo>
                    <a:pt x="96423" y="422335"/>
                    <a:pt x="93568" y="425371"/>
                    <a:pt x="89237" y="425371"/>
                  </a:cubicBezTo>
                  <a:cubicBezTo>
                    <a:pt x="84907" y="425371"/>
                    <a:pt x="82051" y="422335"/>
                    <a:pt x="82051" y="417782"/>
                  </a:cubicBezTo>
                  <a:cubicBezTo>
                    <a:pt x="82051" y="413229"/>
                    <a:pt x="84907" y="410193"/>
                    <a:pt x="89237" y="410193"/>
                  </a:cubicBezTo>
                  <a:close/>
                  <a:moveTo>
                    <a:pt x="50881" y="410193"/>
                  </a:moveTo>
                  <a:cubicBezTo>
                    <a:pt x="55164" y="410193"/>
                    <a:pt x="58067" y="413229"/>
                    <a:pt x="58067" y="417782"/>
                  </a:cubicBezTo>
                  <a:cubicBezTo>
                    <a:pt x="58067" y="422335"/>
                    <a:pt x="55212" y="425371"/>
                    <a:pt x="50881" y="425371"/>
                  </a:cubicBezTo>
                  <a:cubicBezTo>
                    <a:pt x="46503" y="425371"/>
                    <a:pt x="43648" y="422335"/>
                    <a:pt x="43648" y="417782"/>
                  </a:cubicBezTo>
                  <a:cubicBezTo>
                    <a:pt x="43648" y="413229"/>
                    <a:pt x="46503" y="410193"/>
                    <a:pt x="50881" y="410193"/>
                  </a:cubicBezTo>
                  <a:close/>
                  <a:moveTo>
                    <a:pt x="124652" y="409751"/>
                  </a:moveTo>
                  <a:lnTo>
                    <a:pt x="239032" y="409751"/>
                  </a:lnTo>
                  <a:cubicBezTo>
                    <a:pt x="239270" y="409751"/>
                    <a:pt x="239508" y="409942"/>
                    <a:pt x="239508" y="410227"/>
                  </a:cubicBezTo>
                  <a:lnTo>
                    <a:pt x="239508" y="423705"/>
                  </a:lnTo>
                  <a:cubicBezTo>
                    <a:pt x="239508" y="423943"/>
                    <a:pt x="239317" y="424181"/>
                    <a:pt x="239032" y="424181"/>
                  </a:cubicBezTo>
                  <a:lnTo>
                    <a:pt x="124557" y="424181"/>
                  </a:lnTo>
                  <a:cubicBezTo>
                    <a:pt x="124319" y="424181"/>
                    <a:pt x="124176" y="423990"/>
                    <a:pt x="124176" y="423705"/>
                  </a:cubicBezTo>
                  <a:lnTo>
                    <a:pt x="124176" y="410180"/>
                  </a:lnTo>
                  <a:cubicBezTo>
                    <a:pt x="124176" y="409942"/>
                    <a:pt x="124319" y="409751"/>
                    <a:pt x="124652" y="409751"/>
                  </a:cubicBezTo>
                  <a:close/>
                  <a:moveTo>
                    <a:pt x="16228" y="352756"/>
                  </a:moveTo>
                  <a:lnTo>
                    <a:pt x="517220" y="352756"/>
                  </a:lnTo>
                  <a:lnTo>
                    <a:pt x="519017" y="360128"/>
                  </a:lnTo>
                  <a:lnTo>
                    <a:pt x="519017" y="367140"/>
                  </a:lnTo>
                  <a:lnTo>
                    <a:pt x="14430" y="367140"/>
                  </a:lnTo>
                  <a:lnTo>
                    <a:pt x="14430" y="360128"/>
                  </a:lnTo>
                  <a:close/>
                  <a:moveTo>
                    <a:pt x="52197" y="205244"/>
                  </a:moveTo>
                  <a:lnTo>
                    <a:pt x="16228" y="352756"/>
                  </a:lnTo>
                  <a:lnTo>
                    <a:pt x="7242" y="352756"/>
                  </a:lnTo>
                  <a:lnTo>
                    <a:pt x="7242" y="367140"/>
                  </a:lnTo>
                  <a:lnTo>
                    <a:pt x="14430" y="367140"/>
                  </a:lnTo>
                  <a:lnTo>
                    <a:pt x="14430" y="455383"/>
                  </a:lnTo>
                  <a:cubicBezTo>
                    <a:pt x="14430" y="462003"/>
                    <a:pt x="19764" y="467385"/>
                    <a:pt x="26432" y="467385"/>
                  </a:cubicBezTo>
                  <a:lnTo>
                    <a:pt x="506968" y="467385"/>
                  </a:lnTo>
                  <a:cubicBezTo>
                    <a:pt x="513588" y="467385"/>
                    <a:pt x="519017" y="462051"/>
                    <a:pt x="519017" y="455383"/>
                  </a:cubicBezTo>
                  <a:lnTo>
                    <a:pt x="519017" y="367140"/>
                  </a:lnTo>
                  <a:lnTo>
                    <a:pt x="526159" y="367140"/>
                  </a:lnTo>
                  <a:lnTo>
                    <a:pt x="526159" y="352756"/>
                  </a:lnTo>
                  <a:lnTo>
                    <a:pt x="517220" y="352756"/>
                  </a:lnTo>
                  <a:lnTo>
                    <a:pt x="481251" y="205244"/>
                  </a:lnTo>
                  <a:close/>
                  <a:moveTo>
                    <a:pt x="40862" y="190861"/>
                  </a:moveTo>
                  <a:lnTo>
                    <a:pt x="115271" y="190861"/>
                  </a:lnTo>
                  <a:lnTo>
                    <a:pt x="115271" y="202066"/>
                  </a:lnTo>
                  <a:cubicBezTo>
                    <a:pt x="115271" y="202352"/>
                    <a:pt x="115509" y="202542"/>
                    <a:pt x="115747" y="202542"/>
                  </a:cubicBezTo>
                  <a:lnTo>
                    <a:pt x="129271" y="202542"/>
                  </a:lnTo>
                  <a:cubicBezTo>
                    <a:pt x="129509" y="202542"/>
                    <a:pt x="129699" y="202352"/>
                    <a:pt x="129747" y="202113"/>
                  </a:cubicBezTo>
                  <a:lnTo>
                    <a:pt x="129747" y="190861"/>
                  </a:lnTo>
                  <a:lnTo>
                    <a:pt x="403554" y="190861"/>
                  </a:lnTo>
                  <a:lnTo>
                    <a:pt x="403554" y="202066"/>
                  </a:lnTo>
                  <a:cubicBezTo>
                    <a:pt x="403554" y="202352"/>
                    <a:pt x="403792" y="202542"/>
                    <a:pt x="404030" y="202542"/>
                  </a:cubicBezTo>
                  <a:lnTo>
                    <a:pt x="417554" y="202542"/>
                  </a:lnTo>
                  <a:cubicBezTo>
                    <a:pt x="417792" y="202542"/>
                    <a:pt x="418030" y="202352"/>
                    <a:pt x="418030" y="202113"/>
                  </a:cubicBezTo>
                  <a:lnTo>
                    <a:pt x="418030" y="190861"/>
                  </a:lnTo>
                  <a:lnTo>
                    <a:pt x="492490" y="190861"/>
                  </a:lnTo>
                  <a:lnTo>
                    <a:pt x="533400" y="359223"/>
                  </a:lnTo>
                  <a:lnTo>
                    <a:pt x="533400" y="455335"/>
                  </a:lnTo>
                  <a:cubicBezTo>
                    <a:pt x="533400" y="469909"/>
                    <a:pt x="521541" y="481816"/>
                    <a:pt x="506968" y="481816"/>
                  </a:cubicBezTo>
                  <a:lnTo>
                    <a:pt x="26432" y="481816"/>
                  </a:lnTo>
                  <a:cubicBezTo>
                    <a:pt x="11859" y="481816"/>
                    <a:pt x="0" y="469957"/>
                    <a:pt x="0" y="455383"/>
                  </a:cubicBezTo>
                  <a:lnTo>
                    <a:pt x="191" y="357556"/>
                  </a:lnTo>
                  <a:close/>
                  <a:moveTo>
                    <a:pt x="404030" y="0"/>
                  </a:moveTo>
                  <a:lnTo>
                    <a:pt x="417554" y="0"/>
                  </a:lnTo>
                  <a:cubicBezTo>
                    <a:pt x="417792" y="0"/>
                    <a:pt x="418030" y="190"/>
                    <a:pt x="418030" y="476"/>
                  </a:cubicBezTo>
                  <a:lnTo>
                    <a:pt x="418030" y="190861"/>
                  </a:lnTo>
                  <a:lnTo>
                    <a:pt x="403554" y="190861"/>
                  </a:lnTo>
                  <a:lnTo>
                    <a:pt x="403554" y="476"/>
                  </a:lnTo>
                  <a:cubicBezTo>
                    <a:pt x="403554" y="238"/>
                    <a:pt x="403744" y="0"/>
                    <a:pt x="404030" y="0"/>
                  </a:cubicBezTo>
                  <a:close/>
                  <a:moveTo>
                    <a:pt x="115747" y="0"/>
                  </a:moveTo>
                  <a:lnTo>
                    <a:pt x="129271" y="0"/>
                  </a:lnTo>
                  <a:cubicBezTo>
                    <a:pt x="129509" y="0"/>
                    <a:pt x="129747" y="190"/>
                    <a:pt x="129747" y="476"/>
                  </a:cubicBezTo>
                  <a:lnTo>
                    <a:pt x="129747" y="190861"/>
                  </a:lnTo>
                  <a:lnTo>
                    <a:pt x="115271" y="190861"/>
                  </a:lnTo>
                  <a:lnTo>
                    <a:pt x="115271" y="476"/>
                  </a:lnTo>
                  <a:cubicBezTo>
                    <a:pt x="115271" y="238"/>
                    <a:pt x="115461" y="0"/>
                    <a:pt x="115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4" name="iconfont-10139-4988481">
              <a:extLst>
                <a:ext uri="{FF2B5EF4-FFF2-40B4-BE49-F238E27FC236}">
                  <a16:creationId xmlns:a16="http://schemas.microsoft.com/office/drawing/2014/main" id="{FB556997-3408-4A50-AEC7-A9F71215F039}"/>
                </a:ext>
              </a:extLst>
            </p:cNvPr>
            <p:cNvSpPr/>
            <p:nvPr/>
          </p:nvSpPr>
          <p:spPr>
            <a:xfrm>
              <a:off x="7826865" y="1717396"/>
              <a:ext cx="609685" cy="550724"/>
            </a:xfrm>
            <a:custGeom>
              <a:avLst/>
              <a:gdLst>
                <a:gd name="connsiteX0" fmla="*/ 89237 w 533400"/>
                <a:gd name="connsiteY0" fmla="*/ 410193 h 481816"/>
                <a:gd name="connsiteX1" fmla="*/ 96423 w 533400"/>
                <a:gd name="connsiteY1" fmla="*/ 417782 h 481816"/>
                <a:gd name="connsiteX2" fmla="*/ 89237 w 533400"/>
                <a:gd name="connsiteY2" fmla="*/ 425371 h 481816"/>
                <a:gd name="connsiteX3" fmla="*/ 82051 w 533400"/>
                <a:gd name="connsiteY3" fmla="*/ 417782 h 481816"/>
                <a:gd name="connsiteX4" fmla="*/ 89237 w 533400"/>
                <a:gd name="connsiteY4" fmla="*/ 410193 h 481816"/>
                <a:gd name="connsiteX5" fmla="*/ 50881 w 533400"/>
                <a:gd name="connsiteY5" fmla="*/ 410193 h 481816"/>
                <a:gd name="connsiteX6" fmla="*/ 58067 w 533400"/>
                <a:gd name="connsiteY6" fmla="*/ 417782 h 481816"/>
                <a:gd name="connsiteX7" fmla="*/ 50881 w 533400"/>
                <a:gd name="connsiteY7" fmla="*/ 425371 h 481816"/>
                <a:gd name="connsiteX8" fmla="*/ 43648 w 533400"/>
                <a:gd name="connsiteY8" fmla="*/ 417782 h 481816"/>
                <a:gd name="connsiteX9" fmla="*/ 50881 w 533400"/>
                <a:gd name="connsiteY9" fmla="*/ 410193 h 481816"/>
                <a:gd name="connsiteX10" fmla="*/ 124652 w 533400"/>
                <a:gd name="connsiteY10" fmla="*/ 409751 h 481816"/>
                <a:gd name="connsiteX11" fmla="*/ 239032 w 533400"/>
                <a:gd name="connsiteY11" fmla="*/ 409751 h 481816"/>
                <a:gd name="connsiteX12" fmla="*/ 239508 w 533400"/>
                <a:gd name="connsiteY12" fmla="*/ 410227 h 481816"/>
                <a:gd name="connsiteX13" fmla="*/ 239508 w 533400"/>
                <a:gd name="connsiteY13" fmla="*/ 423705 h 481816"/>
                <a:gd name="connsiteX14" fmla="*/ 239032 w 533400"/>
                <a:gd name="connsiteY14" fmla="*/ 424181 h 481816"/>
                <a:gd name="connsiteX15" fmla="*/ 124557 w 533400"/>
                <a:gd name="connsiteY15" fmla="*/ 424181 h 481816"/>
                <a:gd name="connsiteX16" fmla="*/ 124176 w 533400"/>
                <a:gd name="connsiteY16" fmla="*/ 423705 h 481816"/>
                <a:gd name="connsiteX17" fmla="*/ 124176 w 533400"/>
                <a:gd name="connsiteY17" fmla="*/ 410180 h 481816"/>
                <a:gd name="connsiteX18" fmla="*/ 124652 w 533400"/>
                <a:gd name="connsiteY18" fmla="*/ 409751 h 481816"/>
                <a:gd name="connsiteX19" fmla="*/ 16228 w 533400"/>
                <a:gd name="connsiteY19" fmla="*/ 352756 h 481816"/>
                <a:gd name="connsiteX20" fmla="*/ 517220 w 533400"/>
                <a:gd name="connsiteY20" fmla="*/ 352756 h 481816"/>
                <a:gd name="connsiteX21" fmla="*/ 519017 w 533400"/>
                <a:gd name="connsiteY21" fmla="*/ 360128 h 481816"/>
                <a:gd name="connsiteX22" fmla="*/ 519017 w 533400"/>
                <a:gd name="connsiteY22" fmla="*/ 367140 h 481816"/>
                <a:gd name="connsiteX23" fmla="*/ 14430 w 533400"/>
                <a:gd name="connsiteY23" fmla="*/ 367140 h 481816"/>
                <a:gd name="connsiteX24" fmla="*/ 14430 w 533400"/>
                <a:gd name="connsiteY24" fmla="*/ 360128 h 481816"/>
                <a:gd name="connsiteX25" fmla="*/ 52197 w 533400"/>
                <a:gd name="connsiteY25" fmla="*/ 205244 h 481816"/>
                <a:gd name="connsiteX26" fmla="*/ 16228 w 533400"/>
                <a:gd name="connsiteY26" fmla="*/ 352756 h 481816"/>
                <a:gd name="connsiteX27" fmla="*/ 7242 w 533400"/>
                <a:gd name="connsiteY27" fmla="*/ 352756 h 481816"/>
                <a:gd name="connsiteX28" fmla="*/ 7242 w 533400"/>
                <a:gd name="connsiteY28" fmla="*/ 367140 h 481816"/>
                <a:gd name="connsiteX29" fmla="*/ 14430 w 533400"/>
                <a:gd name="connsiteY29" fmla="*/ 367140 h 481816"/>
                <a:gd name="connsiteX30" fmla="*/ 14430 w 533400"/>
                <a:gd name="connsiteY30" fmla="*/ 455383 h 481816"/>
                <a:gd name="connsiteX31" fmla="*/ 26432 w 533400"/>
                <a:gd name="connsiteY31" fmla="*/ 467385 h 481816"/>
                <a:gd name="connsiteX32" fmla="*/ 506968 w 533400"/>
                <a:gd name="connsiteY32" fmla="*/ 467385 h 481816"/>
                <a:gd name="connsiteX33" fmla="*/ 519017 w 533400"/>
                <a:gd name="connsiteY33" fmla="*/ 455383 h 481816"/>
                <a:gd name="connsiteX34" fmla="*/ 519017 w 533400"/>
                <a:gd name="connsiteY34" fmla="*/ 367140 h 481816"/>
                <a:gd name="connsiteX35" fmla="*/ 526159 w 533400"/>
                <a:gd name="connsiteY35" fmla="*/ 367140 h 481816"/>
                <a:gd name="connsiteX36" fmla="*/ 526159 w 533400"/>
                <a:gd name="connsiteY36" fmla="*/ 352756 h 481816"/>
                <a:gd name="connsiteX37" fmla="*/ 517220 w 533400"/>
                <a:gd name="connsiteY37" fmla="*/ 352756 h 481816"/>
                <a:gd name="connsiteX38" fmla="*/ 481251 w 533400"/>
                <a:gd name="connsiteY38" fmla="*/ 205244 h 481816"/>
                <a:gd name="connsiteX39" fmla="*/ 40862 w 533400"/>
                <a:gd name="connsiteY39" fmla="*/ 190861 h 481816"/>
                <a:gd name="connsiteX40" fmla="*/ 115271 w 533400"/>
                <a:gd name="connsiteY40" fmla="*/ 190861 h 481816"/>
                <a:gd name="connsiteX41" fmla="*/ 115271 w 533400"/>
                <a:gd name="connsiteY41" fmla="*/ 202066 h 481816"/>
                <a:gd name="connsiteX42" fmla="*/ 115747 w 533400"/>
                <a:gd name="connsiteY42" fmla="*/ 202542 h 481816"/>
                <a:gd name="connsiteX43" fmla="*/ 129271 w 533400"/>
                <a:gd name="connsiteY43" fmla="*/ 202542 h 481816"/>
                <a:gd name="connsiteX44" fmla="*/ 129747 w 533400"/>
                <a:gd name="connsiteY44" fmla="*/ 202113 h 481816"/>
                <a:gd name="connsiteX45" fmla="*/ 129747 w 533400"/>
                <a:gd name="connsiteY45" fmla="*/ 190861 h 481816"/>
                <a:gd name="connsiteX46" fmla="*/ 403554 w 533400"/>
                <a:gd name="connsiteY46" fmla="*/ 190861 h 481816"/>
                <a:gd name="connsiteX47" fmla="*/ 403554 w 533400"/>
                <a:gd name="connsiteY47" fmla="*/ 202066 h 481816"/>
                <a:gd name="connsiteX48" fmla="*/ 404030 w 533400"/>
                <a:gd name="connsiteY48" fmla="*/ 202542 h 481816"/>
                <a:gd name="connsiteX49" fmla="*/ 417554 w 533400"/>
                <a:gd name="connsiteY49" fmla="*/ 202542 h 481816"/>
                <a:gd name="connsiteX50" fmla="*/ 418030 w 533400"/>
                <a:gd name="connsiteY50" fmla="*/ 202113 h 481816"/>
                <a:gd name="connsiteX51" fmla="*/ 418030 w 533400"/>
                <a:gd name="connsiteY51" fmla="*/ 190861 h 481816"/>
                <a:gd name="connsiteX52" fmla="*/ 492490 w 533400"/>
                <a:gd name="connsiteY52" fmla="*/ 190861 h 481816"/>
                <a:gd name="connsiteX53" fmla="*/ 533400 w 533400"/>
                <a:gd name="connsiteY53" fmla="*/ 359223 h 481816"/>
                <a:gd name="connsiteX54" fmla="*/ 533400 w 533400"/>
                <a:gd name="connsiteY54" fmla="*/ 455335 h 481816"/>
                <a:gd name="connsiteX55" fmla="*/ 506968 w 533400"/>
                <a:gd name="connsiteY55" fmla="*/ 481816 h 481816"/>
                <a:gd name="connsiteX56" fmla="*/ 26432 w 533400"/>
                <a:gd name="connsiteY56" fmla="*/ 481816 h 481816"/>
                <a:gd name="connsiteX57" fmla="*/ 0 w 533400"/>
                <a:gd name="connsiteY57" fmla="*/ 455383 h 481816"/>
                <a:gd name="connsiteX58" fmla="*/ 191 w 533400"/>
                <a:gd name="connsiteY58" fmla="*/ 357556 h 481816"/>
                <a:gd name="connsiteX59" fmla="*/ 404030 w 533400"/>
                <a:gd name="connsiteY59" fmla="*/ 0 h 481816"/>
                <a:gd name="connsiteX60" fmla="*/ 417554 w 533400"/>
                <a:gd name="connsiteY60" fmla="*/ 0 h 481816"/>
                <a:gd name="connsiteX61" fmla="*/ 418030 w 533400"/>
                <a:gd name="connsiteY61" fmla="*/ 476 h 481816"/>
                <a:gd name="connsiteX62" fmla="*/ 418030 w 533400"/>
                <a:gd name="connsiteY62" fmla="*/ 190861 h 481816"/>
                <a:gd name="connsiteX63" fmla="*/ 403554 w 533400"/>
                <a:gd name="connsiteY63" fmla="*/ 190861 h 481816"/>
                <a:gd name="connsiteX64" fmla="*/ 403554 w 533400"/>
                <a:gd name="connsiteY64" fmla="*/ 476 h 481816"/>
                <a:gd name="connsiteX65" fmla="*/ 404030 w 533400"/>
                <a:gd name="connsiteY65" fmla="*/ 0 h 481816"/>
                <a:gd name="connsiteX66" fmla="*/ 115747 w 533400"/>
                <a:gd name="connsiteY66" fmla="*/ 0 h 481816"/>
                <a:gd name="connsiteX67" fmla="*/ 129271 w 533400"/>
                <a:gd name="connsiteY67" fmla="*/ 0 h 481816"/>
                <a:gd name="connsiteX68" fmla="*/ 129747 w 533400"/>
                <a:gd name="connsiteY68" fmla="*/ 476 h 481816"/>
                <a:gd name="connsiteX69" fmla="*/ 129747 w 533400"/>
                <a:gd name="connsiteY69" fmla="*/ 190861 h 481816"/>
                <a:gd name="connsiteX70" fmla="*/ 115271 w 533400"/>
                <a:gd name="connsiteY70" fmla="*/ 190861 h 481816"/>
                <a:gd name="connsiteX71" fmla="*/ 115271 w 533400"/>
                <a:gd name="connsiteY71" fmla="*/ 476 h 481816"/>
                <a:gd name="connsiteX72" fmla="*/ 115747 w 533400"/>
                <a:gd name="connsiteY72" fmla="*/ 0 h 481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533400" h="481816">
                  <a:moveTo>
                    <a:pt x="89237" y="410193"/>
                  </a:moveTo>
                  <a:cubicBezTo>
                    <a:pt x="93568" y="410193"/>
                    <a:pt x="96423" y="413229"/>
                    <a:pt x="96423" y="417782"/>
                  </a:cubicBezTo>
                  <a:cubicBezTo>
                    <a:pt x="96423" y="422335"/>
                    <a:pt x="93568" y="425371"/>
                    <a:pt x="89237" y="425371"/>
                  </a:cubicBezTo>
                  <a:cubicBezTo>
                    <a:pt x="84907" y="425371"/>
                    <a:pt x="82051" y="422335"/>
                    <a:pt x="82051" y="417782"/>
                  </a:cubicBezTo>
                  <a:cubicBezTo>
                    <a:pt x="82051" y="413229"/>
                    <a:pt x="84907" y="410193"/>
                    <a:pt x="89237" y="410193"/>
                  </a:cubicBezTo>
                  <a:close/>
                  <a:moveTo>
                    <a:pt x="50881" y="410193"/>
                  </a:moveTo>
                  <a:cubicBezTo>
                    <a:pt x="55164" y="410193"/>
                    <a:pt x="58067" y="413229"/>
                    <a:pt x="58067" y="417782"/>
                  </a:cubicBezTo>
                  <a:cubicBezTo>
                    <a:pt x="58067" y="422335"/>
                    <a:pt x="55212" y="425371"/>
                    <a:pt x="50881" y="425371"/>
                  </a:cubicBezTo>
                  <a:cubicBezTo>
                    <a:pt x="46503" y="425371"/>
                    <a:pt x="43648" y="422335"/>
                    <a:pt x="43648" y="417782"/>
                  </a:cubicBezTo>
                  <a:cubicBezTo>
                    <a:pt x="43648" y="413229"/>
                    <a:pt x="46503" y="410193"/>
                    <a:pt x="50881" y="410193"/>
                  </a:cubicBezTo>
                  <a:close/>
                  <a:moveTo>
                    <a:pt x="124652" y="409751"/>
                  </a:moveTo>
                  <a:lnTo>
                    <a:pt x="239032" y="409751"/>
                  </a:lnTo>
                  <a:cubicBezTo>
                    <a:pt x="239270" y="409751"/>
                    <a:pt x="239508" y="409942"/>
                    <a:pt x="239508" y="410227"/>
                  </a:cubicBezTo>
                  <a:lnTo>
                    <a:pt x="239508" y="423705"/>
                  </a:lnTo>
                  <a:cubicBezTo>
                    <a:pt x="239508" y="423943"/>
                    <a:pt x="239317" y="424181"/>
                    <a:pt x="239032" y="424181"/>
                  </a:cubicBezTo>
                  <a:lnTo>
                    <a:pt x="124557" y="424181"/>
                  </a:lnTo>
                  <a:cubicBezTo>
                    <a:pt x="124319" y="424181"/>
                    <a:pt x="124176" y="423990"/>
                    <a:pt x="124176" y="423705"/>
                  </a:cubicBezTo>
                  <a:lnTo>
                    <a:pt x="124176" y="410180"/>
                  </a:lnTo>
                  <a:cubicBezTo>
                    <a:pt x="124176" y="409942"/>
                    <a:pt x="124319" y="409751"/>
                    <a:pt x="124652" y="409751"/>
                  </a:cubicBezTo>
                  <a:close/>
                  <a:moveTo>
                    <a:pt x="16228" y="352756"/>
                  </a:moveTo>
                  <a:lnTo>
                    <a:pt x="517220" y="352756"/>
                  </a:lnTo>
                  <a:lnTo>
                    <a:pt x="519017" y="360128"/>
                  </a:lnTo>
                  <a:lnTo>
                    <a:pt x="519017" y="367140"/>
                  </a:lnTo>
                  <a:lnTo>
                    <a:pt x="14430" y="367140"/>
                  </a:lnTo>
                  <a:lnTo>
                    <a:pt x="14430" y="360128"/>
                  </a:lnTo>
                  <a:close/>
                  <a:moveTo>
                    <a:pt x="52197" y="205244"/>
                  </a:moveTo>
                  <a:lnTo>
                    <a:pt x="16228" y="352756"/>
                  </a:lnTo>
                  <a:lnTo>
                    <a:pt x="7242" y="352756"/>
                  </a:lnTo>
                  <a:lnTo>
                    <a:pt x="7242" y="367140"/>
                  </a:lnTo>
                  <a:lnTo>
                    <a:pt x="14430" y="367140"/>
                  </a:lnTo>
                  <a:lnTo>
                    <a:pt x="14430" y="455383"/>
                  </a:lnTo>
                  <a:cubicBezTo>
                    <a:pt x="14430" y="462003"/>
                    <a:pt x="19764" y="467385"/>
                    <a:pt x="26432" y="467385"/>
                  </a:cubicBezTo>
                  <a:lnTo>
                    <a:pt x="506968" y="467385"/>
                  </a:lnTo>
                  <a:cubicBezTo>
                    <a:pt x="513588" y="467385"/>
                    <a:pt x="519017" y="462051"/>
                    <a:pt x="519017" y="455383"/>
                  </a:cubicBezTo>
                  <a:lnTo>
                    <a:pt x="519017" y="367140"/>
                  </a:lnTo>
                  <a:lnTo>
                    <a:pt x="526159" y="367140"/>
                  </a:lnTo>
                  <a:lnTo>
                    <a:pt x="526159" y="352756"/>
                  </a:lnTo>
                  <a:lnTo>
                    <a:pt x="517220" y="352756"/>
                  </a:lnTo>
                  <a:lnTo>
                    <a:pt x="481251" y="205244"/>
                  </a:lnTo>
                  <a:close/>
                  <a:moveTo>
                    <a:pt x="40862" y="190861"/>
                  </a:moveTo>
                  <a:lnTo>
                    <a:pt x="115271" y="190861"/>
                  </a:lnTo>
                  <a:lnTo>
                    <a:pt x="115271" y="202066"/>
                  </a:lnTo>
                  <a:cubicBezTo>
                    <a:pt x="115271" y="202352"/>
                    <a:pt x="115509" y="202542"/>
                    <a:pt x="115747" y="202542"/>
                  </a:cubicBezTo>
                  <a:lnTo>
                    <a:pt x="129271" y="202542"/>
                  </a:lnTo>
                  <a:cubicBezTo>
                    <a:pt x="129509" y="202542"/>
                    <a:pt x="129699" y="202352"/>
                    <a:pt x="129747" y="202113"/>
                  </a:cubicBezTo>
                  <a:lnTo>
                    <a:pt x="129747" y="190861"/>
                  </a:lnTo>
                  <a:lnTo>
                    <a:pt x="403554" y="190861"/>
                  </a:lnTo>
                  <a:lnTo>
                    <a:pt x="403554" y="202066"/>
                  </a:lnTo>
                  <a:cubicBezTo>
                    <a:pt x="403554" y="202352"/>
                    <a:pt x="403792" y="202542"/>
                    <a:pt x="404030" y="202542"/>
                  </a:cubicBezTo>
                  <a:lnTo>
                    <a:pt x="417554" y="202542"/>
                  </a:lnTo>
                  <a:cubicBezTo>
                    <a:pt x="417792" y="202542"/>
                    <a:pt x="418030" y="202352"/>
                    <a:pt x="418030" y="202113"/>
                  </a:cubicBezTo>
                  <a:lnTo>
                    <a:pt x="418030" y="190861"/>
                  </a:lnTo>
                  <a:lnTo>
                    <a:pt x="492490" y="190861"/>
                  </a:lnTo>
                  <a:lnTo>
                    <a:pt x="533400" y="359223"/>
                  </a:lnTo>
                  <a:lnTo>
                    <a:pt x="533400" y="455335"/>
                  </a:lnTo>
                  <a:cubicBezTo>
                    <a:pt x="533400" y="469909"/>
                    <a:pt x="521541" y="481816"/>
                    <a:pt x="506968" y="481816"/>
                  </a:cubicBezTo>
                  <a:lnTo>
                    <a:pt x="26432" y="481816"/>
                  </a:lnTo>
                  <a:cubicBezTo>
                    <a:pt x="11859" y="481816"/>
                    <a:pt x="0" y="469957"/>
                    <a:pt x="0" y="455383"/>
                  </a:cubicBezTo>
                  <a:lnTo>
                    <a:pt x="191" y="357556"/>
                  </a:lnTo>
                  <a:close/>
                  <a:moveTo>
                    <a:pt x="404030" y="0"/>
                  </a:moveTo>
                  <a:lnTo>
                    <a:pt x="417554" y="0"/>
                  </a:lnTo>
                  <a:cubicBezTo>
                    <a:pt x="417792" y="0"/>
                    <a:pt x="418030" y="190"/>
                    <a:pt x="418030" y="476"/>
                  </a:cubicBezTo>
                  <a:lnTo>
                    <a:pt x="418030" y="190861"/>
                  </a:lnTo>
                  <a:lnTo>
                    <a:pt x="403554" y="190861"/>
                  </a:lnTo>
                  <a:lnTo>
                    <a:pt x="403554" y="476"/>
                  </a:lnTo>
                  <a:cubicBezTo>
                    <a:pt x="403554" y="238"/>
                    <a:pt x="403744" y="0"/>
                    <a:pt x="404030" y="0"/>
                  </a:cubicBezTo>
                  <a:close/>
                  <a:moveTo>
                    <a:pt x="115747" y="0"/>
                  </a:moveTo>
                  <a:lnTo>
                    <a:pt x="129271" y="0"/>
                  </a:lnTo>
                  <a:cubicBezTo>
                    <a:pt x="129509" y="0"/>
                    <a:pt x="129747" y="190"/>
                    <a:pt x="129747" y="476"/>
                  </a:cubicBezTo>
                  <a:lnTo>
                    <a:pt x="129747" y="190861"/>
                  </a:lnTo>
                  <a:lnTo>
                    <a:pt x="115271" y="190861"/>
                  </a:lnTo>
                  <a:lnTo>
                    <a:pt x="115271" y="476"/>
                  </a:lnTo>
                  <a:cubicBezTo>
                    <a:pt x="115271" y="238"/>
                    <a:pt x="115461" y="0"/>
                    <a:pt x="115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5" name="iconfont-10139-4988481">
              <a:extLst>
                <a:ext uri="{FF2B5EF4-FFF2-40B4-BE49-F238E27FC236}">
                  <a16:creationId xmlns:a16="http://schemas.microsoft.com/office/drawing/2014/main" id="{1E51656A-75EB-46CD-91B9-B0B2BAD9E35C}"/>
                </a:ext>
              </a:extLst>
            </p:cNvPr>
            <p:cNvSpPr/>
            <p:nvPr/>
          </p:nvSpPr>
          <p:spPr>
            <a:xfrm>
              <a:off x="8969151" y="2172127"/>
              <a:ext cx="609685" cy="550724"/>
            </a:xfrm>
            <a:custGeom>
              <a:avLst/>
              <a:gdLst>
                <a:gd name="connsiteX0" fmla="*/ 89237 w 533400"/>
                <a:gd name="connsiteY0" fmla="*/ 410193 h 481816"/>
                <a:gd name="connsiteX1" fmla="*/ 96423 w 533400"/>
                <a:gd name="connsiteY1" fmla="*/ 417782 h 481816"/>
                <a:gd name="connsiteX2" fmla="*/ 89237 w 533400"/>
                <a:gd name="connsiteY2" fmla="*/ 425371 h 481816"/>
                <a:gd name="connsiteX3" fmla="*/ 82051 w 533400"/>
                <a:gd name="connsiteY3" fmla="*/ 417782 h 481816"/>
                <a:gd name="connsiteX4" fmla="*/ 89237 w 533400"/>
                <a:gd name="connsiteY4" fmla="*/ 410193 h 481816"/>
                <a:gd name="connsiteX5" fmla="*/ 50881 w 533400"/>
                <a:gd name="connsiteY5" fmla="*/ 410193 h 481816"/>
                <a:gd name="connsiteX6" fmla="*/ 58067 w 533400"/>
                <a:gd name="connsiteY6" fmla="*/ 417782 h 481816"/>
                <a:gd name="connsiteX7" fmla="*/ 50881 w 533400"/>
                <a:gd name="connsiteY7" fmla="*/ 425371 h 481816"/>
                <a:gd name="connsiteX8" fmla="*/ 43648 w 533400"/>
                <a:gd name="connsiteY8" fmla="*/ 417782 h 481816"/>
                <a:gd name="connsiteX9" fmla="*/ 50881 w 533400"/>
                <a:gd name="connsiteY9" fmla="*/ 410193 h 481816"/>
                <a:gd name="connsiteX10" fmla="*/ 124652 w 533400"/>
                <a:gd name="connsiteY10" fmla="*/ 409751 h 481816"/>
                <a:gd name="connsiteX11" fmla="*/ 239032 w 533400"/>
                <a:gd name="connsiteY11" fmla="*/ 409751 h 481816"/>
                <a:gd name="connsiteX12" fmla="*/ 239508 w 533400"/>
                <a:gd name="connsiteY12" fmla="*/ 410227 h 481816"/>
                <a:gd name="connsiteX13" fmla="*/ 239508 w 533400"/>
                <a:gd name="connsiteY13" fmla="*/ 423705 h 481816"/>
                <a:gd name="connsiteX14" fmla="*/ 239032 w 533400"/>
                <a:gd name="connsiteY14" fmla="*/ 424181 h 481816"/>
                <a:gd name="connsiteX15" fmla="*/ 124557 w 533400"/>
                <a:gd name="connsiteY15" fmla="*/ 424181 h 481816"/>
                <a:gd name="connsiteX16" fmla="*/ 124176 w 533400"/>
                <a:gd name="connsiteY16" fmla="*/ 423705 h 481816"/>
                <a:gd name="connsiteX17" fmla="*/ 124176 w 533400"/>
                <a:gd name="connsiteY17" fmla="*/ 410180 h 481816"/>
                <a:gd name="connsiteX18" fmla="*/ 124652 w 533400"/>
                <a:gd name="connsiteY18" fmla="*/ 409751 h 481816"/>
                <a:gd name="connsiteX19" fmla="*/ 16228 w 533400"/>
                <a:gd name="connsiteY19" fmla="*/ 352756 h 481816"/>
                <a:gd name="connsiteX20" fmla="*/ 517220 w 533400"/>
                <a:gd name="connsiteY20" fmla="*/ 352756 h 481816"/>
                <a:gd name="connsiteX21" fmla="*/ 519017 w 533400"/>
                <a:gd name="connsiteY21" fmla="*/ 360128 h 481816"/>
                <a:gd name="connsiteX22" fmla="*/ 519017 w 533400"/>
                <a:gd name="connsiteY22" fmla="*/ 367140 h 481816"/>
                <a:gd name="connsiteX23" fmla="*/ 14430 w 533400"/>
                <a:gd name="connsiteY23" fmla="*/ 367140 h 481816"/>
                <a:gd name="connsiteX24" fmla="*/ 14430 w 533400"/>
                <a:gd name="connsiteY24" fmla="*/ 360128 h 481816"/>
                <a:gd name="connsiteX25" fmla="*/ 52197 w 533400"/>
                <a:gd name="connsiteY25" fmla="*/ 205244 h 481816"/>
                <a:gd name="connsiteX26" fmla="*/ 16228 w 533400"/>
                <a:gd name="connsiteY26" fmla="*/ 352756 h 481816"/>
                <a:gd name="connsiteX27" fmla="*/ 7242 w 533400"/>
                <a:gd name="connsiteY27" fmla="*/ 352756 h 481816"/>
                <a:gd name="connsiteX28" fmla="*/ 7242 w 533400"/>
                <a:gd name="connsiteY28" fmla="*/ 367140 h 481816"/>
                <a:gd name="connsiteX29" fmla="*/ 14430 w 533400"/>
                <a:gd name="connsiteY29" fmla="*/ 367140 h 481816"/>
                <a:gd name="connsiteX30" fmla="*/ 14430 w 533400"/>
                <a:gd name="connsiteY30" fmla="*/ 455383 h 481816"/>
                <a:gd name="connsiteX31" fmla="*/ 26432 w 533400"/>
                <a:gd name="connsiteY31" fmla="*/ 467385 h 481816"/>
                <a:gd name="connsiteX32" fmla="*/ 506968 w 533400"/>
                <a:gd name="connsiteY32" fmla="*/ 467385 h 481816"/>
                <a:gd name="connsiteX33" fmla="*/ 519017 w 533400"/>
                <a:gd name="connsiteY33" fmla="*/ 455383 h 481816"/>
                <a:gd name="connsiteX34" fmla="*/ 519017 w 533400"/>
                <a:gd name="connsiteY34" fmla="*/ 367140 h 481816"/>
                <a:gd name="connsiteX35" fmla="*/ 526159 w 533400"/>
                <a:gd name="connsiteY35" fmla="*/ 367140 h 481816"/>
                <a:gd name="connsiteX36" fmla="*/ 526159 w 533400"/>
                <a:gd name="connsiteY36" fmla="*/ 352756 h 481816"/>
                <a:gd name="connsiteX37" fmla="*/ 517220 w 533400"/>
                <a:gd name="connsiteY37" fmla="*/ 352756 h 481816"/>
                <a:gd name="connsiteX38" fmla="*/ 481251 w 533400"/>
                <a:gd name="connsiteY38" fmla="*/ 205244 h 481816"/>
                <a:gd name="connsiteX39" fmla="*/ 40862 w 533400"/>
                <a:gd name="connsiteY39" fmla="*/ 190861 h 481816"/>
                <a:gd name="connsiteX40" fmla="*/ 115271 w 533400"/>
                <a:gd name="connsiteY40" fmla="*/ 190861 h 481816"/>
                <a:gd name="connsiteX41" fmla="*/ 115271 w 533400"/>
                <a:gd name="connsiteY41" fmla="*/ 202066 h 481816"/>
                <a:gd name="connsiteX42" fmla="*/ 115747 w 533400"/>
                <a:gd name="connsiteY42" fmla="*/ 202542 h 481816"/>
                <a:gd name="connsiteX43" fmla="*/ 129271 w 533400"/>
                <a:gd name="connsiteY43" fmla="*/ 202542 h 481816"/>
                <a:gd name="connsiteX44" fmla="*/ 129747 w 533400"/>
                <a:gd name="connsiteY44" fmla="*/ 202113 h 481816"/>
                <a:gd name="connsiteX45" fmla="*/ 129747 w 533400"/>
                <a:gd name="connsiteY45" fmla="*/ 190861 h 481816"/>
                <a:gd name="connsiteX46" fmla="*/ 403554 w 533400"/>
                <a:gd name="connsiteY46" fmla="*/ 190861 h 481816"/>
                <a:gd name="connsiteX47" fmla="*/ 403554 w 533400"/>
                <a:gd name="connsiteY47" fmla="*/ 202066 h 481816"/>
                <a:gd name="connsiteX48" fmla="*/ 404030 w 533400"/>
                <a:gd name="connsiteY48" fmla="*/ 202542 h 481816"/>
                <a:gd name="connsiteX49" fmla="*/ 417554 w 533400"/>
                <a:gd name="connsiteY49" fmla="*/ 202542 h 481816"/>
                <a:gd name="connsiteX50" fmla="*/ 418030 w 533400"/>
                <a:gd name="connsiteY50" fmla="*/ 202113 h 481816"/>
                <a:gd name="connsiteX51" fmla="*/ 418030 w 533400"/>
                <a:gd name="connsiteY51" fmla="*/ 190861 h 481816"/>
                <a:gd name="connsiteX52" fmla="*/ 492490 w 533400"/>
                <a:gd name="connsiteY52" fmla="*/ 190861 h 481816"/>
                <a:gd name="connsiteX53" fmla="*/ 533400 w 533400"/>
                <a:gd name="connsiteY53" fmla="*/ 359223 h 481816"/>
                <a:gd name="connsiteX54" fmla="*/ 533400 w 533400"/>
                <a:gd name="connsiteY54" fmla="*/ 455335 h 481816"/>
                <a:gd name="connsiteX55" fmla="*/ 506968 w 533400"/>
                <a:gd name="connsiteY55" fmla="*/ 481816 h 481816"/>
                <a:gd name="connsiteX56" fmla="*/ 26432 w 533400"/>
                <a:gd name="connsiteY56" fmla="*/ 481816 h 481816"/>
                <a:gd name="connsiteX57" fmla="*/ 0 w 533400"/>
                <a:gd name="connsiteY57" fmla="*/ 455383 h 481816"/>
                <a:gd name="connsiteX58" fmla="*/ 191 w 533400"/>
                <a:gd name="connsiteY58" fmla="*/ 357556 h 481816"/>
                <a:gd name="connsiteX59" fmla="*/ 404030 w 533400"/>
                <a:gd name="connsiteY59" fmla="*/ 0 h 481816"/>
                <a:gd name="connsiteX60" fmla="*/ 417554 w 533400"/>
                <a:gd name="connsiteY60" fmla="*/ 0 h 481816"/>
                <a:gd name="connsiteX61" fmla="*/ 418030 w 533400"/>
                <a:gd name="connsiteY61" fmla="*/ 476 h 481816"/>
                <a:gd name="connsiteX62" fmla="*/ 418030 w 533400"/>
                <a:gd name="connsiteY62" fmla="*/ 190861 h 481816"/>
                <a:gd name="connsiteX63" fmla="*/ 403554 w 533400"/>
                <a:gd name="connsiteY63" fmla="*/ 190861 h 481816"/>
                <a:gd name="connsiteX64" fmla="*/ 403554 w 533400"/>
                <a:gd name="connsiteY64" fmla="*/ 476 h 481816"/>
                <a:gd name="connsiteX65" fmla="*/ 404030 w 533400"/>
                <a:gd name="connsiteY65" fmla="*/ 0 h 481816"/>
                <a:gd name="connsiteX66" fmla="*/ 115747 w 533400"/>
                <a:gd name="connsiteY66" fmla="*/ 0 h 481816"/>
                <a:gd name="connsiteX67" fmla="*/ 129271 w 533400"/>
                <a:gd name="connsiteY67" fmla="*/ 0 h 481816"/>
                <a:gd name="connsiteX68" fmla="*/ 129747 w 533400"/>
                <a:gd name="connsiteY68" fmla="*/ 476 h 481816"/>
                <a:gd name="connsiteX69" fmla="*/ 129747 w 533400"/>
                <a:gd name="connsiteY69" fmla="*/ 190861 h 481816"/>
                <a:gd name="connsiteX70" fmla="*/ 115271 w 533400"/>
                <a:gd name="connsiteY70" fmla="*/ 190861 h 481816"/>
                <a:gd name="connsiteX71" fmla="*/ 115271 w 533400"/>
                <a:gd name="connsiteY71" fmla="*/ 476 h 481816"/>
                <a:gd name="connsiteX72" fmla="*/ 115747 w 533400"/>
                <a:gd name="connsiteY72" fmla="*/ 0 h 481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533400" h="481816">
                  <a:moveTo>
                    <a:pt x="89237" y="410193"/>
                  </a:moveTo>
                  <a:cubicBezTo>
                    <a:pt x="93568" y="410193"/>
                    <a:pt x="96423" y="413229"/>
                    <a:pt x="96423" y="417782"/>
                  </a:cubicBezTo>
                  <a:cubicBezTo>
                    <a:pt x="96423" y="422335"/>
                    <a:pt x="93568" y="425371"/>
                    <a:pt x="89237" y="425371"/>
                  </a:cubicBezTo>
                  <a:cubicBezTo>
                    <a:pt x="84907" y="425371"/>
                    <a:pt x="82051" y="422335"/>
                    <a:pt x="82051" y="417782"/>
                  </a:cubicBezTo>
                  <a:cubicBezTo>
                    <a:pt x="82051" y="413229"/>
                    <a:pt x="84907" y="410193"/>
                    <a:pt x="89237" y="410193"/>
                  </a:cubicBezTo>
                  <a:close/>
                  <a:moveTo>
                    <a:pt x="50881" y="410193"/>
                  </a:moveTo>
                  <a:cubicBezTo>
                    <a:pt x="55164" y="410193"/>
                    <a:pt x="58067" y="413229"/>
                    <a:pt x="58067" y="417782"/>
                  </a:cubicBezTo>
                  <a:cubicBezTo>
                    <a:pt x="58067" y="422335"/>
                    <a:pt x="55212" y="425371"/>
                    <a:pt x="50881" y="425371"/>
                  </a:cubicBezTo>
                  <a:cubicBezTo>
                    <a:pt x="46503" y="425371"/>
                    <a:pt x="43648" y="422335"/>
                    <a:pt x="43648" y="417782"/>
                  </a:cubicBezTo>
                  <a:cubicBezTo>
                    <a:pt x="43648" y="413229"/>
                    <a:pt x="46503" y="410193"/>
                    <a:pt x="50881" y="410193"/>
                  </a:cubicBezTo>
                  <a:close/>
                  <a:moveTo>
                    <a:pt x="124652" y="409751"/>
                  </a:moveTo>
                  <a:lnTo>
                    <a:pt x="239032" y="409751"/>
                  </a:lnTo>
                  <a:cubicBezTo>
                    <a:pt x="239270" y="409751"/>
                    <a:pt x="239508" y="409942"/>
                    <a:pt x="239508" y="410227"/>
                  </a:cubicBezTo>
                  <a:lnTo>
                    <a:pt x="239508" y="423705"/>
                  </a:lnTo>
                  <a:cubicBezTo>
                    <a:pt x="239508" y="423943"/>
                    <a:pt x="239317" y="424181"/>
                    <a:pt x="239032" y="424181"/>
                  </a:cubicBezTo>
                  <a:lnTo>
                    <a:pt x="124557" y="424181"/>
                  </a:lnTo>
                  <a:cubicBezTo>
                    <a:pt x="124319" y="424181"/>
                    <a:pt x="124176" y="423990"/>
                    <a:pt x="124176" y="423705"/>
                  </a:cubicBezTo>
                  <a:lnTo>
                    <a:pt x="124176" y="410180"/>
                  </a:lnTo>
                  <a:cubicBezTo>
                    <a:pt x="124176" y="409942"/>
                    <a:pt x="124319" y="409751"/>
                    <a:pt x="124652" y="409751"/>
                  </a:cubicBezTo>
                  <a:close/>
                  <a:moveTo>
                    <a:pt x="16228" y="352756"/>
                  </a:moveTo>
                  <a:lnTo>
                    <a:pt x="517220" y="352756"/>
                  </a:lnTo>
                  <a:lnTo>
                    <a:pt x="519017" y="360128"/>
                  </a:lnTo>
                  <a:lnTo>
                    <a:pt x="519017" y="367140"/>
                  </a:lnTo>
                  <a:lnTo>
                    <a:pt x="14430" y="367140"/>
                  </a:lnTo>
                  <a:lnTo>
                    <a:pt x="14430" y="360128"/>
                  </a:lnTo>
                  <a:close/>
                  <a:moveTo>
                    <a:pt x="52197" y="205244"/>
                  </a:moveTo>
                  <a:lnTo>
                    <a:pt x="16228" y="352756"/>
                  </a:lnTo>
                  <a:lnTo>
                    <a:pt x="7242" y="352756"/>
                  </a:lnTo>
                  <a:lnTo>
                    <a:pt x="7242" y="367140"/>
                  </a:lnTo>
                  <a:lnTo>
                    <a:pt x="14430" y="367140"/>
                  </a:lnTo>
                  <a:lnTo>
                    <a:pt x="14430" y="455383"/>
                  </a:lnTo>
                  <a:cubicBezTo>
                    <a:pt x="14430" y="462003"/>
                    <a:pt x="19764" y="467385"/>
                    <a:pt x="26432" y="467385"/>
                  </a:cubicBezTo>
                  <a:lnTo>
                    <a:pt x="506968" y="467385"/>
                  </a:lnTo>
                  <a:cubicBezTo>
                    <a:pt x="513588" y="467385"/>
                    <a:pt x="519017" y="462051"/>
                    <a:pt x="519017" y="455383"/>
                  </a:cubicBezTo>
                  <a:lnTo>
                    <a:pt x="519017" y="367140"/>
                  </a:lnTo>
                  <a:lnTo>
                    <a:pt x="526159" y="367140"/>
                  </a:lnTo>
                  <a:lnTo>
                    <a:pt x="526159" y="352756"/>
                  </a:lnTo>
                  <a:lnTo>
                    <a:pt x="517220" y="352756"/>
                  </a:lnTo>
                  <a:lnTo>
                    <a:pt x="481251" y="205244"/>
                  </a:lnTo>
                  <a:close/>
                  <a:moveTo>
                    <a:pt x="40862" y="190861"/>
                  </a:moveTo>
                  <a:lnTo>
                    <a:pt x="115271" y="190861"/>
                  </a:lnTo>
                  <a:lnTo>
                    <a:pt x="115271" y="202066"/>
                  </a:lnTo>
                  <a:cubicBezTo>
                    <a:pt x="115271" y="202352"/>
                    <a:pt x="115509" y="202542"/>
                    <a:pt x="115747" y="202542"/>
                  </a:cubicBezTo>
                  <a:lnTo>
                    <a:pt x="129271" y="202542"/>
                  </a:lnTo>
                  <a:cubicBezTo>
                    <a:pt x="129509" y="202542"/>
                    <a:pt x="129699" y="202352"/>
                    <a:pt x="129747" y="202113"/>
                  </a:cubicBezTo>
                  <a:lnTo>
                    <a:pt x="129747" y="190861"/>
                  </a:lnTo>
                  <a:lnTo>
                    <a:pt x="403554" y="190861"/>
                  </a:lnTo>
                  <a:lnTo>
                    <a:pt x="403554" y="202066"/>
                  </a:lnTo>
                  <a:cubicBezTo>
                    <a:pt x="403554" y="202352"/>
                    <a:pt x="403792" y="202542"/>
                    <a:pt x="404030" y="202542"/>
                  </a:cubicBezTo>
                  <a:lnTo>
                    <a:pt x="417554" y="202542"/>
                  </a:lnTo>
                  <a:cubicBezTo>
                    <a:pt x="417792" y="202542"/>
                    <a:pt x="418030" y="202352"/>
                    <a:pt x="418030" y="202113"/>
                  </a:cubicBezTo>
                  <a:lnTo>
                    <a:pt x="418030" y="190861"/>
                  </a:lnTo>
                  <a:lnTo>
                    <a:pt x="492490" y="190861"/>
                  </a:lnTo>
                  <a:lnTo>
                    <a:pt x="533400" y="359223"/>
                  </a:lnTo>
                  <a:lnTo>
                    <a:pt x="533400" y="455335"/>
                  </a:lnTo>
                  <a:cubicBezTo>
                    <a:pt x="533400" y="469909"/>
                    <a:pt x="521541" y="481816"/>
                    <a:pt x="506968" y="481816"/>
                  </a:cubicBezTo>
                  <a:lnTo>
                    <a:pt x="26432" y="481816"/>
                  </a:lnTo>
                  <a:cubicBezTo>
                    <a:pt x="11859" y="481816"/>
                    <a:pt x="0" y="469957"/>
                    <a:pt x="0" y="455383"/>
                  </a:cubicBezTo>
                  <a:lnTo>
                    <a:pt x="191" y="357556"/>
                  </a:lnTo>
                  <a:close/>
                  <a:moveTo>
                    <a:pt x="404030" y="0"/>
                  </a:moveTo>
                  <a:lnTo>
                    <a:pt x="417554" y="0"/>
                  </a:lnTo>
                  <a:cubicBezTo>
                    <a:pt x="417792" y="0"/>
                    <a:pt x="418030" y="190"/>
                    <a:pt x="418030" y="476"/>
                  </a:cubicBezTo>
                  <a:lnTo>
                    <a:pt x="418030" y="190861"/>
                  </a:lnTo>
                  <a:lnTo>
                    <a:pt x="403554" y="190861"/>
                  </a:lnTo>
                  <a:lnTo>
                    <a:pt x="403554" y="476"/>
                  </a:lnTo>
                  <a:cubicBezTo>
                    <a:pt x="403554" y="238"/>
                    <a:pt x="403744" y="0"/>
                    <a:pt x="404030" y="0"/>
                  </a:cubicBezTo>
                  <a:close/>
                  <a:moveTo>
                    <a:pt x="115747" y="0"/>
                  </a:moveTo>
                  <a:lnTo>
                    <a:pt x="129271" y="0"/>
                  </a:lnTo>
                  <a:cubicBezTo>
                    <a:pt x="129509" y="0"/>
                    <a:pt x="129747" y="190"/>
                    <a:pt x="129747" y="476"/>
                  </a:cubicBezTo>
                  <a:lnTo>
                    <a:pt x="129747" y="190861"/>
                  </a:lnTo>
                  <a:lnTo>
                    <a:pt x="115271" y="190861"/>
                  </a:lnTo>
                  <a:lnTo>
                    <a:pt x="115271" y="476"/>
                  </a:lnTo>
                  <a:cubicBezTo>
                    <a:pt x="115271" y="238"/>
                    <a:pt x="115461" y="0"/>
                    <a:pt x="115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6" name="iconfont-10139-4988481">
              <a:extLst>
                <a:ext uri="{FF2B5EF4-FFF2-40B4-BE49-F238E27FC236}">
                  <a16:creationId xmlns:a16="http://schemas.microsoft.com/office/drawing/2014/main" id="{D9432B17-D4AF-4098-87BA-1E8E536B78E2}"/>
                </a:ext>
              </a:extLst>
            </p:cNvPr>
            <p:cNvSpPr/>
            <p:nvPr/>
          </p:nvSpPr>
          <p:spPr>
            <a:xfrm>
              <a:off x="8664308" y="3062870"/>
              <a:ext cx="609685" cy="550724"/>
            </a:xfrm>
            <a:custGeom>
              <a:avLst/>
              <a:gdLst>
                <a:gd name="connsiteX0" fmla="*/ 89237 w 533400"/>
                <a:gd name="connsiteY0" fmla="*/ 410193 h 481816"/>
                <a:gd name="connsiteX1" fmla="*/ 96423 w 533400"/>
                <a:gd name="connsiteY1" fmla="*/ 417782 h 481816"/>
                <a:gd name="connsiteX2" fmla="*/ 89237 w 533400"/>
                <a:gd name="connsiteY2" fmla="*/ 425371 h 481816"/>
                <a:gd name="connsiteX3" fmla="*/ 82051 w 533400"/>
                <a:gd name="connsiteY3" fmla="*/ 417782 h 481816"/>
                <a:gd name="connsiteX4" fmla="*/ 89237 w 533400"/>
                <a:gd name="connsiteY4" fmla="*/ 410193 h 481816"/>
                <a:gd name="connsiteX5" fmla="*/ 50881 w 533400"/>
                <a:gd name="connsiteY5" fmla="*/ 410193 h 481816"/>
                <a:gd name="connsiteX6" fmla="*/ 58067 w 533400"/>
                <a:gd name="connsiteY6" fmla="*/ 417782 h 481816"/>
                <a:gd name="connsiteX7" fmla="*/ 50881 w 533400"/>
                <a:gd name="connsiteY7" fmla="*/ 425371 h 481816"/>
                <a:gd name="connsiteX8" fmla="*/ 43648 w 533400"/>
                <a:gd name="connsiteY8" fmla="*/ 417782 h 481816"/>
                <a:gd name="connsiteX9" fmla="*/ 50881 w 533400"/>
                <a:gd name="connsiteY9" fmla="*/ 410193 h 481816"/>
                <a:gd name="connsiteX10" fmla="*/ 124652 w 533400"/>
                <a:gd name="connsiteY10" fmla="*/ 409751 h 481816"/>
                <a:gd name="connsiteX11" fmla="*/ 239032 w 533400"/>
                <a:gd name="connsiteY11" fmla="*/ 409751 h 481816"/>
                <a:gd name="connsiteX12" fmla="*/ 239508 w 533400"/>
                <a:gd name="connsiteY12" fmla="*/ 410227 h 481816"/>
                <a:gd name="connsiteX13" fmla="*/ 239508 w 533400"/>
                <a:gd name="connsiteY13" fmla="*/ 423705 h 481816"/>
                <a:gd name="connsiteX14" fmla="*/ 239032 w 533400"/>
                <a:gd name="connsiteY14" fmla="*/ 424181 h 481816"/>
                <a:gd name="connsiteX15" fmla="*/ 124557 w 533400"/>
                <a:gd name="connsiteY15" fmla="*/ 424181 h 481816"/>
                <a:gd name="connsiteX16" fmla="*/ 124176 w 533400"/>
                <a:gd name="connsiteY16" fmla="*/ 423705 h 481816"/>
                <a:gd name="connsiteX17" fmla="*/ 124176 w 533400"/>
                <a:gd name="connsiteY17" fmla="*/ 410180 h 481816"/>
                <a:gd name="connsiteX18" fmla="*/ 124652 w 533400"/>
                <a:gd name="connsiteY18" fmla="*/ 409751 h 481816"/>
                <a:gd name="connsiteX19" fmla="*/ 16228 w 533400"/>
                <a:gd name="connsiteY19" fmla="*/ 352756 h 481816"/>
                <a:gd name="connsiteX20" fmla="*/ 517220 w 533400"/>
                <a:gd name="connsiteY20" fmla="*/ 352756 h 481816"/>
                <a:gd name="connsiteX21" fmla="*/ 519017 w 533400"/>
                <a:gd name="connsiteY21" fmla="*/ 360128 h 481816"/>
                <a:gd name="connsiteX22" fmla="*/ 519017 w 533400"/>
                <a:gd name="connsiteY22" fmla="*/ 367140 h 481816"/>
                <a:gd name="connsiteX23" fmla="*/ 14430 w 533400"/>
                <a:gd name="connsiteY23" fmla="*/ 367140 h 481816"/>
                <a:gd name="connsiteX24" fmla="*/ 14430 w 533400"/>
                <a:gd name="connsiteY24" fmla="*/ 360128 h 481816"/>
                <a:gd name="connsiteX25" fmla="*/ 52197 w 533400"/>
                <a:gd name="connsiteY25" fmla="*/ 205244 h 481816"/>
                <a:gd name="connsiteX26" fmla="*/ 16228 w 533400"/>
                <a:gd name="connsiteY26" fmla="*/ 352756 h 481816"/>
                <a:gd name="connsiteX27" fmla="*/ 7242 w 533400"/>
                <a:gd name="connsiteY27" fmla="*/ 352756 h 481816"/>
                <a:gd name="connsiteX28" fmla="*/ 7242 w 533400"/>
                <a:gd name="connsiteY28" fmla="*/ 367140 h 481816"/>
                <a:gd name="connsiteX29" fmla="*/ 14430 w 533400"/>
                <a:gd name="connsiteY29" fmla="*/ 367140 h 481816"/>
                <a:gd name="connsiteX30" fmla="*/ 14430 w 533400"/>
                <a:gd name="connsiteY30" fmla="*/ 455383 h 481816"/>
                <a:gd name="connsiteX31" fmla="*/ 26432 w 533400"/>
                <a:gd name="connsiteY31" fmla="*/ 467385 h 481816"/>
                <a:gd name="connsiteX32" fmla="*/ 506968 w 533400"/>
                <a:gd name="connsiteY32" fmla="*/ 467385 h 481816"/>
                <a:gd name="connsiteX33" fmla="*/ 519017 w 533400"/>
                <a:gd name="connsiteY33" fmla="*/ 455383 h 481816"/>
                <a:gd name="connsiteX34" fmla="*/ 519017 w 533400"/>
                <a:gd name="connsiteY34" fmla="*/ 367140 h 481816"/>
                <a:gd name="connsiteX35" fmla="*/ 526159 w 533400"/>
                <a:gd name="connsiteY35" fmla="*/ 367140 h 481816"/>
                <a:gd name="connsiteX36" fmla="*/ 526159 w 533400"/>
                <a:gd name="connsiteY36" fmla="*/ 352756 h 481816"/>
                <a:gd name="connsiteX37" fmla="*/ 517220 w 533400"/>
                <a:gd name="connsiteY37" fmla="*/ 352756 h 481816"/>
                <a:gd name="connsiteX38" fmla="*/ 481251 w 533400"/>
                <a:gd name="connsiteY38" fmla="*/ 205244 h 481816"/>
                <a:gd name="connsiteX39" fmla="*/ 40862 w 533400"/>
                <a:gd name="connsiteY39" fmla="*/ 190861 h 481816"/>
                <a:gd name="connsiteX40" fmla="*/ 115271 w 533400"/>
                <a:gd name="connsiteY40" fmla="*/ 190861 h 481816"/>
                <a:gd name="connsiteX41" fmla="*/ 115271 w 533400"/>
                <a:gd name="connsiteY41" fmla="*/ 202066 h 481816"/>
                <a:gd name="connsiteX42" fmla="*/ 115747 w 533400"/>
                <a:gd name="connsiteY42" fmla="*/ 202542 h 481816"/>
                <a:gd name="connsiteX43" fmla="*/ 129271 w 533400"/>
                <a:gd name="connsiteY43" fmla="*/ 202542 h 481816"/>
                <a:gd name="connsiteX44" fmla="*/ 129747 w 533400"/>
                <a:gd name="connsiteY44" fmla="*/ 202113 h 481816"/>
                <a:gd name="connsiteX45" fmla="*/ 129747 w 533400"/>
                <a:gd name="connsiteY45" fmla="*/ 190861 h 481816"/>
                <a:gd name="connsiteX46" fmla="*/ 403554 w 533400"/>
                <a:gd name="connsiteY46" fmla="*/ 190861 h 481816"/>
                <a:gd name="connsiteX47" fmla="*/ 403554 w 533400"/>
                <a:gd name="connsiteY47" fmla="*/ 202066 h 481816"/>
                <a:gd name="connsiteX48" fmla="*/ 404030 w 533400"/>
                <a:gd name="connsiteY48" fmla="*/ 202542 h 481816"/>
                <a:gd name="connsiteX49" fmla="*/ 417554 w 533400"/>
                <a:gd name="connsiteY49" fmla="*/ 202542 h 481816"/>
                <a:gd name="connsiteX50" fmla="*/ 418030 w 533400"/>
                <a:gd name="connsiteY50" fmla="*/ 202113 h 481816"/>
                <a:gd name="connsiteX51" fmla="*/ 418030 w 533400"/>
                <a:gd name="connsiteY51" fmla="*/ 190861 h 481816"/>
                <a:gd name="connsiteX52" fmla="*/ 492490 w 533400"/>
                <a:gd name="connsiteY52" fmla="*/ 190861 h 481816"/>
                <a:gd name="connsiteX53" fmla="*/ 533400 w 533400"/>
                <a:gd name="connsiteY53" fmla="*/ 359223 h 481816"/>
                <a:gd name="connsiteX54" fmla="*/ 533400 w 533400"/>
                <a:gd name="connsiteY54" fmla="*/ 455335 h 481816"/>
                <a:gd name="connsiteX55" fmla="*/ 506968 w 533400"/>
                <a:gd name="connsiteY55" fmla="*/ 481816 h 481816"/>
                <a:gd name="connsiteX56" fmla="*/ 26432 w 533400"/>
                <a:gd name="connsiteY56" fmla="*/ 481816 h 481816"/>
                <a:gd name="connsiteX57" fmla="*/ 0 w 533400"/>
                <a:gd name="connsiteY57" fmla="*/ 455383 h 481816"/>
                <a:gd name="connsiteX58" fmla="*/ 191 w 533400"/>
                <a:gd name="connsiteY58" fmla="*/ 357556 h 481816"/>
                <a:gd name="connsiteX59" fmla="*/ 404030 w 533400"/>
                <a:gd name="connsiteY59" fmla="*/ 0 h 481816"/>
                <a:gd name="connsiteX60" fmla="*/ 417554 w 533400"/>
                <a:gd name="connsiteY60" fmla="*/ 0 h 481816"/>
                <a:gd name="connsiteX61" fmla="*/ 418030 w 533400"/>
                <a:gd name="connsiteY61" fmla="*/ 476 h 481816"/>
                <a:gd name="connsiteX62" fmla="*/ 418030 w 533400"/>
                <a:gd name="connsiteY62" fmla="*/ 190861 h 481816"/>
                <a:gd name="connsiteX63" fmla="*/ 403554 w 533400"/>
                <a:gd name="connsiteY63" fmla="*/ 190861 h 481816"/>
                <a:gd name="connsiteX64" fmla="*/ 403554 w 533400"/>
                <a:gd name="connsiteY64" fmla="*/ 476 h 481816"/>
                <a:gd name="connsiteX65" fmla="*/ 404030 w 533400"/>
                <a:gd name="connsiteY65" fmla="*/ 0 h 481816"/>
                <a:gd name="connsiteX66" fmla="*/ 115747 w 533400"/>
                <a:gd name="connsiteY66" fmla="*/ 0 h 481816"/>
                <a:gd name="connsiteX67" fmla="*/ 129271 w 533400"/>
                <a:gd name="connsiteY67" fmla="*/ 0 h 481816"/>
                <a:gd name="connsiteX68" fmla="*/ 129747 w 533400"/>
                <a:gd name="connsiteY68" fmla="*/ 476 h 481816"/>
                <a:gd name="connsiteX69" fmla="*/ 129747 w 533400"/>
                <a:gd name="connsiteY69" fmla="*/ 190861 h 481816"/>
                <a:gd name="connsiteX70" fmla="*/ 115271 w 533400"/>
                <a:gd name="connsiteY70" fmla="*/ 190861 h 481816"/>
                <a:gd name="connsiteX71" fmla="*/ 115271 w 533400"/>
                <a:gd name="connsiteY71" fmla="*/ 476 h 481816"/>
                <a:gd name="connsiteX72" fmla="*/ 115747 w 533400"/>
                <a:gd name="connsiteY72" fmla="*/ 0 h 481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533400" h="481816">
                  <a:moveTo>
                    <a:pt x="89237" y="410193"/>
                  </a:moveTo>
                  <a:cubicBezTo>
                    <a:pt x="93568" y="410193"/>
                    <a:pt x="96423" y="413229"/>
                    <a:pt x="96423" y="417782"/>
                  </a:cubicBezTo>
                  <a:cubicBezTo>
                    <a:pt x="96423" y="422335"/>
                    <a:pt x="93568" y="425371"/>
                    <a:pt x="89237" y="425371"/>
                  </a:cubicBezTo>
                  <a:cubicBezTo>
                    <a:pt x="84907" y="425371"/>
                    <a:pt x="82051" y="422335"/>
                    <a:pt x="82051" y="417782"/>
                  </a:cubicBezTo>
                  <a:cubicBezTo>
                    <a:pt x="82051" y="413229"/>
                    <a:pt x="84907" y="410193"/>
                    <a:pt x="89237" y="410193"/>
                  </a:cubicBezTo>
                  <a:close/>
                  <a:moveTo>
                    <a:pt x="50881" y="410193"/>
                  </a:moveTo>
                  <a:cubicBezTo>
                    <a:pt x="55164" y="410193"/>
                    <a:pt x="58067" y="413229"/>
                    <a:pt x="58067" y="417782"/>
                  </a:cubicBezTo>
                  <a:cubicBezTo>
                    <a:pt x="58067" y="422335"/>
                    <a:pt x="55212" y="425371"/>
                    <a:pt x="50881" y="425371"/>
                  </a:cubicBezTo>
                  <a:cubicBezTo>
                    <a:pt x="46503" y="425371"/>
                    <a:pt x="43648" y="422335"/>
                    <a:pt x="43648" y="417782"/>
                  </a:cubicBezTo>
                  <a:cubicBezTo>
                    <a:pt x="43648" y="413229"/>
                    <a:pt x="46503" y="410193"/>
                    <a:pt x="50881" y="410193"/>
                  </a:cubicBezTo>
                  <a:close/>
                  <a:moveTo>
                    <a:pt x="124652" y="409751"/>
                  </a:moveTo>
                  <a:lnTo>
                    <a:pt x="239032" y="409751"/>
                  </a:lnTo>
                  <a:cubicBezTo>
                    <a:pt x="239270" y="409751"/>
                    <a:pt x="239508" y="409942"/>
                    <a:pt x="239508" y="410227"/>
                  </a:cubicBezTo>
                  <a:lnTo>
                    <a:pt x="239508" y="423705"/>
                  </a:lnTo>
                  <a:cubicBezTo>
                    <a:pt x="239508" y="423943"/>
                    <a:pt x="239317" y="424181"/>
                    <a:pt x="239032" y="424181"/>
                  </a:cubicBezTo>
                  <a:lnTo>
                    <a:pt x="124557" y="424181"/>
                  </a:lnTo>
                  <a:cubicBezTo>
                    <a:pt x="124319" y="424181"/>
                    <a:pt x="124176" y="423990"/>
                    <a:pt x="124176" y="423705"/>
                  </a:cubicBezTo>
                  <a:lnTo>
                    <a:pt x="124176" y="410180"/>
                  </a:lnTo>
                  <a:cubicBezTo>
                    <a:pt x="124176" y="409942"/>
                    <a:pt x="124319" y="409751"/>
                    <a:pt x="124652" y="409751"/>
                  </a:cubicBezTo>
                  <a:close/>
                  <a:moveTo>
                    <a:pt x="16228" y="352756"/>
                  </a:moveTo>
                  <a:lnTo>
                    <a:pt x="517220" y="352756"/>
                  </a:lnTo>
                  <a:lnTo>
                    <a:pt x="519017" y="360128"/>
                  </a:lnTo>
                  <a:lnTo>
                    <a:pt x="519017" y="367140"/>
                  </a:lnTo>
                  <a:lnTo>
                    <a:pt x="14430" y="367140"/>
                  </a:lnTo>
                  <a:lnTo>
                    <a:pt x="14430" y="360128"/>
                  </a:lnTo>
                  <a:close/>
                  <a:moveTo>
                    <a:pt x="52197" y="205244"/>
                  </a:moveTo>
                  <a:lnTo>
                    <a:pt x="16228" y="352756"/>
                  </a:lnTo>
                  <a:lnTo>
                    <a:pt x="7242" y="352756"/>
                  </a:lnTo>
                  <a:lnTo>
                    <a:pt x="7242" y="367140"/>
                  </a:lnTo>
                  <a:lnTo>
                    <a:pt x="14430" y="367140"/>
                  </a:lnTo>
                  <a:lnTo>
                    <a:pt x="14430" y="455383"/>
                  </a:lnTo>
                  <a:cubicBezTo>
                    <a:pt x="14430" y="462003"/>
                    <a:pt x="19764" y="467385"/>
                    <a:pt x="26432" y="467385"/>
                  </a:cubicBezTo>
                  <a:lnTo>
                    <a:pt x="506968" y="467385"/>
                  </a:lnTo>
                  <a:cubicBezTo>
                    <a:pt x="513588" y="467385"/>
                    <a:pt x="519017" y="462051"/>
                    <a:pt x="519017" y="455383"/>
                  </a:cubicBezTo>
                  <a:lnTo>
                    <a:pt x="519017" y="367140"/>
                  </a:lnTo>
                  <a:lnTo>
                    <a:pt x="526159" y="367140"/>
                  </a:lnTo>
                  <a:lnTo>
                    <a:pt x="526159" y="352756"/>
                  </a:lnTo>
                  <a:lnTo>
                    <a:pt x="517220" y="352756"/>
                  </a:lnTo>
                  <a:lnTo>
                    <a:pt x="481251" y="205244"/>
                  </a:lnTo>
                  <a:close/>
                  <a:moveTo>
                    <a:pt x="40862" y="190861"/>
                  </a:moveTo>
                  <a:lnTo>
                    <a:pt x="115271" y="190861"/>
                  </a:lnTo>
                  <a:lnTo>
                    <a:pt x="115271" y="202066"/>
                  </a:lnTo>
                  <a:cubicBezTo>
                    <a:pt x="115271" y="202352"/>
                    <a:pt x="115509" y="202542"/>
                    <a:pt x="115747" y="202542"/>
                  </a:cubicBezTo>
                  <a:lnTo>
                    <a:pt x="129271" y="202542"/>
                  </a:lnTo>
                  <a:cubicBezTo>
                    <a:pt x="129509" y="202542"/>
                    <a:pt x="129699" y="202352"/>
                    <a:pt x="129747" y="202113"/>
                  </a:cubicBezTo>
                  <a:lnTo>
                    <a:pt x="129747" y="190861"/>
                  </a:lnTo>
                  <a:lnTo>
                    <a:pt x="403554" y="190861"/>
                  </a:lnTo>
                  <a:lnTo>
                    <a:pt x="403554" y="202066"/>
                  </a:lnTo>
                  <a:cubicBezTo>
                    <a:pt x="403554" y="202352"/>
                    <a:pt x="403792" y="202542"/>
                    <a:pt x="404030" y="202542"/>
                  </a:cubicBezTo>
                  <a:lnTo>
                    <a:pt x="417554" y="202542"/>
                  </a:lnTo>
                  <a:cubicBezTo>
                    <a:pt x="417792" y="202542"/>
                    <a:pt x="418030" y="202352"/>
                    <a:pt x="418030" y="202113"/>
                  </a:cubicBezTo>
                  <a:lnTo>
                    <a:pt x="418030" y="190861"/>
                  </a:lnTo>
                  <a:lnTo>
                    <a:pt x="492490" y="190861"/>
                  </a:lnTo>
                  <a:lnTo>
                    <a:pt x="533400" y="359223"/>
                  </a:lnTo>
                  <a:lnTo>
                    <a:pt x="533400" y="455335"/>
                  </a:lnTo>
                  <a:cubicBezTo>
                    <a:pt x="533400" y="469909"/>
                    <a:pt x="521541" y="481816"/>
                    <a:pt x="506968" y="481816"/>
                  </a:cubicBezTo>
                  <a:lnTo>
                    <a:pt x="26432" y="481816"/>
                  </a:lnTo>
                  <a:cubicBezTo>
                    <a:pt x="11859" y="481816"/>
                    <a:pt x="0" y="469957"/>
                    <a:pt x="0" y="455383"/>
                  </a:cubicBezTo>
                  <a:lnTo>
                    <a:pt x="191" y="357556"/>
                  </a:lnTo>
                  <a:close/>
                  <a:moveTo>
                    <a:pt x="404030" y="0"/>
                  </a:moveTo>
                  <a:lnTo>
                    <a:pt x="417554" y="0"/>
                  </a:lnTo>
                  <a:cubicBezTo>
                    <a:pt x="417792" y="0"/>
                    <a:pt x="418030" y="190"/>
                    <a:pt x="418030" y="476"/>
                  </a:cubicBezTo>
                  <a:lnTo>
                    <a:pt x="418030" y="190861"/>
                  </a:lnTo>
                  <a:lnTo>
                    <a:pt x="403554" y="190861"/>
                  </a:lnTo>
                  <a:lnTo>
                    <a:pt x="403554" y="476"/>
                  </a:lnTo>
                  <a:cubicBezTo>
                    <a:pt x="403554" y="238"/>
                    <a:pt x="403744" y="0"/>
                    <a:pt x="404030" y="0"/>
                  </a:cubicBezTo>
                  <a:close/>
                  <a:moveTo>
                    <a:pt x="115747" y="0"/>
                  </a:moveTo>
                  <a:lnTo>
                    <a:pt x="129271" y="0"/>
                  </a:lnTo>
                  <a:cubicBezTo>
                    <a:pt x="129509" y="0"/>
                    <a:pt x="129747" y="190"/>
                    <a:pt x="129747" y="476"/>
                  </a:cubicBezTo>
                  <a:lnTo>
                    <a:pt x="129747" y="190861"/>
                  </a:lnTo>
                  <a:lnTo>
                    <a:pt x="115271" y="190861"/>
                  </a:lnTo>
                  <a:lnTo>
                    <a:pt x="115271" y="476"/>
                  </a:lnTo>
                  <a:cubicBezTo>
                    <a:pt x="115271" y="238"/>
                    <a:pt x="115461" y="0"/>
                    <a:pt x="115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49" name="iconfont-10139-4988481">
              <a:extLst>
                <a:ext uri="{FF2B5EF4-FFF2-40B4-BE49-F238E27FC236}">
                  <a16:creationId xmlns:a16="http://schemas.microsoft.com/office/drawing/2014/main" id="{984CA353-7904-49BB-8DF2-B164AD681A88}"/>
                </a:ext>
              </a:extLst>
            </p:cNvPr>
            <p:cNvSpPr/>
            <p:nvPr/>
          </p:nvSpPr>
          <p:spPr>
            <a:xfrm>
              <a:off x="7266998" y="3137985"/>
              <a:ext cx="609685" cy="550724"/>
            </a:xfrm>
            <a:custGeom>
              <a:avLst/>
              <a:gdLst>
                <a:gd name="connsiteX0" fmla="*/ 89237 w 533400"/>
                <a:gd name="connsiteY0" fmla="*/ 410193 h 481816"/>
                <a:gd name="connsiteX1" fmla="*/ 96423 w 533400"/>
                <a:gd name="connsiteY1" fmla="*/ 417782 h 481816"/>
                <a:gd name="connsiteX2" fmla="*/ 89237 w 533400"/>
                <a:gd name="connsiteY2" fmla="*/ 425371 h 481816"/>
                <a:gd name="connsiteX3" fmla="*/ 82051 w 533400"/>
                <a:gd name="connsiteY3" fmla="*/ 417782 h 481816"/>
                <a:gd name="connsiteX4" fmla="*/ 89237 w 533400"/>
                <a:gd name="connsiteY4" fmla="*/ 410193 h 481816"/>
                <a:gd name="connsiteX5" fmla="*/ 50881 w 533400"/>
                <a:gd name="connsiteY5" fmla="*/ 410193 h 481816"/>
                <a:gd name="connsiteX6" fmla="*/ 58067 w 533400"/>
                <a:gd name="connsiteY6" fmla="*/ 417782 h 481816"/>
                <a:gd name="connsiteX7" fmla="*/ 50881 w 533400"/>
                <a:gd name="connsiteY7" fmla="*/ 425371 h 481816"/>
                <a:gd name="connsiteX8" fmla="*/ 43648 w 533400"/>
                <a:gd name="connsiteY8" fmla="*/ 417782 h 481816"/>
                <a:gd name="connsiteX9" fmla="*/ 50881 w 533400"/>
                <a:gd name="connsiteY9" fmla="*/ 410193 h 481816"/>
                <a:gd name="connsiteX10" fmla="*/ 124652 w 533400"/>
                <a:gd name="connsiteY10" fmla="*/ 409751 h 481816"/>
                <a:gd name="connsiteX11" fmla="*/ 239032 w 533400"/>
                <a:gd name="connsiteY11" fmla="*/ 409751 h 481816"/>
                <a:gd name="connsiteX12" fmla="*/ 239508 w 533400"/>
                <a:gd name="connsiteY12" fmla="*/ 410227 h 481816"/>
                <a:gd name="connsiteX13" fmla="*/ 239508 w 533400"/>
                <a:gd name="connsiteY13" fmla="*/ 423705 h 481816"/>
                <a:gd name="connsiteX14" fmla="*/ 239032 w 533400"/>
                <a:gd name="connsiteY14" fmla="*/ 424181 h 481816"/>
                <a:gd name="connsiteX15" fmla="*/ 124557 w 533400"/>
                <a:gd name="connsiteY15" fmla="*/ 424181 h 481816"/>
                <a:gd name="connsiteX16" fmla="*/ 124176 w 533400"/>
                <a:gd name="connsiteY16" fmla="*/ 423705 h 481816"/>
                <a:gd name="connsiteX17" fmla="*/ 124176 w 533400"/>
                <a:gd name="connsiteY17" fmla="*/ 410180 h 481816"/>
                <a:gd name="connsiteX18" fmla="*/ 124652 w 533400"/>
                <a:gd name="connsiteY18" fmla="*/ 409751 h 481816"/>
                <a:gd name="connsiteX19" fmla="*/ 16228 w 533400"/>
                <a:gd name="connsiteY19" fmla="*/ 352756 h 481816"/>
                <a:gd name="connsiteX20" fmla="*/ 517220 w 533400"/>
                <a:gd name="connsiteY20" fmla="*/ 352756 h 481816"/>
                <a:gd name="connsiteX21" fmla="*/ 519017 w 533400"/>
                <a:gd name="connsiteY21" fmla="*/ 360128 h 481816"/>
                <a:gd name="connsiteX22" fmla="*/ 519017 w 533400"/>
                <a:gd name="connsiteY22" fmla="*/ 367140 h 481816"/>
                <a:gd name="connsiteX23" fmla="*/ 14430 w 533400"/>
                <a:gd name="connsiteY23" fmla="*/ 367140 h 481816"/>
                <a:gd name="connsiteX24" fmla="*/ 14430 w 533400"/>
                <a:gd name="connsiteY24" fmla="*/ 360128 h 481816"/>
                <a:gd name="connsiteX25" fmla="*/ 52197 w 533400"/>
                <a:gd name="connsiteY25" fmla="*/ 205244 h 481816"/>
                <a:gd name="connsiteX26" fmla="*/ 16228 w 533400"/>
                <a:gd name="connsiteY26" fmla="*/ 352756 h 481816"/>
                <a:gd name="connsiteX27" fmla="*/ 7242 w 533400"/>
                <a:gd name="connsiteY27" fmla="*/ 352756 h 481816"/>
                <a:gd name="connsiteX28" fmla="*/ 7242 w 533400"/>
                <a:gd name="connsiteY28" fmla="*/ 367140 h 481816"/>
                <a:gd name="connsiteX29" fmla="*/ 14430 w 533400"/>
                <a:gd name="connsiteY29" fmla="*/ 367140 h 481816"/>
                <a:gd name="connsiteX30" fmla="*/ 14430 w 533400"/>
                <a:gd name="connsiteY30" fmla="*/ 455383 h 481816"/>
                <a:gd name="connsiteX31" fmla="*/ 26432 w 533400"/>
                <a:gd name="connsiteY31" fmla="*/ 467385 h 481816"/>
                <a:gd name="connsiteX32" fmla="*/ 506968 w 533400"/>
                <a:gd name="connsiteY32" fmla="*/ 467385 h 481816"/>
                <a:gd name="connsiteX33" fmla="*/ 519017 w 533400"/>
                <a:gd name="connsiteY33" fmla="*/ 455383 h 481816"/>
                <a:gd name="connsiteX34" fmla="*/ 519017 w 533400"/>
                <a:gd name="connsiteY34" fmla="*/ 367140 h 481816"/>
                <a:gd name="connsiteX35" fmla="*/ 526159 w 533400"/>
                <a:gd name="connsiteY35" fmla="*/ 367140 h 481816"/>
                <a:gd name="connsiteX36" fmla="*/ 526159 w 533400"/>
                <a:gd name="connsiteY36" fmla="*/ 352756 h 481816"/>
                <a:gd name="connsiteX37" fmla="*/ 517220 w 533400"/>
                <a:gd name="connsiteY37" fmla="*/ 352756 h 481816"/>
                <a:gd name="connsiteX38" fmla="*/ 481251 w 533400"/>
                <a:gd name="connsiteY38" fmla="*/ 205244 h 481816"/>
                <a:gd name="connsiteX39" fmla="*/ 40862 w 533400"/>
                <a:gd name="connsiteY39" fmla="*/ 190861 h 481816"/>
                <a:gd name="connsiteX40" fmla="*/ 115271 w 533400"/>
                <a:gd name="connsiteY40" fmla="*/ 190861 h 481816"/>
                <a:gd name="connsiteX41" fmla="*/ 115271 w 533400"/>
                <a:gd name="connsiteY41" fmla="*/ 202066 h 481816"/>
                <a:gd name="connsiteX42" fmla="*/ 115747 w 533400"/>
                <a:gd name="connsiteY42" fmla="*/ 202542 h 481816"/>
                <a:gd name="connsiteX43" fmla="*/ 129271 w 533400"/>
                <a:gd name="connsiteY43" fmla="*/ 202542 h 481816"/>
                <a:gd name="connsiteX44" fmla="*/ 129747 w 533400"/>
                <a:gd name="connsiteY44" fmla="*/ 202113 h 481816"/>
                <a:gd name="connsiteX45" fmla="*/ 129747 w 533400"/>
                <a:gd name="connsiteY45" fmla="*/ 190861 h 481816"/>
                <a:gd name="connsiteX46" fmla="*/ 403554 w 533400"/>
                <a:gd name="connsiteY46" fmla="*/ 190861 h 481816"/>
                <a:gd name="connsiteX47" fmla="*/ 403554 w 533400"/>
                <a:gd name="connsiteY47" fmla="*/ 202066 h 481816"/>
                <a:gd name="connsiteX48" fmla="*/ 404030 w 533400"/>
                <a:gd name="connsiteY48" fmla="*/ 202542 h 481816"/>
                <a:gd name="connsiteX49" fmla="*/ 417554 w 533400"/>
                <a:gd name="connsiteY49" fmla="*/ 202542 h 481816"/>
                <a:gd name="connsiteX50" fmla="*/ 418030 w 533400"/>
                <a:gd name="connsiteY50" fmla="*/ 202113 h 481816"/>
                <a:gd name="connsiteX51" fmla="*/ 418030 w 533400"/>
                <a:gd name="connsiteY51" fmla="*/ 190861 h 481816"/>
                <a:gd name="connsiteX52" fmla="*/ 492490 w 533400"/>
                <a:gd name="connsiteY52" fmla="*/ 190861 h 481816"/>
                <a:gd name="connsiteX53" fmla="*/ 533400 w 533400"/>
                <a:gd name="connsiteY53" fmla="*/ 359223 h 481816"/>
                <a:gd name="connsiteX54" fmla="*/ 533400 w 533400"/>
                <a:gd name="connsiteY54" fmla="*/ 455335 h 481816"/>
                <a:gd name="connsiteX55" fmla="*/ 506968 w 533400"/>
                <a:gd name="connsiteY55" fmla="*/ 481816 h 481816"/>
                <a:gd name="connsiteX56" fmla="*/ 26432 w 533400"/>
                <a:gd name="connsiteY56" fmla="*/ 481816 h 481816"/>
                <a:gd name="connsiteX57" fmla="*/ 0 w 533400"/>
                <a:gd name="connsiteY57" fmla="*/ 455383 h 481816"/>
                <a:gd name="connsiteX58" fmla="*/ 191 w 533400"/>
                <a:gd name="connsiteY58" fmla="*/ 357556 h 481816"/>
                <a:gd name="connsiteX59" fmla="*/ 404030 w 533400"/>
                <a:gd name="connsiteY59" fmla="*/ 0 h 481816"/>
                <a:gd name="connsiteX60" fmla="*/ 417554 w 533400"/>
                <a:gd name="connsiteY60" fmla="*/ 0 h 481816"/>
                <a:gd name="connsiteX61" fmla="*/ 418030 w 533400"/>
                <a:gd name="connsiteY61" fmla="*/ 476 h 481816"/>
                <a:gd name="connsiteX62" fmla="*/ 418030 w 533400"/>
                <a:gd name="connsiteY62" fmla="*/ 190861 h 481816"/>
                <a:gd name="connsiteX63" fmla="*/ 403554 w 533400"/>
                <a:gd name="connsiteY63" fmla="*/ 190861 h 481816"/>
                <a:gd name="connsiteX64" fmla="*/ 403554 w 533400"/>
                <a:gd name="connsiteY64" fmla="*/ 476 h 481816"/>
                <a:gd name="connsiteX65" fmla="*/ 404030 w 533400"/>
                <a:gd name="connsiteY65" fmla="*/ 0 h 481816"/>
                <a:gd name="connsiteX66" fmla="*/ 115747 w 533400"/>
                <a:gd name="connsiteY66" fmla="*/ 0 h 481816"/>
                <a:gd name="connsiteX67" fmla="*/ 129271 w 533400"/>
                <a:gd name="connsiteY67" fmla="*/ 0 h 481816"/>
                <a:gd name="connsiteX68" fmla="*/ 129747 w 533400"/>
                <a:gd name="connsiteY68" fmla="*/ 476 h 481816"/>
                <a:gd name="connsiteX69" fmla="*/ 129747 w 533400"/>
                <a:gd name="connsiteY69" fmla="*/ 190861 h 481816"/>
                <a:gd name="connsiteX70" fmla="*/ 115271 w 533400"/>
                <a:gd name="connsiteY70" fmla="*/ 190861 h 481816"/>
                <a:gd name="connsiteX71" fmla="*/ 115271 w 533400"/>
                <a:gd name="connsiteY71" fmla="*/ 476 h 481816"/>
                <a:gd name="connsiteX72" fmla="*/ 115747 w 533400"/>
                <a:gd name="connsiteY72" fmla="*/ 0 h 481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533400" h="481816">
                  <a:moveTo>
                    <a:pt x="89237" y="410193"/>
                  </a:moveTo>
                  <a:cubicBezTo>
                    <a:pt x="93568" y="410193"/>
                    <a:pt x="96423" y="413229"/>
                    <a:pt x="96423" y="417782"/>
                  </a:cubicBezTo>
                  <a:cubicBezTo>
                    <a:pt x="96423" y="422335"/>
                    <a:pt x="93568" y="425371"/>
                    <a:pt x="89237" y="425371"/>
                  </a:cubicBezTo>
                  <a:cubicBezTo>
                    <a:pt x="84907" y="425371"/>
                    <a:pt x="82051" y="422335"/>
                    <a:pt x="82051" y="417782"/>
                  </a:cubicBezTo>
                  <a:cubicBezTo>
                    <a:pt x="82051" y="413229"/>
                    <a:pt x="84907" y="410193"/>
                    <a:pt x="89237" y="410193"/>
                  </a:cubicBezTo>
                  <a:close/>
                  <a:moveTo>
                    <a:pt x="50881" y="410193"/>
                  </a:moveTo>
                  <a:cubicBezTo>
                    <a:pt x="55164" y="410193"/>
                    <a:pt x="58067" y="413229"/>
                    <a:pt x="58067" y="417782"/>
                  </a:cubicBezTo>
                  <a:cubicBezTo>
                    <a:pt x="58067" y="422335"/>
                    <a:pt x="55212" y="425371"/>
                    <a:pt x="50881" y="425371"/>
                  </a:cubicBezTo>
                  <a:cubicBezTo>
                    <a:pt x="46503" y="425371"/>
                    <a:pt x="43648" y="422335"/>
                    <a:pt x="43648" y="417782"/>
                  </a:cubicBezTo>
                  <a:cubicBezTo>
                    <a:pt x="43648" y="413229"/>
                    <a:pt x="46503" y="410193"/>
                    <a:pt x="50881" y="410193"/>
                  </a:cubicBezTo>
                  <a:close/>
                  <a:moveTo>
                    <a:pt x="124652" y="409751"/>
                  </a:moveTo>
                  <a:lnTo>
                    <a:pt x="239032" y="409751"/>
                  </a:lnTo>
                  <a:cubicBezTo>
                    <a:pt x="239270" y="409751"/>
                    <a:pt x="239508" y="409942"/>
                    <a:pt x="239508" y="410227"/>
                  </a:cubicBezTo>
                  <a:lnTo>
                    <a:pt x="239508" y="423705"/>
                  </a:lnTo>
                  <a:cubicBezTo>
                    <a:pt x="239508" y="423943"/>
                    <a:pt x="239317" y="424181"/>
                    <a:pt x="239032" y="424181"/>
                  </a:cubicBezTo>
                  <a:lnTo>
                    <a:pt x="124557" y="424181"/>
                  </a:lnTo>
                  <a:cubicBezTo>
                    <a:pt x="124319" y="424181"/>
                    <a:pt x="124176" y="423990"/>
                    <a:pt x="124176" y="423705"/>
                  </a:cubicBezTo>
                  <a:lnTo>
                    <a:pt x="124176" y="410180"/>
                  </a:lnTo>
                  <a:cubicBezTo>
                    <a:pt x="124176" y="409942"/>
                    <a:pt x="124319" y="409751"/>
                    <a:pt x="124652" y="409751"/>
                  </a:cubicBezTo>
                  <a:close/>
                  <a:moveTo>
                    <a:pt x="16228" y="352756"/>
                  </a:moveTo>
                  <a:lnTo>
                    <a:pt x="517220" y="352756"/>
                  </a:lnTo>
                  <a:lnTo>
                    <a:pt x="519017" y="360128"/>
                  </a:lnTo>
                  <a:lnTo>
                    <a:pt x="519017" y="367140"/>
                  </a:lnTo>
                  <a:lnTo>
                    <a:pt x="14430" y="367140"/>
                  </a:lnTo>
                  <a:lnTo>
                    <a:pt x="14430" y="360128"/>
                  </a:lnTo>
                  <a:close/>
                  <a:moveTo>
                    <a:pt x="52197" y="205244"/>
                  </a:moveTo>
                  <a:lnTo>
                    <a:pt x="16228" y="352756"/>
                  </a:lnTo>
                  <a:lnTo>
                    <a:pt x="7242" y="352756"/>
                  </a:lnTo>
                  <a:lnTo>
                    <a:pt x="7242" y="367140"/>
                  </a:lnTo>
                  <a:lnTo>
                    <a:pt x="14430" y="367140"/>
                  </a:lnTo>
                  <a:lnTo>
                    <a:pt x="14430" y="455383"/>
                  </a:lnTo>
                  <a:cubicBezTo>
                    <a:pt x="14430" y="462003"/>
                    <a:pt x="19764" y="467385"/>
                    <a:pt x="26432" y="467385"/>
                  </a:cubicBezTo>
                  <a:lnTo>
                    <a:pt x="506968" y="467385"/>
                  </a:lnTo>
                  <a:cubicBezTo>
                    <a:pt x="513588" y="467385"/>
                    <a:pt x="519017" y="462051"/>
                    <a:pt x="519017" y="455383"/>
                  </a:cubicBezTo>
                  <a:lnTo>
                    <a:pt x="519017" y="367140"/>
                  </a:lnTo>
                  <a:lnTo>
                    <a:pt x="526159" y="367140"/>
                  </a:lnTo>
                  <a:lnTo>
                    <a:pt x="526159" y="352756"/>
                  </a:lnTo>
                  <a:lnTo>
                    <a:pt x="517220" y="352756"/>
                  </a:lnTo>
                  <a:lnTo>
                    <a:pt x="481251" y="205244"/>
                  </a:lnTo>
                  <a:close/>
                  <a:moveTo>
                    <a:pt x="40862" y="190861"/>
                  </a:moveTo>
                  <a:lnTo>
                    <a:pt x="115271" y="190861"/>
                  </a:lnTo>
                  <a:lnTo>
                    <a:pt x="115271" y="202066"/>
                  </a:lnTo>
                  <a:cubicBezTo>
                    <a:pt x="115271" y="202352"/>
                    <a:pt x="115509" y="202542"/>
                    <a:pt x="115747" y="202542"/>
                  </a:cubicBezTo>
                  <a:lnTo>
                    <a:pt x="129271" y="202542"/>
                  </a:lnTo>
                  <a:cubicBezTo>
                    <a:pt x="129509" y="202542"/>
                    <a:pt x="129699" y="202352"/>
                    <a:pt x="129747" y="202113"/>
                  </a:cubicBezTo>
                  <a:lnTo>
                    <a:pt x="129747" y="190861"/>
                  </a:lnTo>
                  <a:lnTo>
                    <a:pt x="403554" y="190861"/>
                  </a:lnTo>
                  <a:lnTo>
                    <a:pt x="403554" y="202066"/>
                  </a:lnTo>
                  <a:cubicBezTo>
                    <a:pt x="403554" y="202352"/>
                    <a:pt x="403792" y="202542"/>
                    <a:pt x="404030" y="202542"/>
                  </a:cubicBezTo>
                  <a:lnTo>
                    <a:pt x="417554" y="202542"/>
                  </a:lnTo>
                  <a:cubicBezTo>
                    <a:pt x="417792" y="202542"/>
                    <a:pt x="418030" y="202352"/>
                    <a:pt x="418030" y="202113"/>
                  </a:cubicBezTo>
                  <a:lnTo>
                    <a:pt x="418030" y="190861"/>
                  </a:lnTo>
                  <a:lnTo>
                    <a:pt x="492490" y="190861"/>
                  </a:lnTo>
                  <a:lnTo>
                    <a:pt x="533400" y="359223"/>
                  </a:lnTo>
                  <a:lnTo>
                    <a:pt x="533400" y="455335"/>
                  </a:lnTo>
                  <a:cubicBezTo>
                    <a:pt x="533400" y="469909"/>
                    <a:pt x="521541" y="481816"/>
                    <a:pt x="506968" y="481816"/>
                  </a:cubicBezTo>
                  <a:lnTo>
                    <a:pt x="26432" y="481816"/>
                  </a:lnTo>
                  <a:cubicBezTo>
                    <a:pt x="11859" y="481816"/>
                    <a:pt x="0" y="469957"/>
                    <a:pt x="0" y="455383"/>
                  </a:cubicBezTo>
                  <a:lnTo>
                    <a:pt x="191" y="357556"/>
                  </a:lnTo>
                  <a:close/>
                  <a:moveTo>
                    <a:pt x="404030" y="0"/>
                  </a:moveTo>
                  <a:lnTo>
                    <a:pt x="417554" y="0"/>
                  </a:lnTo>
                  <a:cubicBezTo>
                    <a:pt x="417792" y="0"/>
                    <a:pt x="418030" y="190"/>
                    <a:pt x="418030" y="476"/>
                  </a:cubicBezTo>
                  <a:lnTo>
                    <a:pt x="418030" y="190861"/>
                  </a:lnTo>
                  <a:lnTo>
                    <a:pt x="403554" y="190861"/>
                  </a:lnTo>
                  <a:lnTo>
                    <a:pt x="403554" y="476"/>
                  </a:lnTo>
                  <a:cubicBezTo>
                    <a:pt x="403554" y="238"/>
                    <a:pt x="403744" y="0"/>
                    <a:pt x="404030" y="0"/>
                  </a:cubicBezTo>
                  <a:close/>
                  <a:moveTo>
                    <a:pt x="115747" y="0"/>
                  </a:moveTo>
                  <a:lnTo>
                    <a:pt x="129271" y="0"/>
                  </a:lnTo>
                  <a:cubicBezTo>
                    <a:pt x="129509" y="0"/>
                    <a:pt x="129747" y="190"/>
                    <a:pt x="129747" y="476"/>
                  </a:cubicBezTo>
                  <a:lnTo>
                    <a:pt x="129747" y="190861"/>
                  </a:lnTo>
                  <a:lnTo>
                    <a:pt x="115271" y="190861"/>
                  </a:lnTo>
                  <a:lnTo>
                    <a:pt x="115271" y="476"/>
                  </a:lnTo>
                  <a:cubicBezTo>
                    <a:pt x="115271" y="238"/>
                    <a:pt x="115461" y="0"/>
                    <a:pt x="11574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F7A5C566-F522-4391-9E02-B5EF113BDDC0}"/>
              </a:ext>
            </a:extLst>
          </p:cNvPr>
          <p:cNvSpPr txBox="1"/>
          <p:nvPr/>
        </p:nvSpPr>
        <p:spPr>
          <a:xfrm>
            <a:off x="2419992" y="3441731"/>
            <a:ext cx="69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生成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EE07632-BD82-407E-AA25-8091585AC4D8}"/>
              </a:ext>
            </a:extLst>
          </p:cNvPr>
          <p:cNvSpPr txBox="1"/>
          <p:nvPr/>
        </p:nvSpPr>
        <p:spPr>
          <a:xfrm>
            <a:off x="4352199" y="2666584"/>
            <a:ext cx="69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泛洪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782113B-526E-497C-A511-45FE634764FF}"/>
              </a:ext>
            </a:extLst>
          </p:cNvPr>
          <p:cNvSpPr txBox="1"/>
          <p:nvPr/>
        </p:nvSpPr>
        <p:spPr>
          <a:xfrm>
            <a:off x="2783102" y="2189807"/>
            <a:ext cx="39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cs typeface="+mn-ea"/>
                <a:sym typeface="+mn-lt"/>
              </a:rPr>
              <a:t>A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676DB9F-582D-4C6C-9C33-B0D07AA580AA}"/>
              </a:ext>
            </a:extLst>
          </p:cNvPr>
          <p:cNvSpPr txBox="1"/>
          <p:nvPr/>
        </p:nvSpPr>
        <p:spPr>
          <a:xfrm>
            <a:off x="7081620" y="3550169"/>
            <a:ext cx="39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cs typeface="+mn-ea"/>
                <a:sym typeface="+mn-lt"/>
              </a:rPr>
              <a:t>B</a:t>
            </a:r>
            <a:endParaRPr lang="zh-CN" altLang="en-US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A6CFF1A-B666-4999-A613-C6AC144E5445}"/>
              </a:ext>
            </a:extLst>
          </p:cNvPr>
          <p:cNvCxnSpPr>
            <a:stCxn id="29" idx="2"/>
            <a:endCxn id="49" idx="19"/>
          </p:cNvCxnSpPr>
          <p:nvPr/>
        </p:nvCxnSpPr>
        <p:spPr>
          <a:xfrm>
            <a:off x="5217917" y="3050175"/>
            <a:ext cx="1261780" cy="722346"/>
          </a:xfrm>
          <a:prstGeom prst="straightConnector1">
            <a:avLst/>
          </a:prstGeom>
          <a:ln>
            <a:solidFill>
              <a:srgbClr val="F23C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2E6FC770-ACC8-40F6-8CB6-0A901E55F037}"/>
              </a:ext>
            </a:extLst>
          </p:cNvPr>
          <p:cNvCxnSpPr>
            <a:stCxn id="49" idx="57"/>
            <a:endCxn id="18" idx="0"/>
          </p:cNvCxnSpPr>
          <p:nvPr/>
        </p:nvCxnSpPr>
        <p:spPr>
          <a:xfrm flipH="1">
            <a:off x="5880843" y="3889826"/>
            <a:ext cx="580305" cy="576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609DDE6-4455-49E1-842C-D886237A4FFA}"/>
              </a:ext>
            </a:extLst>
          </p:cNvPr>
          <p:cNvSpPr txBox="1"/>
          <p:nvPr/>
        </p:nvSpPr>
        <p:spPr>
          <a:xfrm>
            <a:off x="4963843" y="3941584"/>
            <a:ext cx="120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收到</a:t>
            </a:r>
            <a:r>
              <a:rPr lang="en-US" altLang="zh-CN" dirty="0">
                <a:cs typeface="+mn-ea"/>
                <a:sym typeface="+mn-lt"/>
              </a:rPr>
              <a:t>OLSA</a:t>
            </a:r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9A2C1A71-3537-4961-BC7D-F39413A102A9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6389689" y="4714789"/>
            <a:ext cx="582930" cy="5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804A43DD-0B21-4284-88F8-273C48DA7014}"/>
              </a:ext>
            </a:extLst>
          </p:cNvPr>
          <p:cNvSpPr/>
          <p:nvPr/>
        </p:nvSpPr>
        <p:spPr>
          <a:xfrm>
            <a:off x="8335423" y="4222511"/>
            <a:ext cx="2012545" cy="984553"/>
          </a:xfrm>
          <a:prstGeom prst="rect">
            <a:avLst/>
          </a:prstGeom>
          <a:solidFill>
            <a:srgbClr val="F23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查询</a:t>
            </a:r>
            <a:r>
              <a:rPr lang="en-US" altLang="zh-CN" b="1" dirty="0">
                <a:solidFill>
                  <a:schemeClr val="tx1"/>
                </a:solidFill>
                <a:cs typeface="+mn-ea"/>
                <a:sym typeface="+mn-lt"/>
              </a:rPr>
              <a:t>OSPFD</a:t>
            </a:r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来获得每个路由器下一跳的信息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56B8B4F-554E-494E-8271-8B31DB95A281}"/>
              </a:ext>
            </a:extLst>
          </p:cNvPr>
          <p:cNvSpPr txBox="1"/>
          <p:nvPr/>
        </p:nvSpPr>
        <p:spPr>
          <a:xfrm>
            <a:off x="6318260" y="4273054"/>
            <a:ext cx="69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交付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E723294-E767-448E-AF23-434E5CFFE493}"/>
              </a:ext>
            </a:extLst>
          </p:cNvPr>
          <p:cNvCxnSpPr>
            <a:stCxn id="19" idx="3"/>
            <a:endCxn id="71" idx="1"/>
          </p:cNvCxnSpPr>
          <p:nvPr/>
        </p:nvCxnSpPr>
        <p:spPr>
          <a:xfrm flipV="1">
            <a:off x="7990311" y="4714788"/>
            <a:ext cx="34511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0C01C39D-AD29-4275-9C09-8F8B1F899B6C}"/>
              </a:ext>
            </a:extLst>
          </p:cNvPr>
          <p:cNvSpPr/>
          <p:nvPr/>
        </p:nvSpPr>
        <p:spPr>
          <a:xfrm>
            <a:off x="10751177" y="4467314"/>
            <a:ext cx="1017692" cy="507259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cs typeface="+mn-ea"/>
                <a:sym typeface="+mn-lt"/>
              </a:rPr>
              <a:t>NDND</a:t>
            </a:r>
            <a:endParaRPr lang="zh-CN" altLang="en-US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3584AF74-D270-4D80-9497-65AB78283A91}"/>
              </a:ext>
            </a:extLst>
          </p:cNvPr>
          <p:cNvCxnSpPr>
            <a:stCxn id="71" idx="3"/>
            <a:endCxn id="76" idx="1"/>
          </p:cNvCxnSpPr>
          <p:nvPr/>
        </p:nvCxnSpPr>
        <p:spPr>
          <a:xfrm>
            <a:off x="10347968" y="4714788"/>
            <a:ext cx="403209" cy="6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685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9867">
        <p:fade/>
      </p:transition>
    </mc:Choice>
    <mc:Fallback xmlns="">
      <p:transition spd="med" advTm="79867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confont-10688-5171688">
            <a:extLst>
              <a:ext uri="{FF2B5EF4-FFF2-40B4-BE49-F238E27FC236}">
                <a16:creationId xmlns:a16="http://schemas.microsoft.com/office/drawing/2014/main" id="{49C77231-AF23-4761-84DA-C163D0D732AE}"/>
              </a:ext>
            </a:extLst>
          </p:cNvPr>
          <p:cNvSpPr/>
          <p:nvPr/>
        </p:nvSpPr>
        <p:spPr>
          <a:xfrm>
            <a:off x="98099" y="83844"/>
            <a:ext cx="412602" cy="338554"/>
          </a:xfrm>
          <a:custGeom>
            <a:avLst/>
            <a:gdLst>
              <a:gd name="connsiteX0" fmla="*/ 112295 w 360610"/>
              <a:gd name="connsiteY0" fmla="*/ 231214 h 295893"/>
              <a:gd name="connsiteX1" fmla="*/ 126183 w 360610"/>
              <a:gd name="connsiteY1" fmla="*/ 246392 h 295893"/>
              <a:gd name="connsiteX2" fmla="*/ 112295 w 360610"/>
              <a:gd name="connsiteY2" fmla="*/ 261570 h 295893"/>
              <a:gd name="connsiteX3" fmla="*/ 98407 w 360610"/>
              <a:gd name="connsiteY3" fmla="*/ 246392 h 295893"/>
              <a:gd name="connsiteX4" fmla="*/ 112295 w 360610"/>
              <a:gd name="connsiteY4" fmla="*/ 231214 h 295893"/>
              <a:gd name="connsiteX5" fmla="*/ 287128 w 360610"/>
              <a:gd name="connsiteY5" fmla="*/ 159247 h 295893"/>
              <a:gd name="connsiteX6" fmla="*/ 291368 w 360610"/>
              <a:gd name="connsiteY6" fmla="*/ 159342 h 295893"/>
              <a:gd name="connsiteX7" fmla="*/ 291225 w 360610"/>
              <a:gd name="connsiteY7" fmla="*/ 163580 h 295893"/>
              <a:gd name="connsiteX8" fmla="*/ 288080 w 360610"/>
              <a:gd name="connsiteY8" fmla="*/ 170675 h 295893"/>
              <a:gd name="connsiteX9" fmla="*/ 291225 w 360610"/>
              <a:gd name="connsiteY9" fmla="*/ 177722 h 295893"/>
              <a:gd name="connsiteX10" fmla="*/ 306852 w 360610"/>
              <a:gd name="connsiteY10" fmla="*/ 177722 h 295893"/>
              <a:gd name="connsiteX11" fmla="*/ 309997 w 360610"/>
              <a:gd name="connsiteY11" fmla="*/ 170675 h 295893"/>
              <a:gd name="connsiteX12" fmla="*/ 306852 w 360610"/>
              <a:gd name="connsiteY12" fmla="*/ 163580 h 295893"/>
              <a:gd name="connsiteX13" fmla="*/ 306709 w 360610"/>
              <a:gd name="connsiteY13" fmla="*/ 159342 h 295893"/>
              <a:gd name="connsiteX14" fmla="*/ 310949 w 360610"/>
              <a:gd name="connsiteY14" fmla="*/ 159247 h 295893"/>
              <a:gd name="connsiteX15" fmla="*/ 315809 w 360610"/>
              <a:gd name="connsiteY15" fmla="*/ 170675 h 295893"/>
              <a:gd name="connsiteX16" fmla="*/ 310807 w 360610"/>
              <a:gd name="connsiteY16" fmla="*/ 182103 h 295893"/>
              <a:gd name="connsiteX17" fmla="*/ 298991 w 360610"/>
              <a:gd name="connsiteY17" fmla="*/ 186674 h 295893"/>
              <a:gd name="connsiteX18" fmla="*/ 287128 w 360610"/>
              <a:gd name="connsiteY18" fmla="*/ 182103 h 295893"/>
              <a:gd name="connsiteX19" fmla="*/ 282125 w 360610"/>
              <a:gd name="connsiteY19" fmla="*/ 170675 h 295893"/>
              <a:gd name="connsiteX20" fmla="*/ 287128 w 360610"/>
              <a:gd name="connsiteY20" fmla="*/ 159247 h 295893"/>
              <a:gd name="connsiteX21" fmla="*/ 299013 w 360610"/>
              <a:gd name="connsiteY21" fmla="*/ 152846 h 295893"/>
              <a:gd name="connsiteX22" fmla="*/ 301965 w 360610"/>
              <a:gd name="connsiteY22" fmla="*/ 155807 h 295893"/>
              <a:gd name="connsiteX23" fmla="*/ 301965 w 360610"/>
              <a:gd name="connsiteY23" fmla="*/ 172952 h 295893"/>
              <a:gd name="connsiteX24" fmla="*/ 299013 w 360610"/>
              <a:gd name="connsiteY24" fmla="*/ 175960 h 295893"/>
              <a:gd name="connsiteX25" fmla="*/ 296013 w 360610"/>
              <a:gd name="connsiteY25" fmla="*/ 172952 h 295893"/>
              <a:gd name="connsiteX26" fmla="*/ 296013 w 360610"/>
              <a:gd name="connsiteY26" fmla="*/ 155807 h 295893"/>
              <a:gd name="connsiteX27" fmla="*/ 299013 w 360610"/>
              <a:gd name="connsiteY27" fmla="*/ 152846 h 295893"/>
              <a:gd name="connsiteX28" fmla="*/ 27378 w 360610"/>
              <a:gd name="connsiteY28" fmla="*/ 140107 h 295893"/>
              <a:gd name="connsiteX29" fmla="*/ 11903 w 360610"/>
              <a:gd name="connsiteY29" fmla="*/ 155586 h 295893"/>
              <a:gd name="connsiteX30" fmla="*/ 11903 w 360610"/>
              <a:gd name="connsiteY30" fmla="*/ 268460 h 295893"/>
              <a:gd name="connsiteX31" fmla="*/ 27378 w 360610"/>
              <a:gd name="connsiteY31" fmla="*/ 283939 h 295893"/>
              <a:gd name="connsiteX32" fmla="*/ 317442 w 360610"/>
              <a:gd name="connsiteY32" fmla="*/ 283939 h 295893"/>
              <a:gd name="connsiteX33" fmla="*/ 332917 w 360610"/>
              <a:gd name="connsiteY33" fmla="*/ 268460 h 295893"/>
              <a:gd name="connsiteX34" fmla="*/ 332917 w 360610"/>
              <a:gd name="connsiteY34" fmla="*/ 155586 h 295893"/>
              <a:gd name="connsiteX35" fmla="*/ 317442 w 360610"/>
              <a:gd name="connsiteY35" fmla="*/ 140107 h 295893"/>
              <a:gd name="connsiteX36" fmla="*/ 286820 w 360610"/>
              <a:gd name="connsiteY36" fmla="*/ 65695 h 295893"/>
              <a:gd name="connsiteX37" fmla="*/ 323143 w 360610"/>
              <a:gd name="connsiteY37" fmla="*/ 80714 h 295893"/>
              <a:gd name="connsiteX38" fmla="*/ 323143 w 360610"/>
              <a:gd name="connsiteY38" fmla="*/ 89105 h 295893"/>
              <a:gd name="connsiteX39" fmla="*/ 318905 w 360610"/>
              <a:gd name="connsiteY39" fmla="*/ 90821 h 295893"/>
              <a:gd name="connsiteX40" fmla="*/ 314715 w 360610"/>
              <a:gd name="connsiteY40" fmla="*/ 89105 h 295893"/>
              <a:gd name="connsiteX41" fmla="*/ 258912 w 360610"/>
              <a:gd name="connsiteY41" fmla="*/ 89105 h 295893"/>
              <a:gd name="connsiteX42" fmla="*/ 250532 w 360610"/>
              <a:gd name="connsiteY42" fmla="*/ 89105 h 295893"/>
              <a:gd name="connsiteX43" fmla="*/ 250532 w 360610"/>
              <a:gd name="connsiteY43" fmla="*/ 80714 h 295893"/>
              <a:gd name="connsiteX44" fmla="*/ 286820 w 360610"/>
              <a:gd name="connsiteY44" fmla="*/ 65695 h 295893"/>
              <a:gd name="connsiteX45" fmla="*/ 62708 w 360610"/>
              <a:gd name="connsiteY45" fmla="*/ 36186 h 295893"/>
              <a:gd name="connsiteX46" fmla="*/ 68659 w 360610"/>
              <a:gd name="connsiteY46" fmla="*/ 42140 h 295893"/>
              <a:gd name="connsiteX47" fmla="*/ 68659 w 360610"/>
              <a:gd name="connsiteY47" fmla="*/ 128201 h 295893"/>
              <a:gd name="connsiteX48" fmla="*/ 280875 w 360610"/>
              <a:gd name="connsiteY48" fmla="*/ 128201 h 295893"/>
              <a:gd name="connsiteX49" fmla="*/ 280875 w 360610"/>
              <a:gd name="connsiteY49" fmla="*/ 102911 h 295893"/>
              <a:gd name="connsiteX50" fmla="*/ 286826 w 360610"/>
              <a:gd name="connsiteY50" fmla="*/ 96958 h 295893"/>
              <a:gd name="connsiteX51" fmla="*/ 292778 w 360610"/>
              <a:gd name="connsiteY51" fmla="*/ 102911 h 295893"/>
              <a:gd name="connsiteX52" fmla="*/ 292778 w 360610"/>
              <a:gd name="connsiteY52" fmla="*/ 128201 h 295893"/>
              <a:gd name="connsiteX53" fmla="*/ 317442 w 360610"/>
              <a:gd name="connsiteY53" fmla="*/ 128201 h 295893"/>
              <a:gd name="connsiteX54" fmla="*/ 344820 w 360610"/>
              <a:gd name="connsiteY54" fmla="*/ 155586 h 295893"/>
              <a:gd name="connsiteX55" fmla="*/ 344820 w 360610"/>
              <a:gd name="connsiteY55" fmla="*/ 268508 h 295893"/>
              <a:gd name="connsiteX56" fmla="*/ 317442 w 360610"/>
              <a:gd name="connsiteY56" fmla="*/ 295893 h 295893"/>
              <a:gd name="connsiteX57" fmla="*/ 27378 w 360610"/>
              <a:gd name="connsiteY57" fmla="*/ 295893 h 295893"/>
              <a:gd name="connsiteX58" fmla="*/ 0 w 360610"/>
              <a:gd name="connsiteY58" fmla="*/ 268508 h 295893"/>
              <a:gd name="connsiteX59" fmla="*/ 0 w 360610"/>
              <a:gd name="connsiteY59" fmla="*/ 155586 h 295893"/>
              <a:gd name="connsiteX60" fmla="*/ 27378 w 360610"/>
              <a:gd name="connsiteY60" fmla="*/ 128201 h 295893"/>
              <a:gd name="connsiteX61" fmla="*/ 56756 w 360610"/>
              <a:gd name="connsiteY61" fmla="*/ 128201 h 295893"/>
              <a:gd name="connsiteX62" fmla="*/ 56756 w 360610"/>
              <a:gd name="connsiteY62" fmla="*/ 42140 h 295893"/>
              <a:gd name="connsiteX63" fmla="*/ 62708 w 360610"/>
              <a:gd name="connsiteY63" fmla="*/ 36186 h 295893"/>
              <a:gd name="connsiteX64" fmla="*/ 286819 w 360610"/>
              <a:gd name="connsiteY64" fmla="*/ 31693 h 295893"/>
              <a:gd name="connsiteX65" fmla="*/ 341840 w 360610"/>
              <a:gd name="connsiteY65" fmla="*/ 54519 h 295893"/>
              <a:gd name="connsiteX66" fmla="*/ 341840 w 360610"/>
              <a:gd name="connsiteY66" fmla="*/ 62915 h 295893"/>
              <a:gd name="connsiteX67" fmla="*/ 337604 w 360610"/>
              <a:gd name="connsiteY67" fmla="*/ 64632 h 295893"/>
              <a:gd name="connsiteX68" fmla="*/ 333367 w 360610"/>
              <a:gd name="connsiteY68" fmla="*/ 62915 h 295893"/>
              <a:gd name="connsiteX69" fmla="*/ 240259 w 360610"/>
              <a:gd name="connsiteY69" fmla="*/ 62915 h 295893"/>
              <a:gd name="connsiteX70" fmla="*/ 231834 w 360610"/>
              <a:gd name="connsiteY70" fmla="*/ 62915 h 295893"/>
              <a:gd name="connsiteX71" fmla="*/ 231834 w 360610"/>
              <a:gd name="connsiteY71" fmla="*/ 54519 h 295893"/>
              <a:gd name="connsiteX72" fmla="*/ 286819 w 360610"/>
              <a:gd name="connsiteY72" fmla="*/ 31693 h 295893"/>
              <a:gd name="connsiteX73" fmla="*/ 286838 w 360610"/>
              <a:gd name="connsiteY73" fmla="*/ 0 h 295893"/>
              <a:gd name="connsiteX74" fmla="*/ 358855 w 360610"/>
              <a:gd name="connsiteY74" fmla="*/ 29823 h 295893"/>
              <a:gd name="connsiteX75" fmla="*/ 358903 w 360610"/>
              <a:gd name="connsiteY75" fmla="*/ 38215 h 295893"/>
              <a:gd name="connsiteX76" fmla="*/ 354712 w 360610"/>
              <a:gd name="connsiteY76" fmla="*/ 39979 h 295893"/>
              <a:gd name="connsiteX77" fmla="*/ 350475 w 360610"/>
              <a:gd name="connsiteY77" fmla="*/ 38215 h 295893"/>
              <a:gd name="connsiteX78" fmla="*/ 223200 w 360610"/>
              <a:gd name="connsiteY78" fmla="*/ 38215 h 295893"/>
              <a:gd name="connsiteX79" fmla="*/ 214820 w 360610"/>
              <a:gd name="connsiteY79" fmla="*/ 38215 h 295893"/>
              <a:gd name="connsiteX80" fmla="*/ 214820 w 360610"/>
              <a:gd name="connsiteY80" fmla="*/ 29823 h 295893"/>
              <a:gd name="connsiteX81" fmla="*/ 286838 w 360610"/>
              <a:gd name="connsiteY81" fmla="*/ 0 h 29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360610" h="295893">
                <a:moveTo>
                  <a:pt x="112295" y="231214"/>
                </a:moveTo>
                <a:cubicBezTo>
                  <a:pt x="119965" y="231214"/>
                  <a:pt x="126183" y="238009"/>
                  <a:pt x="126183" y="246392"/>
                </a:cubicBezTo>
                <a:cubicBezTo>
                  <a:pt x="126183" y="254775"/>
                  <a:pt x="119965" y="261570"/>
                  <a:pt x="112295" y="261570"/>
                </a:cubicBezTo>
                <a:cubicBezTo>
                  <a:pt x="104625" y="261570"/>
                  <a:pt x="98407" y="254775"/>
                  <a:pt x="98407" y="246392"/>
                </a:cubicBezTo>
                <a:cubicBezTo>
                  <a:pt x="98407" y="238009"/>
                  <a:pt x="104625" y="231214"/>
                  <a:pt x="112295" y="231214"/>
                </a:cubicBezTo>
                <a:close/>
                <a:moveTo>
                  <a:pt x="287128" y="159247"/>
                </a:moveTo>
                <a:cubicBezTo>
                  <a:pt x="288319" y="158104"/>
                  <a:pt x="290224" y="158152"/>
                  <a:pt x="291368" y="159342"/>
                </a:cubicBezTo>
                <a:cubicBezTo>
                  <a:pt x="292464" y="160533"/>
                  <a:pt x="292416" y="162437"/>
                  <a:pt x="291225" y="163580"/>
                </a:cubicBezTo>
                <a:cubicBezTo>
                  <a:pt x="289224" y="165485"/>
                  <a:pt x="288080" y="167961"/>
                  <a:pt x="288080" y="170675"/>
                </a:cubicBezTo>
                <a:cubicBezTo>
                  <a:pt x="288080" y="173342"/>
                  <a:pt x="289224" y="175818"/>
                  <a:pt x="291225" y="177722"/>
                </a:cubicBezTo>
                <a:cubicBezTo>
                  <a:pt x="295513" y="181770"/>
                  <a:pt x="302564" y="181770"/>
                  <a:pt x="306852" y="177722"/>
                </a:cubicBezTo>
                <a:cubicBezTo>
                  <a:pt x="308853" y="175818"/>
                  <a:pt x="309997" y="173342"/>
                  <a:pt x="309997" y="170675"/>
                </a:cubicBezTo>
                <a:cubicBezTo>
                  <a:pt x="309997" y="167961"/>
                  <a:pt x="308853" y="165485"/>
                  <a:pt x="306852" y="163580"/>
                </a:cubicBezTo>
                <a:cubicBezTo>
                  <a:pt x="305661" y="162437"/>
                  <a:pt x="305566" y="160533"/>
                  <a:pt x="306709" y="159342"/>
                </a:cubicBezTo>
                <a:cubicBezTo>
                  <a:pt x="307853" y="158152"/>
                  <a:pt x="309758" y="158104"/>
                  <a:pt x="310949" y="159247"/>
                </a:cubicBezTo>
                <a:cubicBezTo>
                  <a:pt x="314142" y="162247"/>
                  <a:pt x="315952" y="166294"/>
                  <a:pt x="315809" y="170675"/>
                </a:cubicBezTo>
                <a:cubicBezTo>
                  <a:pt x="315809" y="175008"/>
                  <a:pt x="314046" y="179056"/>
                  <a:pt x="310807" y="182103"/>
                </a:cubicBezTo>
                <a:cubicBezTo>
                  <a:pt x="307567" y="185103"/>
                  <a:pt x="303279" y="186674"/>
                  <a:pt x="298991" y="186674"/>
                </a:cubicBezTo>
                <a:cubicBezTo>
                  <a:pt x="294703" y="186674"/>
                  <a:pt x="290415" y="185198"/>
                  <a:pt x="287128" y="182103"/>
                </a:cubicBezTo>
                <a:cubicBezTo>
                  <a:pt x="283888" y="179056"/>
                  <a:pt x="282125" y="175008"/>
                  <a:pt x="282125" y="170675"/>
                </a:cubicBezTo>
                <a:cubicBezTo>
                  <a:pt x="282125" y="166294"/>
                  <a:pt x="283888" y="162247"/>
                  <a:pt x="287128" y="159247"/>
                </a:cubicBezTo>
                <a:close/>
                <a:moveTo>
                  <a:pt x="299013" y="152846"/>
                </a:moveTo>
                <a:cubicBezTo>
                  <a:pt x="300679" y="152846"/>
                  <a:pt x="301965" y="154136"/>
                  <a:pt x="301965" y="155807"/>
                </a:cubicBezTo>
                <a:lnTo>
                  <a:pt x="301965" y="172952"/>
                </a:lnTo>
                <a:cubicBezTo>
                  <a:pt x="301965" y="174623"/>
                  <a:pt x="300679" y="175960"/>
                  <a:pt x="299013" y="175960"/>
                </a:cubicBezTo>
                <a:cubicBezTo>
                  <a:pt x="297346" y="175960"/>
                  <a:pt x="296013" y="174623"/>
                  <a:pt x="296013" y="172952"/>
                </a:cubicBezTo>
                <a:lnTo>
                  <a:pt x="296013" y="155807"/>
                </a:lnTo>
                <a:cubicBezTo>
                  <a:pt x="296013" y="154136"/>
                  <a:pt x="297346" y="152846"/>
                  <a:pt x="299013" y="152846"/>
                </a:cubicBezTo>
                <a:close/>
                <a:moveTo>
                  <a:pt x="27378" y="140107"/>
                </a:moveTo>
                <a:cubicBezTo>
                  <a:pt x="18855" y="140107"/>
                  <a:pt x="11903" y="147108"/>
                  <a:pt x="11903" y="155586"/>
                </a:cubicBezTo>
                <a:lnTo>
                  <a:pt x="11903" y="268460"/>
                </a:lnTo>
                <a:cubicBezTo>
                  <a:pt x="11903" y="276986"/>
                  <a:pt x="18855" y="283939"/>
                  <a:pt x="27378" y="283939"/>
                </a:cubicBezTo>
                <a:lnTo>
                  <a:pt x="317442" y="283939"/>
                </a:lnTo>
                <a:cubicBezTo>
                  <a:pt x="325965" y="283939"/>
                  <a:pt x="332917" y="276986"/>
                  <a:pt x="332917" y="268460"/>
                </a:cubicBezTo>
                <a:lnTo>
                  <a:pt x="332917" y="155586"/>
                </a:lnTo>
                <a:cubicBezTo>
                  <a:pt x="332917" y="147108"/>
                  <a:pt x="325965" y="140107"/>
                  <a:pt x="317442" y="140107"/>
                </a:cubicBezTo>
                <a:close/>
                <a:moveTo>
                  <a:pt x="286820" y="65695"/>
                </a:moveTo>
                <a:cubicBezTo>
                  <a:pt x="299967" y="65695"/>
                  <a:pt x="313120" y="70701"/>
                  <a:pt x="323143" y="80714"/>
                </a:cubicBezTo>
                <a:cubicBezTo>
                  <a:pt x="325476" y="83050"/>
                  <a:pt x="325476" y="86769"/>
                  <a:pt x="323143" y="89105"/>
                </a:cubicBezTo>
                <a:cubicBezTo>
                  <a:pt x="321953" y="90249"/>
                  <a:pt x="320477" y="90821"/>
                  <a:pt x="318905" y="90821"/>
                </a:cubicBezTo>
                <a:cubicBezTo>
                  <a:pt x="317382" y="90821"/>
                  <a:pt x="315906" y="90297"/>
                  <a:pt x="314715" y="89105"/>
                </a:cubicBezTo>
                <a:cubicBezTo>
                  <a:pt x="299288" y="73753"/>
                  <a:pt x="274291" y="73753"/>
                  <a:pt x="258912" y="89105"/>
                </a:cubicBezTo>
                <a:cubicBezTo>
                  <a:pt x="256627" y="91441"/>
                  <a:pt x="252865" y="91441"/>
                  <a:pt x="250532" y="89105"/>
                </a:cubicBezTo>
                <a:cubicBezTo>
                  <a:pt x="248199" y="86769"/>
                  <a:pt x="248199" y="83050"/>
                  <a:pt x="250532" y="80714"/>
                </a:cubicBezTo>
                <a:cubicBezTo>
                  <a:pt x="260531" y="70701"/>
                  <a:pt x="273672" y="65695"/>
                  <a:pt x="286820" y="65695"/>
                </a:cubicBezTo>
                <a:close/>
                <a:moveTo>
                  <a:pt x="62708" y="36186"/>
                </a:moveTo>
                <a:cubicBezTo>
                  <a:pt x="65993" y="36186"/>
                  <a:pt x="68659" y="38853"/>
                  <a:pt x="68659" y="42140"/>
                </a:cubicBezTo>
                <a:lnTo>
                  <a:pt x="68659" y="128201"/>
                </a:lnTo>
                <a:lnTo>
                  <a:pt x="280875" y="128201"/>
                </a:lnTo>
                <a:lnTo>
                  <a:pt x="280875" y="102911"/>
                </a:lnTo>
                <a:cubicBezTo>
                  <a:pt x="280875" y="99625"/>
                  <a:pt x="283541" y="96958"/>
                  <a:pt x="286826" y="96958"/>
                </a:cubicBezTo>
                <a:cubicBezTo>
                  <a:pt x="290064" y="96958"/>
                  <a:pt x="292778" y="99625"/>
                  <a:pt x="292778" y="102911"/>
                </a:cubicBezTo>
                <a:lnTo>
                  <a:pt x="292778" y="128201"/>
                </a:lnTo>
                <a:lnTo>
                  <a:pt x="317442" y="128201"/>
                </a:lnTo>
                <a:cubicBezTo>
                  <a:pt x="332536" y="128201"/>
                  <a:pt x="344820" y="140488"/>
                  <a:pt x="344820" y="155586"/>
                </a:cubicBezTo>
                <a:lnTo>
                  <a:pt x="344820" y="268508"/>
                </a:lnTo>
                <a:cubicBezTo>
                  <a:pt x="344820" y="283653"/>
                  <a:pt x="332583" y="295893"/>
                  <a:pt x="317442" y="295893"/>
                </a:cubicBezTo>
                <a:lnTo>
                  <a:pt x="27378" y="295893"/>
                </a:lnTo>
                <a:cubicBezTo>
                  <a:pt x="12237" y="295893"/>
                  <a:pt x="0" y="283653"/>
                  <a:pt x="0" y="268508"/>
                </a:cubicBezTo>
                <a:lnTo>
                  <a:pt x="0" y="155586"/>
                </a:lnTo>
                <a:cubicBezTo>
                  <a:pt x="0" y="140488"/>
                  <a:pt x="12237" y="128201"/>
                  <a:pt x="27378" y="128201"/>
                </a:cubicBezTo>
                <a:lnTo>
                  <a:pt x="56756" y="128201"/>
                </a:lnTo>
                <a:lnTo>
                  <a:pt x="56756" y="42140"/>
                </a:lnTo>
                <a:cubicBezTo>
                  <a:pt x="56756" y="38853"/>
                  <a:pt x="59470" y="36186"/>
                  <a:pt x="62708" y="36186"/>
                </a:cubicBezTo>
                <a:close/>
                <a:moveTo>
                  <a:pt x="286819" y="31693"/>
                </a:moveTo>
                <a:cubicBezTo>
                  <a:pt x="306734" y="31693"/>
                  <a:pt x="326655" y="39302"/>
                  <a:pt x="341840" y="54519"/>
                </a:cubicBezTo>
                <a:cubicBezTo>
                  <a:pt x="344125" y="56809"/>
                  <a:pt x="344125" y="60577"/>
                  <a:pt x="341840" y="62915"/>
                </a:cubicBezTo>
                <a:cubicBezTo>
                  <a:pt x="340650" y="64060"/>
                  <a:pt x="339127" y="64632"/>
                  <a:pt x="337604" y="64632"/>
                </a:cubicBezTo>
                <a:cubicBezTo>
                  <a:pt x="336033" y="64632"/>
                  <a:pt x="334557" y="64060"/>
                  <a:pt x="333367" y="62915"/>
                </a:cubicBezTo>
                <a:cubicBezTo>
                  <a:pt x="307710" y="37155"/>
                  <a:pt x="265964" y="37155"/>
                  <a:pt x="240259" y="62915"/>
                </a:cubicBezTo>
                <a:cubicBezTo>
                  <a:pt x="237927" y="65252"/>
                  <a:pt x="234166" y="65252"/>
                  <a:pt x="231834" y="62915"/>
                </a:cubicBezTo>
                <a:cubicBezTo>
                  <a:pt x="229549" y="60577"/>
                  <a:pt x="229549" y="56809"/>
                  <a:pt x="231834" y="54519"/>
                </a:cubicBezTo>
                <a:cubicBezTo>
                  <a:pt x="246995" y="39302"/>
                  <a:pt x="266904" y="31693"/>
                  <a:pt x="286819" y="31693"/>
                </a:cubicBezTo>
                <a:close/>
                <a:moveTo>
                  <a:pt x="286838" y="0"/>
                </a:moveTo>
                <a:cubicBezTo>
                  <a:pt x="312919" y="0"/>
                  <a:pt x="339000" y="9941"/>
                  <a:pt x="358855" y="29823"/>
                </a:cubicBezTo>
                <a:cubicBezTo>
                  <a:pt x="361188" y="32160"/>
                  <a:pt x="361188" y="35926"/>
                  <a:pt x="358903" y="38215"/>
                </a:cubicBezTo>
                <a:cubicBezTo>
                  <a:pt x="357712" y="39359"/>
                  <a:pt x="356236" y="39979"/>
                  <a:pt x="354712" y="39979"/>
                </a:cubicBezTo>
                <a:cubicBezTo>
                  <a:pt x="353141" y="39979"/>
                  <a:pt x="351665" y="39407"/>
                  <a:pt x="350475" y="38215"/>
                </a:cubicBezTo>
                <a:cubicBezTo>
                  <a:pt x="315335" y="3123"/>
                  <a:pt x="258292" y="3123"/>
                  <a:pt x="223200" y="38215"/>
                </a:cubicBezTo>
                <a:cubicBezTo>
                  <a:pt x="220915" y="40551"/>
                  <a:pt x="217153" y="40551"/>
                  <a:pt x="214820" y="38215"/>
                </a:cubicBezTo>
                <a:cubicBezTo>
                  <a:pt x="212487" y="35926"/>
                  <a:pt x="212487" y="32160"/>
                  <a:pt x="214820" y="29823"/>
                </a:cubicBezTo>
                <a:cubicBezTo>
                  <a:pt x="234676" y="9941"/>
                  <a:pt x="260757" y="0"/>
                  <a:pt x="2868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4C0A2A-7EE9-4416-BEDA-22E47C26124E}"/>
              </a:ext>
            </a:extLst>
          </p:cNvPr>
          <p:cNvSpPr txBox="1"/>
          <p:nvPr/>
        </p:nvSpPr>
        <p:spPr>
          <a:xfrm>
            <a:off x="567075" y="123906"/>
            <a:ext cx="3964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cs typeface="+mn-ea"/>
                <a:sym typeface="+mn-lt"/>
              </a:rPr>
              <a:t>路由  </a:t>
            </a:r>
            <a:r>
              <a:rPr lang="en-US" altLang="zh-CN" sz="1600" b="1" dirty="0">
                <a:effectLst/>
                <a:cs typeface="+mn-ea"/>
                <a:sym typeface="+mn-lt"/>
              </a:rPr>
              <a:t>NLSR</a:t>
            </a:r>
            <a:r>
              <a:rPr lang="zh-CN" altLang="en-US" sz="1600" b="1" dirty="0">
                <a:effectLst/>
                <a:cs typeface="+mn-ea"/>
                <a:sym typeface="+mn-lt"/>
              </a:rPr>
              <a:t>，命名数据链路状态路由协议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176C2A-5A6A-42E3-AA56-08FA95983CFC}"/>
              </a:ext>
            </a:extLst>
          </p:cNvPr>
          <p:cNvSpPr txBox="1"/>
          <p:nvPr/>
        </p:nvSpPr>
        <p:spPr>
          <a:xfrm>
            <a:off x="2092601" y="2874770"/>
            <a:ext cx="5596368" cy="21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cs typeface="+mn-ea"/>
                <a:sym typeface="+mn-lt"/>
              </a:rPr>
              <a:t>使用</a:t>
            </a:r>
            <a:r>
              <a:rPr lang="en-US" altLang="zh-CN" b="1" dirty="0">
                <a:cs typeface="+mn-ea"/>
                <a:sym typeface="+mn-lt"/>
              </a:rPr>
              <a:t>NDN</a:t>
            </a:r>
            <a:r>
              <a:rPr lang="zh-CN" altLang="en-US" b="1" dirty="0">
                <a:cs typeface="+mn-ea"/>
                <a:sym typeface="+mn-lt"/>
              </a:rPr>
              <a:t>的</a:t>
            </a:r>
            <a:r>
              <a:rPr lang="en-US" altLang="zh-CN" b="1" dirty="0">
                <a:cs typeface="+mn-ea"/>
                <a:sym typeface="+mn-lt"/>
              </a:rPr>
              <a:t>Interest</a:t>
            </a:r>
            <a:r>
              <a:rPr lang="zh-CN" altLang="en-US" b="1" dirty="0">
                <a:cs typeface="+mn-ea"/>
                <a:sym typeface="+mn-lt"/>
              </a:rPr>
              <a:t>和</a:t>
            </a:r>
            <a:r>
              <a:rPr lang="en-US" altLang="zh-CN" b="1" dirty="0">
                <a:cs typeface="+mn-ea"/>
                <a:sym typeface="+mn-lt"/>
              </a:rPr>
              <a:t>Data</a:t>
            </a:r>
            <a:r>
              <a:rPr lang="zh-CN" altLang="en-US" b="1" dirty="0">
                <a:cs typeface="+mn-ea"/>
                <a:sym typeface="+mn-lt"/>
              </a:rPr>
              <a:t>包交换路由信息</a:t>
            </a:r>
            <a:endParaRPr lang="en-US" altLang="zh-CN" b="1" dirty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b="1" dirty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cs typeface="+mn-ea"/>
                <a:sym typeface="+mn-lt"/>
              </a:rPr>
              <a:t>每个路由建立一个完整的网络拓扑来计算路由路径</a:t>
            </a:r>
            <a:endParaRPr lang="en-US" altLang="zh-CN" b="1" dirty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b="1" dirty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cs typeface="+mn-ea"/>
                <a:sym typeface="+mn-lt"/>
              </a:rPr>
              <a:t>对可用的接口进行排名，按顺序添加到</a:t>
            </a:r>
            <a:r>
              <a:rPr lang="en-US" altLang="zh-CN" b="1" dirty="0">
                <a:cs typeface="+mn-ea"/>
                <a:sym typeface="+mn-lt"/>
              </a:rPr>
              <a:t>FIB</a:t>
            </a:r>
            <a:r>
              <a:rPr lang="zh-CN" altLang="en-US" b="1" dirty="0">
                <a:cs typeface="+mn-ea"/>
                <a:sym typeface="+mn-lt"/>
              </a:rPr>
              <a:t>中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21" name="iconfont-10139-4988481">
            <a:extLst>
              <a:ext uri="{FF2B5EF4-FFF2-40B4-BE49-F238E27FC236}">
                <a16:creationId xmlns:a16="http://schemas.microsoft.com/office/drawing/2014/main" id="{BAB42E6C-0D92-4B27-995A-F7A0C18523B2}"/>
              </a:ext>
            </a:extLst>
          </p:cNvPr>
          <p:cNvSpPr/>
          <p:nvPr/>
        </p:nvSpPr>
        <p:spPr>
          <a:xfrm>
            <a:off x="860351" y="2828862"/>
            <a:ext cx="609685" cy="550724"/>
          </a:xfrm>
          <a:custGeom>
            <a:avLst/>
            <a:gdLst>
              <a:gd name="connsiteX0" fmla="*/ 89237 w 533400"/>
              <a:gd name="connsiteY0" fmla="*/ 410193 h 481816"/>
              <a:gd name="connsiteX1" fmla="*/ 96423 w 533400"/>
              <a:gd name="connsiteY1" fmla="*/ 417782 h 481816"/>
              <a:gd name="connsiteX2" fmla="*/ 89237 w 533400"/>
              <a:gd name="connsiteY2" fmla="*/ 425371 h 481816"/>
              <a:gd name="connsiteX3" fmla="*/ 82051 w 533400"/>
              <a:gd name="connsiteY3" fmla="*/ 417782 h 481816"/>
              <a:gd name="connsiteX4" fmla="*/ 89237 w 533400"/>
              <a:gd name="connsiteY4" fmla="*/ 410193 h 481816"/>
              <a:gd name="connsiteX5" fmla="*/ 50881 w 533400"/>
              <a:gd name="connsiteY5" fmla="*/ 410193 h 481816"/>
              <a:gd name="connsiteX6" fmla="*/ 58067 w 533400"/>
              <a:gd name="connsiteY6" fmla="*/ 417782 h 481816"/>
              <a:gd name="connsiteX7" fmla="*/ 50881 w 533400"/>
              <a:gd name="connsiteY7" fmla="*/ 425371 h 481816"/>
              <a:gd name="connsiteX8" fmla="*/ 43648 w 533400"/>
              <a:gd name="connsiteY8" fmla="*/ 417782 h 481816"/>
              <a:gd name="connsiteX9" fmla="*/ 50881 w 533400"/>
              <a:gd name="connsiteY9" fmla="*/ 410193 h 481816"/>
              <a:gd name="connsiteX10" fmla="*/ 124652 w 533400"/>
              <a:gd name="connsiteY10" fmla="*/ 409751 h 481816"/>
              <a:gd name="connsiteX11" fmla="*/ 239032 w 533400"/>
              <a:gd name="connsiteY11" fmla="*/ 409751 h 481816"/>
              <a:gd name="connsiteX12" fmla="*/ 239508 w 533400"/>
              <a:gd name="connsiteY12" fmla="*/ 410227 h 481816"/>
              <a:gd name="connsiteX13" fmla="*/ 239508 w 533400"/>
              <a:gd name="connsiteY13" fmla="*/ 423705 h 481816"/>
              <a:gd name="connsiteX14" fmla="*/ 239032 w 533400"/>
              <a:gd name="connsiteY14" fmla="*/ 424181 h 481816"/>
              <a:gd name="connsiteX15" fmla="*/ 124557 w 533400"/>
              <a:gd name="connsiteY15" fmla="*/ 424181 h 481816"/>
              <a:gd name="connsiteX16" fmla="*/ 124176 w 533400"/>
              <a:gd name="connsiteY16" fmla="*/ 423705 h 481816"/>
              <a:gd name="connsiteX17" fmla="*/ 124176 w 533400"/>
              <a:gd name="connsiteY17" fmla="*/ 410180 h 481816"/>
              <a:gd name="connsiteX18" fmla="*/ 124652 w 533400"/>
              <a:gd name="connsiteY18" fmla="*/ 409751 h 481816"/>
              <a:gd name="connsiteX19" fmla="*/ 16228 w 533400"/>
              <a:gd name="connsiteY19" fmla="*/ 352756 h 481816"/>
              <a:gd name="connsiteX20" fmla="*/ 517220 w 533400"/>
              <a:gd name="connsiteY20" fmla="*/ 352756 h 481816"/>
              <a:gd name="connsiteX21" fmla="*/ 519017 w 533400"/>
              <a:gd name="connsiteY21" fmla="*/ 360128 h 481816"/>
              <a:gd name="connsiteX22" fmla="*/ 519017 w 533400"/>
              <a:gd name="connsiteY22" fmla="*/ 367140 h 481816"/>
              <a:gd name="connsiteX23" fmla="*/ 14430 w 533400"/>
              <a:gd name="connsiteY23" fmla="*/ 367140 h 481816"/>
              <a:gd name="connsiteX24" fmla="*/ 14430 w 533400"/>
              <a:gd name="connsiteY24" fmla="*/ 360128 h 481816"/>
              <a:gd name="connsiteX25" fmla="*/ 52197 w 533400"/>
              <a:gd name="connsiteY25" fmla="*/ 205244 h 481816"/>
              <a:gd name="connsiteX26" fmla="*/ 16228 w 533400"/>
              <a:gd name="connsiteY26" fmla="*/ 352756 h 481816"/>
              <a:gd name="connsiteX27" fmla="*/ 7242 w 533400"/>
              <a:gd name="connsiteY27" fmla="*/ 352756 h 481816"/>
              <a:gd name="connsiteX28" fmla="*/ 7242 w 533400"/>
              <a:gd name="connsiteY28" fmla="*/ 367140 h 481816"/>
              <a:gd name="connsiteX29" fmla="*/ 14430 w 533400"/>
              <a:gd name="connsiteY29" fmla="*/ 367140 h 481816"/>
              <a:gd name="connsiteX30" fmla="*/ 14430 w 533400"/>
              <a:gd name="connsiteY30" fmla="*/ 455383 h 481816"/>
              <a:gd name="connsiteX31" fmla="*/ 26432 w 533400"/>
              <a:gd name="connsiteY31" fmla="*/ 467385 h 481816"/>
              <a:gd name="connsiteX32" fmla="*/ 506968 w 533400"/>
              <a:gd name="connsiteY32" fmla="*/ 467385 h 481816"/>
              <a:gd name="connsiteX33" fmla="*/ 519017 w 533400"/>
              <a:gd name="connsiteY33" fmla="*/ 455383 h 481816"/>
              <a:gd name="connsiteX34" fmla="*/ 519017 w 533400"/>
              <a:gd name="connsiteY34" fmla="*/ 367140 h 481816"/>
              <a:gd name="connsiteX35" fmla="*/ 526159 w 533400"/>
              <a:gd name="connsiteY35" fmla="*/ 367140 h 481816"/>
              <a:gd name="connsiteX36" fmla="*/ 526159 w 533400"/>
              <a:gd name="connsiteY36" fmla="*/ 352756 h 481816"/>
              <a:gd name="connsiteX37" fmla="*/ 517220 w 533400"/>
              <a:gd name="connsiteY37" fmla="*/ 352756 h 481816"/>
              <a:gd name="connsiteX38" fmla="*/ 481251 w 533400"/>
              <a:gd name="connsiteY38" fmla="*/ 205244 h 481816"/>
              <a:gd name="connsiteX39" fmla="*/ 40862 w 533400"/>
              <a:gd name="connsiteY39" fmla="*/ 190861 h 481816"/>
              <a:gd name="connsiteX40" fmla="*/ 115271 w 533400"/>
              <a:gd name="connsiteY40" fmla="*/ 190861 h 481816"/>
              <a:gd name="connsiteX41" fmla="*/ 115271 w 533400"/>
              <a:gd name="connsiteY41" fmla="*/ 202066 h 481816"/>
              <a:gd name="connsiteX42" fmla="*/ 115747 w 533400"/>
              <a:gd name="connsiteY42" fmla="*/ 202542 h 481816"/>
              <a:gd name="connsiteX43" fmla="*/ 129271 w 533400"/>
              <a:gd name="connsiteY43" fmla="*/ 202542 h 481816"/>
              <a:gd name="connsiteX44" fmla="*/ 129747 w 533400"/>
              <a:gd name="connsiteY44" fmla="*/ 202113 h 481816"/>
              <a:gd name="connsiteX45" fmla="*/ 129747 w 533400"/>
              <a:gd name="connsiteY45" fmla="*/ 190861 h 481816"/>
              <a:gd name="connsiteX46" fmla="*/ 403554 w 533400"/>
              <a:gd name="connsiteY46" fmla="*/ 190861 h 481816"/>
              <a:gd name="connsiteX47" fmla="*/ 403554 w 533400"/>
              <a:gd name="connsiteY47" fmla="*/ 202066 h 481816"/>
              <a:gd name="connsiteX48" fmla="*/ 404030 w 533400"/>
              <a:gd name="connsiteY48" fmla="*/ 202542 h 481816"/>
              <a:gd name="connsiteX49" fmla="*/ 417554 w 533400"/>
              <a:gd name="connsiteY49" fmla="*/ 202542 h 481816"/>
              <a:gd name="connsiteX50" fmla="*/ 418030 w 533400"/>
              <a:gd name="connsiteY50" fmla="*/ 202113 h 481816"/>
              <a:gd name="connsiteX51" fmla="*/ 418030 w 533400"/>
              <a:gd name="connsiteY51" fmla="*/ 190861 h 481816"/>
              <a:gd name="connsiteX52" fmla="*/ 492490 w 533400"/>
              <a:gd name="connsiteY52" fmla="*/ 190861 h 481816"/>
              <a:gd name="connsiteX53" fmla="*/ 533400 w 533400"/>
              <a:gd name="connsiteY53" fmla="*/ 359223 h 481816"/>
              <a:gd name="connsiteX54" fmla="*/ 533400 w 533400"/>
              <a:gd name="connsiteY54" fmla="*/ 455335 h 481816"/>
              <a:gd name="connsiteX55" fmla="*/ 506968 w 533400"/>
              <a:gd name="connsiteY55" fmla="*/ 481816 h 481816"/>
              <a:gd name="connsiteX56" fmla="*/ 26432 w 533400"/>
              <a:gd name="connsiteY56" fmla="*/ 481816 h 481816"/>
              <a:gd name="connsiteX57" fmla="*/ 0 w 533400"/>
              <a:gd name="connsiteY57" fmla="*/ 455383 h 481816"/>
              <a:gd name="connsiteX58" fmla="*/ 191 w 533400"/>
              <a:gd name="connsiteY58" fmla="*/ 357556 h 481816"/>
              <a:gd name="connsiteX59" fmla="*/ 404030 w 533400"/>
              <a:gd name="connsiteY59" fmla="*/ 0 h 481816"/>
              <a:gd name="connsiteX60" fmla="*/ 417554 w 533400"/>
              <a:gd name="connsiteY60" fmla="*/ 0 h 481816"/>
              <a:gd name="connsiteX61" fmla="*/ 418030 w 533400"/>
              <a:gd name="connsiteY61" fmla="*/ 476 h 481816"/>
              <a:gd name="connsiteX62" fmla="*/ 418030 w 533400"/>
              <a:gd name="connsiteY62" fmla="*/ 190861 h 481816"/>
              <a:gd name="connsiteX63" fmla="*/ 403554 w 533400"/>
              <a:gd name="connsiteY63" fmla="*/ 190861 h 481816"/>
              <a:gd name="connsiteX64" fmla="*/ 403554 w 533400"/>
              <a:gd name="connsiteY64" fmla="*/ 476 h 481816"/>
              <a:gd name="connsiteX65" fmla="*/ 404030 w 533400"/>
              <a:gd name="connsiteY65" fmla="*/ 0 h 481816"/>
              <a:gd name="connsiteX66" fmla="*/ 115747 w 533400"/>
              <a:gd name="connsiteY66" fmla="*/ 0 h 481816"/>
              <a:gd name="connsiteX67" fmla="*/ 129271 w 533400"/>
              <a:gd name="connsiteY67" fmla="*/ 0 h 481816"/>
              <a:gd name="connsiteX68" fmla="*/ 129747 w 533400"/>
              <a:gd name="connsiteY68" fmla="*/ 476 h 481816"/>
              <a:gd name="connsiteX69" fmla="*/ 129747 w 533400"/>
              <a:gd name="connsiteY69" fmla="*/ 190861 h 481816"/>
              <a:gd name="connsiteX70" fmla="*/ 115271 w 533400"/>
              <a:gd name="connsiteY70" fmla="*/ 190861 h 481816"/>
              <a:gd name="connsiteX71" fmla="*/ 115271 w 533400"/>
              <a:gd name="connsiteY71" fmla="*/ 476 h 481816"/>
              <a:gd name="connsiteX72" fmla="*/ 115747 w 533400"/>
              <a:gd name="connsiteY72" fmla="*/ 0 h 481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3400" h="481816">
                <a:moveTo>
                  <a:pt x="89237" y="410193"/>
                </a:moveTo>
                <a:cubicBezTo>
                  <a:pt x="93568" y="410193"/>
                  <a:pt x="96423" y="413229"/>
                  <a:pt x="96423" y="417782"/>
                </a:cubicBezTo>
                <a:cubicBezTo>
                  <a:pt x="96423" y="422335"/>
                  <a:pt x="93568" y="425371"/>
                  <a:pt x="89237" y="425371"/>
                </a:cubicBezTo>
                <a:cubicBezTo>
                  <a:pt x="84907" y="425371"/>
                  <a:pt x="82051" y="422335"/>
                  <a:pt x="82051" y="417782"/>
                </a:cubicBezTo>
                <a:cubicBezTo>
                  <a:pt x="82051" y="413229"/>
                  <a:pt x="84907" y="410193"/>
                  <a:pt x="89237" y="410193"/>
                </a:cubicBezTo>
                <a:close/>
                <a:moveTo>
                  <a:pt x="50881" y="410193"/>
                </a:moveTo>
                <a:cubicBezTo>
                  <a:pt x="55164" y="410193"/>
                  <a:pt x="58067" y="413229"/>
                  <a:pt x="58067" y="417782"/>
                </a:cubicBezTo>
                <a:cubicBezTo>
                  <a:pt x="58067" y="422335"/>
                  <a:pt x="55212" y="425371"/>
                  <a:pt x="50881" y="425371"/>
                </a:cubicBezTo>
                <a:cubicBezTo>
                  <a:pt x="46503" y="425371"/>
                  <a:pt x="43648" y="422335"/>
                  <a:pt x="43648" y="417782"/>
                </a:cubicBezTo>
                <a:cubicBezTo>
                  <a:pt x="43648" y="413229"/>
                  <a:pt x="46503" y="410193"/>
                  <a:pt x="50881" y="410193"/>
                </a:cubicBezTo>
                <a:close/>
                <a:moveTo>
                  <a:pt x="124652" y="409751"/>
                </a:moveTo>
                <a:lnTo>
                  <a:pt x="239032" y="409751"/>
                </a:lnTo>
                <a:cubicBezTo>
                  <a:pt x="239270" y="409751"/>
                  <a:pt x="239508" y="409942"/>
                  <a:pt x="239508" y="410227"/>
                </a:cubicBezTo>
                <a:lnTo>
                  <a:pt x="239508" y="423705"/>
                </a:lnTo>
                <a:cubicBezTo>
                  <a:pt x="239508" y="423943"/>
                  <a:pt x="239317" y="424181"/>
                  <a:pt x="239032" y="424181"/>
                </a:cubicBezTo>
                <a:lnTo>
                  <a:pt x="124557" y="424181"/>
                </a:lnTo>
                <a:cubicBezTo>
                  <a:pt x="124319" y="424181"/>
                  <a:pt x="124176" y="423990"/>
                  <a:pt x="124176" y="423705"/>
                </a:cubicBezTo>
                <a:lnTo>
                  <a:pt x="124176" y="410180"/>
                </a:lnTo>
                <a:cubicBezTo>
                  <a:pt x="124176" y="409942"/>
                  <a:pt x="124319" y="409751"/>
                  <a:pt x="124652" y="409751"/>
                </a:cubicBezTo>
                <a:close/>
                <a:moveTo>
                  <a:pt x="16228" y="352756"/>
                </a:moveTo>
                <a:lnTo>
                  <a:pt x="517220" y="352756"/>
                </a:lnTo>
                <a:lnTo>
                  <a:pt x="519017" y="360128"/>
                </a:lnTo>
                <a:lnTo>
                  <a:pt x="519017" y="367140"/>
                </a:lnTo>
                <a:lnTo>
                  <a:pt x="14430" y="367140"/>
                </a:lnTo>
                <a:lnTo>
                  <a:pt x="14430" y="360128"/>
                </a:lnTo>
                <a:close/>
                <a:moveTo>
                  <a:pt x="52197" y="205244"/>
                </a:moveTo>
                <a:lnTo>
                  <a:pt x="16228" y="352756"/>
                </a:lnTo>
                <a:lnTo>
                  <a:pt x="7242" y="352756"/>
                </a:lnTo>
                <a:lnTo>
                  <a:pt x="7242" y="367140"/>
                </a:lnTo>
                <a:lnTo>
                  <a:pt x="14430" y="367140"/>
                </a:lnTo>
                <a:lnTo>
                  <a:pt x="14430" y="455383"/>
                </a:lnTo>
                <a:cubicBezTo>
                  <a:pt x="14430" y="462003"/>
                  <a:pt x="19764" y="467385"/>
                  <a:pt x="26432" y="467385"/>
                </a:cubicBezTo>
                <a:lnTo>
                  <a:pt x="506968" y="467385"/>
                </a:lnTo>
                <a:cubicBezTo>
                  <a:pt x="513588" y="467385"/>
                  <a:pt x="519017" y="462051"/>
                  <a:pt x="519017" y="455383"/>
                </a:cubicBezTo>
                <a:lnTo>
                  <a:pt x="519017" y="367140"/>
                </a:lnTo>
                <a:lnTo>
                  <a:pt x="526159" y="367140"/>
                </a:lnTo>
                <a:lnTo>
                  <a:pt x="526159" y="352756"/>
                </a:lnTo>
                <a:lnTo>
                  <a:pt x="517220" y="352756"/>
                </a:lnTo>
                <a:lnTo>
                  <a:pt x="481251" y="205244"/>
                </a:lnTo>
                <a:close/>
                <a:moveTo>
                  <a:pt x="40862" y="190861"/>
                </a:moveTo>
                <a:lnTo>
                  <a:pt x="115271" y="190861"/>
                </a:lnTo>
                <a:lnTo>
                  <a:pt x="115271" y="202066"/>
                </a:lnTo>
                <a:cubicBezTo>
                  <a:pt x="115271" y="202352"/>
                  <a:pt x="115509" y="202542"/>
                  <a:pt x="115747" y="202542"/>
                </a:cubicBezTo>
                <a:lnTo>
                  <a:pt x="129271" y="202542"/>
                </a:lnTo>
                <a:cubicBezTo>
                  <a:pt x="129509" y="202542"/>
                  <a:pt x="129699" y="202352"/>
                  <a:pt x="129747" y="202113"/>
                </a:cubicBezTo>
                <a:lnTo>
                  <a:pt x="129747" y="190861"/>
                </a:lnTo>
                <a:lnTo>
                  <a:pt x="403554" y="190861"/>
                </a:lnTo>
                <a:lnTo>
                  <a:pt x="403554" y="202066"/>
                </a:lnTo>
                <a:cubicBezTo>
                  <a:pt x="403554" y="202352"/>
                  <a:pt x="403792" y="202542"/>
                  <a:pt x="404030" y="202542"/>
                </a:cubicBezTo>
                <a:lnTo>
                  <a:pt x="417554" y="202542"/>
                </a:lnTo>
                <a:cubicBezTo>
                  <a:pt x="417792" y="202542"/>
                  <a:pt x="418030" y="202352"/>
                  <a:pt x="418030" y="202113"/>
                </a:cubicBezTo>
                <a:lnTo>
                  <a:pt x="418030" y="190861"/>
                </a:lnTo>
                <a:lnTo>
                  <a:pt x="492490" y="190861"/>
                </a:lnTo>
                <a:lnTo>
                  <a:pt x="533400" y="359223"/>
                </a:lnTo>
                <a:lnTo>
                  <a:pt x="533400" y="455335"/>
                </a:lnTo>
                <a:cubicBezTo>
                  <a:pt x="533400" y="469909"/>
                  <a:pt x="521541" y="481816"/>
                  <a:pt x="506968" y="481816"/>
                </a:cubicBezTo>
                <a:lnTo>
                  <a:pt x="26432" y="481816"/>
                </a:lnTo>
                <a:cubicBezTo>
                  <a:pt x="11859" y="481816"/>
                  <a:pt x="0" y="469957"/>
                  <a:pt x="0" y="455383"/>
                </a:cubicBezTo>
                <a:lnTo>
                  <a:pt x="191" y="357556"/>
                </a:lnTo>
                <a:close/>
                <a:moveTo>
                  <a:pt x="404030" y="0"/>
                </a:moveTo>
                <a:lnTo>
                  <a:pt x="417554" y="0"/>
                </a:lnTo>
                <a:cubicBezTo>
                  <a:pt x="417792" y="0"/>
                  <a:pt x="418030" y="190"/>
                  <a:pt x="418030" y="476"/>
                </a:cubicBezTo>
                <a:lnTo>
                  <a:pt x="418030" y="190861"/>
                </a:lnTo>
                <a:lnTo>
                  <a:pt x="403554" y="190861"/>
                </a:lnTo>
                <a:lnTo>
                  <a:pt x="403554" y="476"/>
                </a:lnTo>
                <a:cubicBezTo>
                  <a:pt x="403554" y="238"/>
                  <a:pt x="403744" y="0"/>
                  <a:pt x="404030" y="0"/>
                </a:cubicBezTo>
                <a:close/>
                <a:moveTo>
                  <a:pt x="115747" y="0"/>
                </a:moveTo>
                <a:lnTo>
                  <a:pt x="129271" y="0"/>
                </a:lnTo>
                <a:cubicBezTo>
                  <a:pt x="129509" y="0"/>
                  <a:pt x="129747" y="190"/>
                  <a:pt x="129747" y="476"/>
                </a:cubicBezTo>
                <a:lnTo>
                  <a:pt x="129747" y="190861"/>
                </a:lnTo>
                <a:lnTo>
                  <a:pt x="115271" y="190861"/>
                </a:lnTo>
                <a:lnTo>
                  <a:pt x="115271" y="476"/>
                </a:lnTo>
                <a:cubicBezTo>
                  <a:pt x="115271" y="238"/>
                  <a:pt x="115461" y="0"/>
                  <a:pt x="1157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39B102-DF21-40B6-A498-D84F6046D9CE}"/>
              </a:ext>
            </a:extLst>
          </p:cNvPr>
          <p:cNvSpPr txBox="1"/>
          <p:nvPr/>
        </p:nvSpPr>
        <p:spPr>
          <a:xfrm>
            <a:off x="1298682" y="1051059"/>
            <a:ext cx="7084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cs typeface="+mn-ea"/>
                <a:sym typeface="+mn-lt"/>
              </a:rPr>
              <a:t>NLSR</a:t>
            </a:r>
            <a:r>
              <a:rPr lang="zh-CN" altLang="en-US" b="1" dirty="0">
                <a:cs typeface="+mn-ea"/>
                <a:sym typeface="+mn-lt"/>
              </a:rPr>
              <a:t>：</a:t>
            </a:r>
            <a:r>
              <a:rPr lang="en-US" altLang="zh-CN" b="1" dirty="0">
                <a:cs typeface="+mn-ea"/>
                <a:sym typeface="+mn-lt"/>
              </a:rPr>
              <a:t>OSPFN</a:t>
            </a:r>
            <a:r>
              <a:rPr lang="zh-CN" altLang="en-US" b="1" dirty="0">
                <a:cs typeface="+mn-ea"/>
                <a:sym typeface="+mn-lt"/>
              </a:rPr>
              <a:t>不支持动态多路径转发，没有建立机制认证路由数据</a:t>
            </a:r>
            <a:endParaRPr lang="en-US" altLang="zh-CN" b="1" dirty="0">
              <a:cs typeface="+mn-ea"/>
              <a:sym typeface="+mn-lt"/>
            </a:endParaRPr>
          </a:p>
          <a:p>
            <a:endParaRPr lang="en-US" altLang="zh-CN" b="1" dirty="0">
              <a:cs typeface="+mn-ea"/>
              <a:sym typeface="+mn-lt"/>
            </a:endParaRPr>
          </a:p>
          <a:p>
            <a:r>
              <a:rPr lang="zh-CN" altLang="en-US" b="1" dirty="0">
                <a:cs typeface="+mn-ea"/>
                <a:sym typeface="+mn-lt"/>
              </a:rPr>
              <a:t>本质：为</a:t>
            </a:r>
            <a:r>
              <a:rPr lang="en-US" altLang="zh-CN" b="1" dirty="0">
                <a:cs typeface="+mn-ea"/>
                <a:sym typeface="+mn-lt"/>
              </a:rPr>
              <a:t>NDN</a:t>
            </a:r>
            <a:r>
              <a:rPr lang="zh-CN" altLang="en-US" b="1" dirty="0">
                <a:cs typeface="+mn-ea"/>
                <a:sym typeface="+mn-lt"/>
              </a:rPr>
              <a:t>转发策略提供一个基于名字的多路径路由表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672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9867">
        <p:fade/>
      </p:transition>
    </mc:Choice>
    <mc:Fallback xmlns="">
      <p:transition spd="med" advTm="79867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82B47975-F7AC-4E18-AF6B-46BF0515B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65" y="540343"/>
            <a:ext cx="9439694" cy="6193751"/>
          </a:xfrm>
          <a:prstGeom prst="rect">
            <a:avLst/>
          </a:prstGeom>
        </p:spPr>
      </p:pic>
      <p:sp>
        <p:nvSpPr>
          <p:cNvPr id="11" name="iconfont-10688-5171688">
            <a:extLst>
              <a:ext uri="{FF2B5EF4-FFF2-40B4-BE49-F238E27FC236}">
                <a16:creationId xmlns:a16="http://schemas.microsoft.com/office/drawing/2014/main" id="{8E4C0BAB-CD7B-4010-A764-66BA70267152}"/>
              </a:ext>
            </a:extLst>
          </p:cNvPr>
          <p:cNvSpPr/>
          <p:nvPr/>
        </p:nvSpPr>
        <p:spPr>
          <a:xfrm>
            <a:off x="98099" y="83844"/>
            <a:ext cx="412602" cy="338554"/>
          </a:xfrm>
          <a:custGeom>
            <a:avLst/>
            <a:gdLst>
              <a:gd name="connsiteX0" fmla="*/ 112295 w 360610"/>
              <a:gd name="connsiteY0" fmla="*/ 231214 h 295893"/>
              <a:gd name="connsiteX1" fmla="*/ 126183 w 360610"/>
              <a:gd name="connsiteY1" fmla="*/ 246392 h 295893"/>
              <a:gd name="connsiteX2" fmla="*/ 112295 w 360610"/>
              <a:gd name="connsiteY2" fmla="*/ 261570 h 295893"/>
              <a:gd name="connsiteX3" fmla="*/ 98407 w 360610"/>
              <a:gd name="connsiteY3" fmla="*/ 246392 h 295893"/>
              <a:gd name="connsiteX4" fmla="*/ 112295 w 360610"/>
              <a:gd name="connsiteY4" fmla="*/ 231214 h 295893"/>
              <a:gd name="connsiteX5" fmla="*/ 287128 w 360610"/>
              <a:gd name="connsiteY5" fmla="*/ 159247 h 295893"/>
              <a:gd name="connsiteX6" fmla="*/ 291368 w 360610"/>
              <a:gd name="connsiteY6" fmla="*/ 159342 h 295893"/>
              <a:gd name="connsiteX7" fmla="*/ 291225 w 360610"/>
              <a:gd name="connsiteY7" fmla="*/ 163580 h 295893"/>
              <a:gd name="connsiteX8" fmla="*/ 288080 w 360610"/>
              <a:gd name="connsiteY8" fmla="*/ 170675 h 295893"/>
              <a:gd name="connsiteX9" fmla="*/ 291225 w 360610"/>
              <a:gd name="connsiteY9" fmla="*/ 177722 h 295893"/>
              <a:gd name="connsiteX10" fmla="*/ 306852 w 360610"/>
              <a:gd name="connsiteY10" fmla="*/ 177722 h 295893"/>
              <a:gd name="connsiteX11" fmla="*/ 309997 w 360610"/>
              <a:gd name="connsiteY11" fmla="*/ 170675 h 295893"/>
              <a:gd name="connsiteX12" fmla="*/ 306852 w 360610"/>
              <a:gd name="connsiteY12" fmla="*/ 163580 h 295893"/>
              <a:gd name="connsiteX13" fmla="*/ 306709 w 360610"/>
              <a:gd name="connsiteY13" fmla="*/ 159342 h 295893"/>
              <a:gd name="connsiteX14" fmla="*/ 310949 w 360610"/>
              <a:gd name="connsiteY14" fmla="*/ 159247 h 295893"/>
              <a:gd name="connsiteX15" fmla="*/ 315809 w 360610"/>
              <a:gd name="connsiteY15" fmla="*/ 170675 h 295893"/>
              <a:gd name="connsiteX16" fmla="*/ 310807 w 360610"/>
              <a:gd name="connsiteY16" fmla="*/ 182103 h 295893"/>
              <a:gd name="connsiteX17" fmla="*/ 298991 w 360610"/>
              <a:gd name="connsiteY17" fmla="*/ 186674 h 295893"/>
              <a:gd name="connsiteX18" fmla="*/ 287128 w 360610"/>
              <a:gd name="connsiteY18" fmla="*/ 182103 h 295893"/>
              <a:gd name="connsiteX19" fmla="*/ 282125 w 360610"/>
              <a:gd name="connsiteY19" fmla="*/ 170675 h 295893"/>
              <a:gd name="connsiteX20" fmla="*/ 287128 w 360610"/>
              <a:gd name="connsiteY20" fmla="*/ 159247 h 295893"/>
              <a:gd name="connsiteX21" fmla="*/ 299013 w 360610"/>
              <a:gd name="connsiteY21" fmla="*/ 152846 h 295893"/>
              <a:gd name="connsiteX22" fmla="*/ 301965 w 360610"/>
              <a:gd name="connsiteY22" fmla="*/ 155807 h 295893"/>
              <a:gd name="connsiteX23" fmla="*/ 301965 w 360610"/>
              <a:gd name="connsiteY23" fmla="*/ 172952 h 295893"/>
              <a:gd name="connsiteX24" fmla="*/ 299013 w 360610"/>
              <a:gd name="connsiteY24" fmla="*/ 175960 h 295893"/>
              <a:gd name="connsiteX25" fmla="*/ 296013 w 360610"/>
              <a:gd name="connsiteY25" fmla="*/ 172952 h 295893"/>
              <a:gd name="connsiteX26" fmla="*/ 296013 w 360610"/>
              <a:gd name="connsiteY26" fmla="*/ 155807 h 295893"/>
              <a:gd name="connsiteX27" fmla="*/ 299013 w 360610"/>
              <a:gd name="connsiteY27" fmla="*/ 152846 h 295893"/>
              <a:gd name="connsiteX28" fmla="*/ 27378 w 360610"/>
              <a:gd name="connsiteY28" fmla="*/ 140107 h 295893"/>
              <a:gd name="connsiteX29" fmla="*/ 11903 w 360610"/>
              <a:gd name="connsiteY29" fmla="*/ 155586 h 295893"/>
              <a:gd name="connsiteX30" fmla="*/ 11903 w 360610"/>
              <a:gd name="connsiteY30" fmla="*/ 268460 h 295893"/>
              <a:gd name="connsiteX31" fmla="*/ 27378 w 360610"/>
              <a:gd name="connsiteY31" fmla="*/ 283939 h 295893"/>
              <a:gd name="connsiteX32" fmla="*/ 317442 w 360610"/>
              <a:gd name="connsiteY32" fmla="*/ 283939 h 295893"/>
              <a:gd name="connsiteX33" fmla="*/ 332917 w 360610"/>
              <a:gd name="connsiteY33" fmla="*/ 268460 h 295893"/>
              <a:gd name="connsiteX34" fmla="*/ 332917 w 360610"/>
              <a:gd name="connsiteY34" fmla="*/ 155586 h 295893"/>
              <a:gd name="connsiteX35" fmla="*/ 317442 w 360610"/>
              <a:gd name="connsiteY35" fmla="*/ 140107 h 295893"/>
              <a:gd name="connsiteX36" fmla="*/ 286820 w 360610"/>
              <a:gd name="connsiteY36" fmla="*/ 65695 h 295893"/>
              <a:gd name="connsiteX37" fmla="*/ 323143 w 360610"/>
              <a:gd name="connsiteY37" fmla="*/ 80714 h 295893"/>
              <a:gd name="connsiteX38" fmla="*/ 323143 w 360610"/>
              <a:gd name="connsiteY38" fmla="*/ 89105 h 295893"/>
              <a:gd name="connsiteX39" fmla="*/ 318905 w 360610"/>
              <a:gd name="connsiteY39" fmla="*/ 90821 h 295893"/>
              <a:gd name="connsiteX40" fmla="*/ 314715 w 360610"/>
              <a:gd name="connsiteY40" fmla="*/ 89105 h 295893"/>
              <a:gd name="connsiteX41" fmla="*/ 258912 w 360610"/>
              <a:gd name="connsiteY41" fmla="*/ 89105 h 295893"/>
              <a:gd name="connsiteX42" fmla="*/ 250532 w 360610"/>
              <a:gd name="connsiteY42" fmla="*/ 89105 h 295893"/>
              <a:gd name="connsiteX43" fmla="*/ 250532 w 360610"/>
              <a:gd name="connsiteY43" fmla="*/ 80714 h 295893"/>
              <a:gd name="connsiteX44" fmla="*/ 286820 w 360610"/>
              <a:gd name="connsiteY44" fmla="*/ 65695 h 295893"/>
              <a:gd name="connsiteX45" fmla="*/ 62708 w 360610"/>
              <a:gd name="connsiteY45" fmla="*/ 36186 h 295893"/>
              <a:gd name="connsiteX46" fmla="*/ 68659 w 360610"/>
              <a:gd name="connsiteY46" fmla="*/ 42140 h 295893"/>
              <a:gd name="connsiteX47" fmla="*/ 68659 w 360610"/>
              <a:gd name="connsiteY47" fmla="*/ 128201 h 295893"/>
              <a:gd name="connsiteX48" fmla="*/ 280875 w 360610"/>
              <a:gd name="connsiteY48" fmla="*/ 128201 h 295893"/>
              <a:gd name="connsiteX49" fmla="*/ 280875 w 360610"/>
              <a:gd name="connsiteY49" fmla="*/ 102911 h 295893"/>
              <a:gd name="connsiteX50" fmla="*/ 286826 w 360610"/>
              <a:gd name="connsiteY50" fmla="*/ 96958 h 295893"/>
              <a:gd name="connsiteX51" fmla="*/ 292778 w 360610"/>
              <a:gd name="connsiteY51" fmla="*/ 102911 h 295893"/>
              <a:gd name="connsiteX52" fmla="*/ 292778 w 360610"/>
              <a:gd name="connsiteY52" fmla="*/ 128201 h 295893"/>
              <a:gd name="connsiteX53" fmla="*/ 317442 w 360610"/>
              <a:gd name="connsiteY53" fmla="*/ 128201 h 295893"/>
              <a:gd name="connsiteX54" fmla="*/ 344820 w 360610"/>
              <a:gd name="connsiteY54" fmla="*/ 155586 h 295893"/>
              <a:gd name="connsiteX55" fmla="*/ 344820 w 360610"/>
              <a:gd name="connsiteY55" fmla="*/ 268508 h 295893"/>
              <a:gd name="connsiteX56" fmla="*/ 317442 w 360610"/>
              <a:gd name="connsiteY56" fmla="*/ 295893 h 295893"/>
              <a:gd name="connsiteX57" fmla="*/ 27378 w 360610"/>
              <a:gd name="connsiteY57" fmla="*/ 295893 h 295893"/>
              <a:gd name="connsiteX58" fmla="*/ 0 w 360610"/>
              <a:gd name="connsiteY58" fmla="*/ 268508 h 295893"/>
              <a:gd name="connsiteX59" fmla="*/ 0 w 360610"/>
              <a:gd name="connsiteY59" fmla="*/ 155586 h 295893"/>
              <a:gd name="connsiteX60" fmla="*/ 27378 w 360610"/>
              <a:gd name="connsiteY60" fmla="*/ 128201 h 295893"/>
              <a:gd name="connsiteX61" fmla="*/ 56756 w 360610"/>
              <a:gd name="connsiteY61" fmla="*/ 128201 h 295893"/>
              <a:gd name="connsiteX62" fmla="*/ 56756 w 360610"/>
              <a:gd name="connsiteY62" fmla="*/ 42140 h 295893"/>
              <a:gd name="connsiteX63" fmla="*/ 62708 w 360610"/>
              <a:gd name="connsiteY63" fmla="*/ 36186 h 295893"/>
              <a:gd name="connsiteX64" fmla="*/ 286819 w 360610"/>
              <a:gd name="connsiteY64" fmla="*/ 31693 h 295893"/>
              <a:gd name="connsiteX65" fmla="*/ 341840 w 360610"/>
              <a:gd name="connsiteY65" fmla="*/ 54519 h 295893"/>
              <a:gd name="connsiteX66" fmla="*/ 341840 w 360610"/>
              <a:gd name="connsiteY66" fmla="*/ 62915 h 295893"/>
              <a:gd name="connsiteX67" fmla="*/ 337604 w 360610"/>
              <a:gd name="connsiteY67" fmla="*/ 64632 h 295893"/>
              <a:gd name="connsiteX68" fmla="*/ 333367 w 360610"/>
              <a:gd name="connsiteY68" fmla="*/ 62915 h 295893"/>
              <a:gd name="connsiteX69" fmla="*/ 240259 w 360610"/>
              <a:gd name="connsiteY69" fmla="*/ 62915 h 295893"/>
              <a:gd name="connsiteX70" fmla="*/ 231834 w 360610"/>
              <a:gd name="connsiteY70" fmla="*/ 62915 h 295893"/>
              <a:gd name="connsiteX71" fmla="*/ 231834 w 360610"/>
              <a:gd name="connsiteY71" fmla="*/ 54519 h 295893"/>
              <a:gd name="connsiteX72" fmla="*/ 286819 w 360610"/>
              <a:gd name="connsiteY72" fmla="*/ 31693 h 295893"/>
              <a:gd name="connsiteX73" fmla="*/ 286838 w 360610"/>
              <a:gd name="connsiteY73" fmla="*/ 0 h 295893"/>
              <a:gd name="connsiteX74" fmla="*/ 358855 w 360610"/>
              <a:gd name="connsiteY74" fmla="*/ 29823 h 295893"/>
              <a:gd name="connsiteX75" fmla="*/ 358903 w 360610"/>
              <a:gd name="connsiteY75" fmla="*/ 38215 h 295893"/>
              <a:gd name="connsiteX76" fmla="*/ 354712 w 360610"/>
              <a:gd name="connsiteY76" fmla="*/ 39979 h 295893"/>
              <a:gd name="connsiteX77" fmla="*/ 350475 w 360610"/>
              <a:gd name="connsiteY77" fmla="*/ 38215 h 295893"/>
              <a:gd name="connsiteX78" fmla="*/ 223200 w 360610"/>
              <a:gd name="connsiteY78" fmla="*/ 38215 h 295893"/>
              <a:gd name="connsiteX79" fmla="*/ 214820 w 360610"/>
              <a:gd name="connsiteY79" fmla="*/ 38215 h 295893"/>
              <a:gd name="connsiteX80" fmla="*/ 214820 w 360610"/>
              <a:gd name="connsiteY80" fmla="*/ 29823 h 295893"/>
              <a:gd name="connsiteX81" fmla="*/ 286838 w 360610"/>
              <a:gd name="connsiteY81" fmla="*/ 0 h 29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360610" h="295893">
                <a:moveTo>
                  <a:pt x="112295" y="231214"/>
                </a:moveTo>
                <a:cubicBezTo>
                  <a:pt x="119965" y="231214"/>
                  <a:pt x="126183" y="238009"/>
                  <a:pt x="126183" y="246392"/>
                </a:cubicBezTo>
                <a:cubicBezTo>
                  <a:pt x="126183" y="254775"/>
                  <a:pt x="119965" y="261570"/>
                  <a:pt x="112295" y="261570"/>
                </a:cubicBezTo>
                <a:cubicBezTo>
                  <a:pt x="104625" y="261570"/>
                  <a:pt x="98407" y="254775"/>
                  <a:pt x="98407" y="246392"/>
                </a:cubicBezTo>
                <a:cubicBezTo>
                  <a:pt x="98407" y="238009"/>
                  <a:pt x="104625" y="231214"/>
                  <a:pt x="112295" y="231214"/>
                </a:cubicBezTo>
                <a:close/>
                <a:moveTo>
                  <a:pt x="287128" y="159247"/>
                </a:moveTo>
                <a:cubicBezTo>
                  <a:pt x="288319" y="158104"/>
                  <a:pt x="290224" y="158152"/>
                  <a:pt x="291368" y="159342"/>
                </a:cubicBezTo>
                <a:cubicBezTo>
                  <a:pt x="292464" y="160533"/>
                  <a:pt x="292416" y="162437"/>
                  <a:pt x="291225" y="163580"/>
                </a:cubicBezTo>
                <a:cubicBezTo>
                  <a:pt x="289224" y="165485"/>
                  <a:pt x="288080" y="167961"/>
                  <a:pt x="288080" y="170675"/>
                </a:cubicBezTo>
                <a:cubicBezTo>
                  <a:pt x="288080" y="173342"/>
                  <a:pt x="289224" y="175818"/>
                  <a:pt x="291225" y="177722"/>
                </a:cubicBezTo>
                <a:cubicBezTo>
                  <a:pt x="295513" y="181770"/>
                  <a:pt x="302564" y="181770"/>
                  <a:pt x="306852" y="177722"/>
                </a:cubicBezTo>
                <a:cubicBezTo>
                  <a:pt x="308853" y="175818"/>
                  <a:pt x="309997" y="173342"/>
                  <a:pt x="309997" y="170675"/>
                </a:cubicBezTo>
                <a:cubicBezTo>
                  <a:pt x="309997" y="167961"/>
                  <a:pt x="308853" y="165485"/>
                  <a:pt x="306852" y="163580"/>
                </a:cubicBezTo>
                <a:cubicBezTo>
                  <a:pt x="305661" y="162437"/>
                  <a:pt x="305566" y="160533"/>
                  <a:pt x="306709" y="159342"/>
                </a:cubicBezTo>
                <a:cubicBezTo>
                  <a:pt x="307853" y="158152"/>
                  <a:pt x="309758" y="158104"/>
                  <a:pt x="310949" y="159247"/>
                </a:cubicBezTo>
                <a:cubicBezTo>
                  <a:pt x="314142" y="162247"/>
                  <a:pt x="315952" y="166294"/>
                  <a:pt x="315809" y="170675"/>
                </a:cubicBezTo>
                <a:cubicBezTo>
                  <a:pt x="315809" y="175008"/>
                  <a:pt x="314046" y="179056"/>
                  <a:pt x="310807" y="182103"/>
                </a:cubicBezTo>
                <a:cubicBezTo>
                  <a:pt x="307567" y="185103"/>
                  <a:pt x="303279" y="186674"/>
                  <a:pt x="298991" y="186674"/>
                </a:cubicBezTo>
                <a:cubicBezTo>
                  <a:pt x="294703" y="186674"/>
                  <a:pt x="290415" y="185198"/>
                  <a:pt x="287128" y="182103"/>
                </a:cubicBezTo>
                <a:cubicBezTo>
                  <a:pt x="283888" y="179056"/>
                  <a:pt x="282125" y="175008"/>
                  <a:pt x="282125" y="170675"/>
                </a:cubicBezTo>
                <a:cubicBezTo>
                  <a:pt x="282125" y="166294"/>
                  <a:pt x="283888" y="162247"/>
                  <a:pt x="287128" y="159247"/>
                </a:cubicBezTo>
                <a:close/>
                <a:moveTo>
                  <a:pt x="299013" y="152846"/>
                </a:moveTo>
                <a:cubicBezTo>
                  <a:pt x="300679" y="152846"/>
                  <a:pt x="301965" y="154136"/>
                  <a:pt x="301965" y="155807"/>
                </a:cubicBezTo>
                <a:lnTo>
                  <a:pt x="301965" y="172952"/>
                </a:lnTo>
                <a:cubicBezTo>
                  <a:pt x="301965" y="174623"/>
                  <a:pt x="300679" y="175960"/>
                  <a:pt x="299013" y="175960"/>
                </a:cubicBezTo>
                <a:cubicBezTo>
                  <a:pt x="297346" y="175960"/>
                  <a:pt x="296013" y="174623"/>
                  <a:pt x="296013" y="172952"/>
                </a:cubicBezTo>
                <a:lnTo>
                  <a:pt x="296013" y="155807"/>
                </a:lnTo>
                <a:cubicBezTo>
                  <a:pt x="296013" y="154136"/>
                  <a:pt x="297346" y="152846"/>
                  <a:pt x="299013" y="152846"/>
                </a:cubicBezTo>
                <a:close/>
                <a:moveTo>
                  <a:pt x="27378" y="140107"/>
                </a:moveTo>
                <a:cubicBezTo>
                  <a:pt x="18855" y="140107"/>
                  <a:pt x="11903" y="147108"/>
                  <a:pt x="11903" y="155586"/>
                </a:cubicBezTo>
                <a:lnTo>
                  <a:pt x="11903" y="268460"/>
                </a:lnTo>
                <a:cubicBezTo>
                  <a:pt x="11903" y="276986"/>
                  <a:pt x="18855" y="283939"/>
                  <a:pt x="27378" y="283939"/>
                </a:cubicBezTo>
                <a:lnTo>
                  <a:pt x="317442" y="283939"/>
                </a:lnTo>
                <a:cubicBezTo>
                  <a:pt x="325965" y="283939"/>
                  <a:pt x="332917" y="276986"/>
                  <a:pt x="332917" y="268460"/>
                </a:cubicBezTo>
                <a:lnTo>
                  <a:pt x="332917" y="155586"/>
                </a:lnTo>
                <a:cubicBezTo>
                  <a:pt x="332917" y="147108"/>
                  <a:pt x="325965" y="140107"/>
                  <a:pt x="317442" y="140107"/>
                </a:cubicBezTo>
                <a:close/>
                <a:moveTo>
                  <a:pt x="286820" y="65695"/>
                </a:moveTo>
                <a:cubicBezTo>
                  <a:pt x="299967" y="65695"/>
                  <a:pt x="313120" y="70701"/>
                  <a:pt x="323143" y="80714"/>
                </a:cubicBezTo>
                <a:cubicBezTo>
                  <a:pt x="325476" y="83050"/>
                  <a:pt x="325476" y="86769"/>
                  <a:pt x="323143" y="89105"/>
                </a:cubicBezTo>
                <a:cubicBezTo>
                  <a:pt x="321953" y="90249"/>
                  <a:pt x="320477" y="90821"/>
                  <a:pt x="318905" y="90821"/>
                </a:cubicBezTo>
                <a:cubicBezTo>
                  <a:pt x="317382" y="90821"/>
                  <a:pt x="315906" y="90297"/>
                  <a:pt x="314715" y="89105"/>
                </a:cubicBezTo>
                <a:cubicBezTo>
                  <a:pt x="299288" y="73753"/>
                  <a:pt x="274291" y="73753"/>
                  <a:pt x="258912" y="89105"/>
                </a:cubicBezTo>
                <a:cubicBezTo>
                  <a:pt x="256627" y="91441"/>
                  <a:pt x="252865" y="91441"/>
                  <a:pt x="250532" y="89105"/>
                </a:cubicBezTo>
                <a:cubicBezTo>
                  <a:pt x="248199" y="86769"/>
                  <a:pt x="248199" y="83050"/>
                  <a:pt x="250532" y="80714"/>
                </a:cubicBezTo>
                <a:cubicBezTo>
                  <a:pt x="260531" y="70701"/>
                  <a:pt x="273672" y="65695"/>
                  <a:pt x="286820" y="65695"/>
                </a:cubicBezTo>
                <a:close/>
                <a:moveTo>
                  <a:pt x="62708" y="36186"/>
                </a:moveTo>
                <a:cubicBezTo>
                  <a:pt x="65993" y="36186"/>
                  <a:pt x="68659" y="38853"/>
                  <a:pt x="68659" y="42140"/>
                </a:cubicBezTo>
                <a:lnTo>
                  <a:pt x="68659" y="128201"/>
                </a:lnTo>
                <a:lnTo>
                  <a:pt x="280875" y="128201"/>
                </a:lnTo>
                <a:lnTo>
                  <a:pt x="280875" y="102911"/>
                </a:lnTo>
                <a:cubicBezTo>
                  <a:pt x="280875" y="99625"/>
                  <a:pt x="283541" y="96958"/>
                  <a:pt x="286826" y="96958"/>
                </a:cubicBezTo>
                <a:cubicBezTo>
                  <a:pt x="290064" y="96958"/>
                  <a:pt x="292778" y="99625"/>
                  <a:pt x="292778" y="102911"/>
                </a:cubicBezTo>
                <a:lnTo>
                  <a:pt x="292778" y="128201"/>
                </a:lnTo>
                <a:lnTo>
                  <a:pt x="317442" y="128201"/>
                </a:lnTo>
                <a:cubicBezTo>
                  <a:pt x="332536" y="128201"/>
                  <a:pt x="344820" y="140488"/>
                  <a:pt x="344820" y="155586"/>
                </a:cubicBezTo>
                <a:lnTo>
                  <a:pt x="344820" y="268508"/>
                </a:lnTo>
                <a:cubicBezTo>
                  <a:pt x="344820" y="283653"/>
                  <a:pt x="332583" y="295893"/>
                  <a:pt x="317442" y="295893"/>
                </a:cubicBezTo>
                <a:lnTo>
                  <a:pt x="27378" y="295893"/>
                </a:lnTo>
                <a:cubicBezTo>
                  <a:pt x="12237" y="295893"/>
                  <a:pt x="0" y="283653"/>
                  <a:pt x="0" y="268508"/>
                </a:cubicBezTo>
                <a:lnTo>
                  <a:pt x="0" y="155586"/>
                </a:lnTo>
                <a:cubicBezTo>
                  <a:pt x="0" y="140488"/>
                  <a:pt x="12237" y="128201"/>
                  <a:pt x="27378" y="128201"/>
                </a:cubicBezTo>
                <a:lnTo>
                  <a:pt x="56756" y="128201"/>
                </a:lnTo>
                <a:lnTo>
                  <a:pt x="56756" y="42140"/>
                </a:lnTo>
                <a:cubicBezTo>
                  <a:pt x="56756" y="38853"/>
                  <a:pt x="59470" y="36186"/>
                  <a:pt x="62708" y="36186"/>
                </a:cubicBezTo>
                <a:close/>
                <a:moveTo>
                  <a:pt x="286819" y="31693"/>
                </a:moveTo>
                <a:cubicBezTo>
                  <a:pt x="306734" y="31693"/>
                  <a:pt x="326655" y="39302"/>
                  <a:pt x="341840" y="54519"/>
                </a:cubicBezTo>
                <a:cubicBezTo>
                  <a:pt x="344125" y="56809"/>
                  <a:pt x="344125" y="60577"/>
                  <a:pt x="341840" y="62915"/>
                </a:cubicBezTo>
                <a:cubicBezTo>
                  <a:pt x="340650" y="64060"/>
                  <a:pt x="339127" y="64632"/>
                  <a:pt x="337604" y="64632"/>
                </a:cubicBezTo>
                <a:cubicBezTo>
                  <a:pt x="336033" y="64632"/>
                  <a:pt x="334557" y="64060"/>
                  <a:pt x="333367" y="62915"/>
                </a:cubicBezTo>
                <a:cubicBezTo>
                  <a:pt x="307710" y="37155"/>
                  <a:pt x="265964" y="37155"/>
                  <a:pt x="240259" y="62915"/>
                </a:cubicBezTo>
                <a:cubicBezTo>
                  <a:pt x="237927" y="65252"/>
                  <a:pt x="234166" y="65252"/>
                  <a:pt x="231834" y="62915"/>
                </a:cubicBezTo>
                <a:cubicBezTo>
                  <a:pt x="229549" y="60577"/>
                  <a:pt x="229549" y="56809"/>
                  <a:pt x="231834" y="54519"/>
                </a:cubicBezTo>
                <a:cubicBezTo>
                  <a:pt x="246995" y="39302"/>
                  <a:pt x="266904" y="31693"/>
                  <a:pt x="286819" y="31693"/>
                </a:cubicBezTo>
                <a:close/>
                <a:moveTo>
                  <a:pt x="286838" y="0"/>
                </a:moveTo>
                <a:cubicBezTo>
                  <a:pt x="312919" y="0"/>
                  <a:pt x="339000" y="9941"/>
                  <a:pt x="358855" y="29823"/>
                </a:cubicBezTo>
                <a:cubicBezTo>
                  <a:pt x="361188" y="32160"/>
                  <a:pt x="361188" y="35926"/>
                  <a:pt x="358903" y="38215"/>
                </a:cubicBezTo>
                <a:cubicBezTo>
                  <a:pt x="357712" y="39359"/>
                  <a:pt x="356236" y="39979"/>
                  <a:pt x="354712" y="39979"/>
                </a:cubicBezTo>
                <a:cubicBezTo>
                  <a:pt x="353141" y="39979"/>
                  <a:pt x="351665" y="39407"/>
                  <a:pt x="350475" y="38215"/>
                </a:cubicBezTo>
                <a:cubicBezTo>
                  <a:pt x="315335" y="3123"/>
                  <a:pt x="258292" y="3123"/>
                  <a:pt x="223200" y="38215"/>
                </a:cubicBezTo>
                <a:cubicBezTo>
                  <a:pt x="220915" y="40551"/>
                  <a:pt x="217153" y="40551"/>
                  <a:pt x="214820" y="38215"/>
                </a:cubicBezTo>
                <a:cubicBezTo>
                  <a:pt x="212487" y="35926"/>
                  <a:pt x="212487" y="32160"/>
                  <a:pt x="214820" y="29823"/>
                </a:cubicBezTo>
                <a:cubicBezTo>
                  <a:pt x="234676" y="9941"/>
                  <a:pt x="260757" y="0"/>
                  <a:pt x="2868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DCFE74-5400-4804-A559-CFA4865D174F}"/>
              </a:ext>
            </a:extLst>
          </p:cNvPr>
          <p:cNvSpPr txBox="1"/>
          <p:nvPr/>
        </p:nvSpPr>
        <p:spPr>
          <a:xfrm>
            <a:off x="567076" y="123906"/>
            <a:ext cx="1014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cs typeface="+mn-ea"/>
                <a:sym typeface="+mn-lt"/>
              </a:rPr>
              <a:t>转发模型</a:t>
            </a:r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668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8134">
        <p:fade/>
      </p:transition>
    </mc:Choice>
    <mc:Fallback xmlns="">
      <p:transition spd="med" advTm="78134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C62B74B4-2EC9-4854-B656-C908E08FFA7D}"/>
              </a:ext>
            </a:extLst>
          </p:cNvPr>
          <p:cNvSpPr/>
          <p:nvPr/>
        </p:nvSpPr>
        <p:spPr>
          <a:xfrm>
            <a:off x="3499090" y="235604"/>
            <a:ext cx="1475054" cy="574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在</a:t>
            </a:r>
            <a:r>
              <a:rPr lang="en-US" altLang="zh-CN" b="1" dirty="0">
                <a:solidFill>
                  <a:schemeClr val="tx1"/>
                </a:solidFill>
                <a:cs typeface="+mn-ea"/>
                <a:sym typeface="+mn-lt"/>
              </a:rPr>
              <a:t>CS</a:t>
            </a:r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中查找</a:t>
            </a:r>
          </a:p>
        </p:txBody>
      </p:sp>
      <p:sp>
        <p:nvSpPr>
          <p:cNvPr id="15" name="流程图: 决策 14">
            <a:extLst>
              <a:ext uri="{FF2B5EF4-FFF2-40B4-BE49-F238E27FC236}">
                <a16:creationId xmlns:a16="http://schemas.microsoft.com/office/drawing/2014/main" id="{FF55D0CD-F46D-4A8C-B37D-7963A00DDA83}"/>
              </a:ext>
            </a:extLst>
          </p:cNvPr>
          <p:cNvSpPr/>
          <p:nvPr/>
        </p:nvSpPr>
        <p:spPr>
          <a:xfrm>
            <a:off x="3108634" y="1208152"/>
            <a:ext cx="2255965" cy="861005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是否找到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0765DDC-79B4-4DB4-A783-63E1B31F2BBB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4236617" y="809607"/>
            <a:ext cx="0" cy="398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05AF42E-EC71-4901-8495-ABB45D2E0ED0}"/>
              </a:ext>
            </a:extLst>
          </p:cNvPr>
          <p:cNvSpPr/>
          <p:nvPr/>
        </p:nvSpPr>
        <p:spPr>
          <a:xfrm>
            <a:off x="3449030" y="2467701"/>
            <a:ext cx="1575171" cy="574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在</a:t>
            </a:r>
            <a:r>
              <a:rPr lang="en-US" altLang="zh-CN" b="1" dirty="0">
                <a:solidFill>
                  <a:schemeClr val="tx1"/>
                </a:solidFill>
                <a:cs typeface="+mn-ea"/>
                <a:sym typeface="+mn-lt"/>
              </a:rPr>
              <a:t>PIT</a:t>
            </a:r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中查找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6C22EBD-BE89-4282-8993-3DA1D8AF4775}"/>
              </a:ext>
            </a:extLst>
          </p:cNvPr>
          <p:cNvSpPr/>
          <p:nvPr/>
        </p:nvSpPr>
        <p:spPr>
          <a:xfrm>
            <a:off x="970749" y="1282127"/>
            <a:ext cx="1736472" cy="717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直接转发，并丢弃</a:t>
            </a:r>
            <a:r>
              <a:rPr lang="en-US" altLang="zh-CN" b="1" dirty="0">
                <a:solidFill>
                  <a:schemeClr val="tx1"/>
                </a:solidFill>
                <a:cs typeface="+mn-ea"/>
                <a:sym typeface="+mn-lt"/>
              </a:rPr>
              <a:t>Interest</a:t>
            </a:r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包</a:t>
            </a:r>
          </a:p>
        </p:txBody>
      </p:sp>
      <p:sp>
        <p:nvSpPr>
          <p:cNvPr id="25" name="流程图: 决策 24">
            <a:extLst>
              <a:ext uri="{FF2B5EF4-FFF2-40B4-BE49-F238E27FC236}">
                <a16:creationId xmlns:a16="http://schemas.microsoft.com/office/drawing/2014/main" id="{9B2D220A-E212-49BA-805E-7B49DF5B8F49}"/>
              </a:ext>
            </a:extLst>
          </p:cNvPr>
          <p:cNvSpPr/>
          <p:nvPr/>
        </p:nvSpPr>
        <p:spPr>
          <a:xfrm>
            <a:off x="3108634" y="3356213"/>
            <a:ext cx="2255965" cy="861005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是否匹配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049E678-41C3-4310-A3BC-C925D26C14D6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 flipH="1">
            <a:off x="4236616" y="2069157"/>
            <a:ext cx="1" cy="398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5CB66CC-4750-4D23-8AA9-EE29D994A412}"/>
              </a:ext>
            </a:extLst>
          </p:cNvPr>
          <p:cNvCxnSpPr>
            <a:stCxn id="19" idx="2"/>
            <a:endCxn id="25" idx="0"/>
          </p:cNvCxnSpPr>
          <p:nvPr/>
        </p:nvCxnSpPr>
        <p:spPr>
          <a:xfrm>
            <a:off x="4236616" y="3041704"/>
            <a:ext cx="1" cy="314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9F320394-C747-4370-A8F7-18C22A618F83}"/>
              </a:ext>
            </a:extLst>
          </p:cNvPr>
          <p:cNvSpPr/>
          <p:nvPr/>
        </p:nvSpPr>
        <p:spPr>
          <a:xfrm>
            <a:off x="3142325" y="4598614"/>
            <a:ext cx="2193834" cy="717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把该</a:t>
            </a:r>
            <a:r>
              <a:rPr lang="en-US" altLang="zh-CN" b="1" dirty="0">
                <a:solidFill>
                  <a:schemeClr val="tx1"/>
                </a:solidFill>
                <a:cs typeface="+mn-ea"/>
                <a:sym typeface="+mn-lt"/>
              </a:rPr>
              <a:t>Interest</a:t>
            </a:r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包相关信息加入</a:t>
            </a:r>
            <a:r>
              <a:rPr lang="en-US" altLang="zh-CN" b="1" dirty="0">
                <a:solidFill>
                  <a:schemeClr val="tx1"/>
                </a:solidFill>
                <a:cs typeface="+mn-ea"/>
                <a:sym typeface="+mn-lt"/>
              </a:rPr>
              <a:t>PIT</a:t>
            </a:r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对应项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30DCC81-5044-4AB0-B418-510A1104B7C1}"/>
              </a:ext>
            </a:extLst>
          </p:cNvPr>
          <p:cNvCxnSpPr>
            <a:stCxn id="15" idx="1"/>
            <a:endCxn id="20" idx="3"/>
          </p:cNvCxnSpPr>
          <p:nvPr/>
        </p:nvCxnSpPr>
        <p:spPr>
          <a:xfrm flipH="1">
            <a:off x="2707221" y="1638655"/>
            <a:ext cx="401413" cy="2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7FD008E1-9150-496A-B0C3-B5EDD8881AA3}"/>
              </a:ext>
            </a:extLst>
          </p:cNvPr>
          <p:cNvSpPr/>
          <p:nvPr/>
        </p:nvSpPr>
        <p:spPr>
          <a:xfrm>
            <a:off x="2992862" y="5759813"/>
            <a:ext cx="2487510" cy="897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丢弃</a:t>
            </a:r>
            <a:r>
              <a:rPr lang="en-US" altLang="zh-CN" b="1" dirty="0">
                <a:solidFill>
                  <a:schemeClr val="tx1"/>
                </a:solidFill>
                <a:cs typeface="+mn-ea"/>
                <a:sym typeface="+mn-lt"/>
              </a:rPr>
              <a:t>Interest</a:t>
            </a:r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，若接收到相应的</a:t>
            </a:r>
            <a:r>
              <a:rPr lang="en-US" altLang="zh-CN" b="1" dirty="0">
                <a:solidFill>
                  <a:schemeClr val="tx1"/>
                </a:solidFill>
                <a:cs typeface="+mn-ea"/>
                <a:sym typeface="+mn-lt"/>
              </a:rPr>
              <a:t>Data</a:t>
            </a:r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，按照</a:t>
            </a:r>
            <a:r>
              <a:rPr lang="en-US" altLang="zh-CN" b="1" dirty="0">
                <a:solidFill>
                  <a:schemeClr val="tx1"/>
                </a:solidFill>
                <a:cs typeface="+mn-ea"/>
                <a:sym typeface="+mn-lt"/>
              </a:rPr>
              <a:t>PIT</a:t>
            </a:r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接口列表转发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184423A-D3E6-4A04-922D-864E3EB26B35}"/>
              </a:ext>
            </a:extLst>
          </p:cNvPr>
          <p:cNvCxnSpPr>
            <a:stCxn id="35" idx="2"/>
            <a:endCxn id="43" idx="0"/>
          </p:cNvCxnSpPr>
          <p:nvPr/>
        </p:nvCxnSpPr>
        <p:spPr>
          <a:xfrm flipH="1">
            <a:off x="4236617" y="5316117"/>
            <a:ext cx="2625" cy="4436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iconfont-10688-5171688">
            <a:extLst>
              <a:ext uri="{FF2B5EF4-FFF2-40B4-BE49-F238E27FC236}">
                <a16:creationId xmlns:a16="http://schemas.microsoft.com/office/drawing/2014/main" id="{D70748BB-5AED-43C7-96B5-57C2F95923F5}"/>
              </a:ext>
            </a:extLst>
          </p:cNvPr>
          <p:cNvSpPr/>
          <p:nvPr/>
        </p:nvSpPr>
        <p:spPr>
          <a:xfrm>
            <a:off x="98099" y="83844"/>
            <a:ext cx="412602" cy="338554"/>
          </a:xfrm>
          <a:custGeom>
            <a:avLst/>
            <a:gdLst>
              <a:gd name="connsiteX0" fmla="*/ 112295 w 360610"/>
              <a:gd name="connsiteY0" fmla="*/ 231214 h 295893"/>
              <a:gd name="connsiteX1" fmla="*/ 126183 w 360610"/>
              <a:gd name="connsiteY1" fmla="*/ 246392 h 295893"/>
              <a:gd name="connsiteX2" fmla="*/ 112295 w 360610"/>
              <a:gd name="connsiteY2" fmla="*/ 261570 h 295893"/>
              <a:gd name="connsiteX3" fmla="*/ 98407 w 360610"/>
              <a:gd name="connsiteY3" fmla="*/ 246392 h 295893"/>
              <a:gd name="connsiteX4" fmla="*/ 112295 w 360610"/>
              <a:gd name="connsiteY4" fmla="*/ 231214 h 295893"/>
              <a:gd name="connsiteX5" fmla="*/ 287128 w 360610"/>
              <a:gd name="connsiteY5" fmla="*/ 159247 h 295893"/>
              <a:gd name="connsiteX6" fmla="*/ 291368 w 360610"/>
              <a:gd name="connsiteY6" fmla="*/ 159342 h 295893"/>
              <a:gd name="connsiteX7" fmla="*/ 291225 w 360610"/>
              <a:gd name="connsiteY7" fmla="*/ 163580 h 295893"/>
              <a:gd name="connsiteX8" fmla="*/ 288080 w 360610"/>
              <a:gd name="connsiteY8" fmla="*/ 170675 h 295893"/>
              <a:gd name="connsiteX9" fmla="*/ 291225 w 360610"/>
              <a:gd name="connsiteY9" fmla="*/ 177722 h 295893"/>
              <a:gd name="connsiteX10" fmla="*/ 306852 w 360610"/>
              <a:gd name="connsiteY10" fmla="*/ 177722 h 295893"/>
              <a:gd name="connsiteX11" fmla="*/ 309997 w 360610"/>
              <a:gd name="connsiteY11" fmla="*/ 170675 h 295893"/>
              <a:gd name="connsiteX12" fmla="*/ 306852 w 360610"/>
              <a:gd name="connsiteY12" fmla="*/ 163580 h 295893"/>
              <a:gd name="connsiteX13" fmla="*/ 306709 w 360610"/>
              <a:gd name="connsiteY13" fmla="*/ 159342 h 295893"/>
              <a:gd name="connsiteX14" fmla="*/ 310949 w 360610"/>
              <a:gd name="connsiteY14" fmla="*/ 159247 h 295893"/>
              <a:gd name="connsiteX15" fmla="*/ 315809 w 360610"/>
              <a:gd name="connsiteY15" fmla="*/ 170675 h 295893"/>
              <a:gd name="connsiteX16" fmla="*/ 310807 w 360610"/>
              <a:gd name="connsiteY16" fmla="*/ 182103 h 295893"/>
              <a:gd name="connsiteX17" fmla="*/ 298991 w 360610"/>
              <a:gd name="connsiteY17" fmla="*/ 186674 h 295893"/>
              <a:gd name="connsiteX18" fmla="*/ 287128 w 360610"/>
              <a:gd name="connsiteY18" fmla="*/ 182103 h 295893"/>
              <a:gd name="connsiteX19" fmla="*/ 282125 w 360610"/>
              <a:gd name="connsiteY19" fmla="*/ 170675 h 295893"/>
              <a:gd name="connsiteX20" fmla="*/ 287128 w 360610"/>
              <a:gd name="connsiteY20" fmla="*/ 159247 h 295893"/>
              <a:gd name="connsiteX21" fmla="*/ 299013 w 360610"/>
              <a:gd name="connsiteY21" fmla="*/ 152846 h 295893"/>
              <a:gd name="connsiteX22" fmla="*/ 301965 w 360610"/>
              <a:gd name="connsiteY22" fmla="*/ 155807 h 295893"/>
              <a:gd name="connsiteX23" fmla="*/ 301965 w 360610"/>
              <a:gd name="connsiteY23" fmla="*/ 172952 h 295893"/>
              <a:gd name="connsiteX24" fmla="*/ 299013 w 360610"/>
              <a:gd name="connsiteY24" fmla="*/ 175960 h 295893"/>
              <a:gd name="connsiteX25" fmla="*/ 296013 w 360610"/>
              <a:gd name="connsiteY25" fmla="*/ 172952 h 295893"/>
              <a:gd name="connsiteX26" fmla="*/ 296013 w 360610"/>
              <a:gd name="connsiteY26" fmla="*/ 155807 h 295893"/>
              <a:gd name="connsiteX27" fmla="*/ 299013 w 360610"/>
              <a:gd name="connsiteY27" fmla="*/ 152846 h 295893"/>
              <a:gd name="connsiteX28" fmla="*/ 27378 w 360610"/>
              <a:gd name="connsiteY28" fmla="*/ 140107 h 295893"/>
              <a:gd name="connsiteX29" fmla="*/ 11903 w 360610"/>
              <a:gd name="connsiteY29" fmla="*/ 155586 h 295893"/>
              <a:gd name="connsiteX30" fmla="*/ 11903 w 360610"/>
              <a:gd name="connsiteY30" fmla="*/ 268460 h 295893"/>
              <a:gd name="connsiteX31" fmla="*/ 27378 w 360610"/>
              <a:gd name="connsiteY31" fmla="*/ 283939 h 295893"/>
              <a:gd name="connsiteX32" fmla="*/ 317442 w 360610"/>
              <a:gd name="connsiteY32" fmla="*/ 283939 h 295893"/>
              <a:gd name="connsiteX33" fmla="*/ 332917 w 360610"/>
              <a:gd name="connsiteY33" fmla="*/ 268460 h 295893"/>
              <a:gd name="connsiteX34" fmla="*/ 332917 w 360610"/>
              <a:gd name="connsiteY34" fmla="*/ 155586 h 295893"/>
              <a:gd name="connsiteX35" fmla="*/ 317442 w 360610"/>
              <a:gd name="connsiteY35" fmla="*/ 140107 h 295893"/>
              <a:gd name="connsiteX36" fmla="*/ 286820 w 360610"/>
              <a:gd name="connsiteY36" fmla="*/ 65695 h 295893"/>
              <a:gd name="connsiteX37" fmla="*/ 323143 w 360610"/>
              <a:gd name="connsiteY37" fmla="*/ 80714 h 295893"/>
              <a:gd name="connsiteX38" fmla="*/ 323143 w 360610"/>
              <a:gd name="connsiteY38" fmla="*/ 89105 h 295893"/>
              <a:gd name="connsiteX39" fmla="*/ 318905 w 360610"/>
              <a:gd name="connsiteY39" fmla="*/ 90821 h 295893"/>
              <a:gd name="connsiteX40" fmla="*/ 314715 w 360610"/>
              <a:gd name="connsiteY40" fmla="*/ 89105 h 295893"/>
              <a:gd name="connsiteX41" fmla="*/ 258912 w 360610"/>
              <a:gd name="connsiteY41" fmla="*/ 89105 h 295893"/>
              <a:gd name="connsiteX42" fmla="*/ 250532 w 360610"/>
              <a:gd name="connsiteY42" fmla="*/ 89105 h 295893"/>
              <a:gd name="connsiteX43" fmla="*/ 250532 w 360610"/>
              <a:gd name="connsiteY43" fmla="*/ 80714 h 295893"/>
              <a:gd name="connsiteX44" fmla="*/ 286820 w 360610"/>
              <a:gd name="connsiteY44" fmla="*/ 65695 h 295893"/>
              <a:gd name="connsiteX45" fmla="*/ 62708 w 360610"/>
              <a:gd name="connsiteY45" fmla="*/ 36186 h 295893"/>
              <a:gd name="connsiteX46" fmla="*/ 68659 w 360610"/>
              <a:gd name="connsiteY46" fmla="*/ 42140 h 295893"/>
              <a:gd name="connsiteX47" fmla="*/ 68659 w 360610"/>
              <a:gd name="connsiteY47" fmla="*/ 128201 h 295893"/>
              <a:gd name="connsiteX48" fmla="*/ 280875 w 360610"/>
              <a:gd name="connsiteY48" fmla="*/ 128201 h 295893"/>
              <a:gd name="connsiteX49" fmla="*/ 280875 w 360610"/>
              <a:gd name="connsiteY49" fmla="*/ 102911 h 295893"/>
              <a:gd name="connsiteX50" fmla="*/ 286826 w 360610"/>
              <a:gd name="connsiteY50" fmla="*/ 96958 h 295893"/>
              <a:gd name="connsiteX51" fmla="*/ 292778 w 360610"/>
              <a:gd name="connsiteY51" fmla="*/ 102911 h 295893"/>
              <a:gd name="connsiteX52" fmla="*/ 292778 w 360610"/>
              <a:gd name="connsiteY52" fmla="*/ 128201 h 295893"/>
              <a:gd name="connsiteX53" fmla="*/ 317442 w 360610"/>
              <a:gd name="connsiteY53" fmla="*/ 128201 h 295893"/>
              <a:gd name="connsiteX54" fmla="*/ 344820 w 360610"/>
              <a:gd name="connsiteY54" fmla="*/ 155586 h 295893"/>
              <a:gd name="connsiteX55" fmla="*/ 344820 w 360610"/>
              <a:gd name="connsiteY55" fmla="*/ 268508 h 295893"/>
              <a:gd name="connsiteX56" fmla="*/ 317442 w 360610"/>
              <a:gd name="connsiteY56" fmla="*/ 295893 h 295893"/>
              <a:gd name="connsiteX57" fmla="*/ 27378 w 360610"/>
              <a:gd name="connsiteY57" fmla="*/ 295893 h 295893"/>
              <a:gd name="connsiteX58" fmla="*/ 0 w 360610"/>
              <a:gd name="connsiteY58" fmla="*/ 268508 h 295893"/>
              <a:gd name="connsiteX59" fmla="*/ 0 w 360610"/>
              <a:gd name="connsiteY59" fmla="*/ 155586 h 295893"/>
              <a:gd name="connsiteX60" fmla="*/ 27378 w 360610"/>
              <a:gd name="connsiteY60" fmla="*/ 128201 h 295893"/>
              <a:gd name="connsiteX61" fmla="*/ 56756 w 360610"/>
              <a:gd name="connsiteY61" fmla="*/ 128201 h 295893"/>
              <a:gd name="connsiteX62" fmla="*/ 56756 w 360610"/>
              <a:gd name="connsiteY62" fmla="*/ 42140 h 295893"/>
              <a:gd name="connsiteX63" fmla="*/ 62708 w 360610"/>
              <a:gd name="connsiteY63" fmla="*/ 36186 h 295893"/>
              <a:gd name="connsiteX64" fmla="*/ 286819 w 360610"/>
              <a:gd name="connsiteY64" fmla="*/ 31693 h 295893"/>
              <a:gd name="connsiteX65" fmla="*/ 341840 w 360610"/>
              <a:gd name="connsiteY65" fmla="*/ 54519 h 295893"/>
              <a:gd name="connsiteX66" fmla="*/ 341840 w 360610"/>
              <a:gd name="connsiteY66" fmla="*/ 62915 h 295893"/>
              <a:gd name="connsiteX67" fmla="*/ 337604 w 360610"/>
              <a:gd name="connsiteY67" fmla="*/ 64632 h 295893"/>
              <a:gd name="connsiteX68" fmla="*/ 333367 w 360610"/>
              <a:gd name="connsiteY68" fmla="*/ 62915 h 295893"/>
              <a:gd name="connsiteX69" fmla="*/ 240259 w 360610"/>
              <a:gd name="connsiteY69" fmla="*/ 62915 h 295893"/>
              <a:gd name="connsiteX70" fmla="*/ 231834 w 360610"/>
              <a:gd name="connsiteY70" fmla="*/ 62915 h 295893"/>
              <a:gd name="connsiteX71" fmla="*/ 231834 w 360610"/>
              <a:gd name="connsiteY71" fmla="*/ 54519 h 295893"/>
              <a:gd name="connsiteX72" fmla="*/ 286819 w 360610"/>
              <a:gd name="connsiteY72" fmla="*/ 31693 h 295893"/>
              <a:gd name="connsiteX73" fmla="*/ 286838 w 360610"/>
              <a:gd name="connsiteY73" fmla="*/ 0 h 295893"/>
              <a:gd name="connsiteX74" fmla="*/ 358855 w 360610"/>
              <a:gd name="connsiteY74" fmla="*/ 29823 h 295893"/>
              <a:gd name="connsiteX75" fmla="*/ 358903 w 360610"/>
              <a:gd name="connsiteY75" fmla="*/ 38215 h 295893"/>
              <a:gd name="connsiteX76" fmla="*/ 354712 w 360610"/>
              <a:gd name="connsiteY76" fmla="*/ 39979 h 295893"/>
              <a:gd name="connsiteX77" fmla="*/ 350475 w 360610"/>
              <a:gd name="connsiteY77" fmla="*/ 38215 h 295893"/>
              <a:gd name="connsiteX78" fmla="*/ 223200 w 360610"/>
              <a:gd name="connsiteY78" fmla="*/ 38215 h 295893"/>
              <a:gd name="connsiteX79" fmla="*/ 214820 w 360610"/>
              <a:gd name="connsiteY79" fmla="*/ 38215 h 295893"/>
              <a:gd name="connsiteX80" fmla="*/ 214820 w 360610"/>
              <a:gd name="connsiteY80" fmla="*/ 29823 h 295893"/>
              <a:gd name="connsiteX81" fmla="*/ 286838 w 360610"/>
              <a:gd name="connsiteY81" fmla="*/ 0 h 29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360610" h="295893">
                <a:moveTo>
                  <a:pt x="112295" y="231214"/>
                </a:moveTo>
                <a:cubicBezTo>
                  <a:pt x="119965" y="231214"/>
                  <a:pt x="126183" y="238009"/>
                  <a:pt x="126183" y="246392"/>
                </a:cubicBezTo>
                <a:cubicBezTo>
                  <a:pt x="126183" y="254775"/>
                  <a:pt x="119965" y="261570"/>
                  <a:pt x="112295" y="261570"/>
                </a:cubicBezTo>
                <a:cubicBezTo>
                  <a:pt x="104625" y="261570"/>
                  <a:pt x="98407" y="254775"/>
                  <a:pt x="98407" y="246392"/>
                </a:cubicBezTo>
                <a:cubicBezTo>
                  <a:pt x="98407" y="238009"/>
                  <a:pt x="104625" y="231214"/>
                  <a:pt x="112295" y="231214"/>
                </a:cubicBezTo>
                <a:close/>
                <a:moveTo>
                  <a:pt x="287128" y="159247"/>
                </a:moveTo>
                <a:cubicBezTo>
                  <a:pt x="288319" y="158104"/>
                  <a:pt x="290224" y="158152"/>
                  <a:pt x="291368" y="159342"/>
                </a:cubicBezTo>
                <a:cubicBezTo>
                  <a:pt x="292464" y="160533"/>
                  <a:pt x="292416" y="162437"/>
                  <a:pt x="291225" y="163580"/>
                </a:cubicBezTo>
                <a:cubicBezTo>
                  <a:pt x="289224" y="165485"/>
                  <a:pt x="288080" y="167961"/>
                  <a:pt x="288080" y="170675"/>
                </a:cubicBezTo>
                <a:cubicBezTo>
                  <a:pt x="288080" y="173342"/>
                  <a:pt x="289224" y="175818"/>
                  <a:pt x="291225" y="177722"/>
                </a:cubicBezTo>
                <a:cubicBezTo>
                  <a:pt x="295513" y="181770"/>
                  <a:pt x="302564" y="181770"/>
                  <a:pt x="306852" y="177722"/>
                </a:cubicBezTo>
                <a:cubicBezTo>
                  <a:pt x="308853" y="175818"/>
                  <a:pt x="309997" y="173342"/>
                  <a:pt x="309997" y="170675"/>
                </a:cubicBezTo>
                <a:cubicBezTo>
                  <a:pt x="309997" y="167961"/>
                  <a:pt x="308853" y="165485"/>
                  <a:pt x="306852" y="163580"/>
                </a:cubicBezTo>
                <a:cubicBezTo>
                  <a:pt x="305661" y="162437"/>
                  <a:pt x="305566" y="160533"/>
                  <a:pt x="306709" y="159342"/>
                </a:cubicBezTo>
                <a:cubicBezTo>
                  <a:pt x="307853" y="158152"/>
                  <a:pt x="309758" y="158104"/>
                  <a:pt x="310949" y="159247"/>
                </a:cubicBezTo>
                <a:cubicBezTo>
                  <a:pt x="314142" y="162247"/>
                  <a:pt x="315952" y="166294"/>
                  <a:pt x="315809" y="170675"/>
                </a:cubicBezTo>
                <a:cubicBezTo>
                  <a:pt x="315809" y="175008"/>
                  <a:pt x="314046" y="179056"/>
                  <a:pt x="310807" y="182103"/>
                </a:cubicBezTo>
                <a:cubicBezTo>
                  <a:pt x="307567" y="185103"/>
                  <a:pt x="303279" y="186674"/>
                  <a:pt x="298991" y="186674"/>
                </a:cubicBezTo>
                <a:cubicBezTo>
                  <a:pt x="294703" y="186674"/>
                  <a:pt x="290415" y="185198"/>
                  <a:pt x="287128" y="182103"/>
                </a:cubicBezTo>
                <a:cubicBezTo>
                  <a:pt x="283888" y="179056"/>
                  <a:pt x="282125" y="175008"/>
                  <a:pt x="282125" y="170675"/>
                </a:cubicBezTo>
                <a:cubicBezTo>
                  <a:pt x="282125" y="166294"/>
                  <a:pt x="283888" y="162247"/>
                  <a:pt x="287128" y="159247"/>
                </a:cubicBezTo>
                <a:close/>
                <a:moveTo>
                  <a:pt x="299013" y="152846"/>
                </a:moveTo>
                <a:cubicBezTo>
                  <a:pt x="300679" y="152846"/>
                  <a:pt x="301965" y="154136"/>
                  <a:pt x="301965" y="155807"/>
                </a:cubicBezTo>
                <a:lnTo>
                  <a:pt x="301965" y="172952"/>
                </a:lnTo>
                <a:cubicBezTo>
                  <a:pt x="301965" y="174623"/>
                  <a:pt x="300679" y="175960"/>
                  <a:pt x="299013" y="175960"/>
                </a:cubicBezTo>
                <a:cubicBezTo>
                  <a:pt x="297346" y="175960"/>
                  <a:pt x="296013" y="174623"/>
                  <a:pt x="296013" y="172952"/>
                </a:cubicBezTo>
                <a:lnTo>
                  <a:pt x="296013" y="155807"/>
                </a:lnTo>
                <a:cubicBezTo>
                  <a:pt x="296013" y="154136"/>
                  <a:pt x="297346" y="152846"/>
                  <a:pt x="299013" y="152846"/>
                </a:cubicBezTo>
                <a:close/>
                <a:moveTo>
                  <a:pt x="27378" y="140107"/>
                </a:moveTo>
                <a:cubicBezTo>
                  <a:pt x="18855" y="140107"/>
                  <a:pt x="11903" y="147108"/>
                  <a:pt x="11903" y="155586"/>
                </a:cubicBezTo>
                <a:lnTo>
                  <a:pt x="11903" y="268460"/>
                </a:lnTo>
                <a:cubicBezTo>
                  <a:pt x="11903" y="276986"/>
                  <a:pt x="18855" y="283939"/>
                  <a:pt x="27378" y="283939"/>
                </a:cubicBezTo>
                <a:lnTo>
                  <a:pt x="317442" y="283939"/>
                </a:lnTo>
                <a:cubicBezTo>
                  <a:pt x="325965" y="283939"/>
                  <a:pt x="332917" y="276986"/>
                  <a:pt x="332917" y="268460"/>
                </a:cubicBezTo>
                <a:lnTo>
                  <a:pt x="332917" y="155586"/>
                </a:lnTo>
                <a:cubicBezTo>
                  <a:pt x="332917" y="147108"/>
                  <a:pt x="325965" y="140107"/>
                  <a:pt x="317442" y="140107"/>
                </a:cubicBezTo>
                <a:close/>
                <a:moveTo>
                  <a:pt x="286820" y="65695"/>
                </a:moveTo>
                <a:cubicBezTo>
                  <a:pt x="299967" y="65695"/>
                  <a:pt x="313120" y="70701"/>
                  <a:pt x="323143" y="80714"/>
                </a:cubicBezTo>
                <a:cubicBezTo>
                  <a:pt x="325476" y="83050"/>
                  <a:pt x="325476" y="86769"/>
                  <a:pt x="323143" y="89105"/>
                </a:cubicBezTo>
                <a:cubicBezTo>
                  <a:pt x="321953" y="90249"/>
                  <a:pt x="320477" y="90821"/>
                  <a:pt x="318905" y="90821"/>
                </a:cubicBezTo>
                <a:cubicBezTo>
                  <a:pt x="317382" y="90821"/>
                  <a:pt x="315906" y="90297"/>
                  <a:pt x="314715" y="89105"/>
                </a:cubicBezTo>
                <a:cubicBezTo>
                  <a:pt x="299288" y="73753"/>
                  <a:pt x="274291" y="73753"/>
                  <a:pt x="258912" y="89105"/>
                </a:cubicBezTo>
                <a:cubicBezTo>
                  <a:pt x="256627" y="91441"/>
                  <a:pt x="252865" y="91441"/>
                  <a:pt x="250532" y="89105"/>
                </a:cubicBezTo>
                <a:cubicBezTo>
                  <a:pt x="248199" y="86769"/>
                  <a:pt x="248199" y="83050"/>
                  <a:pt x="250532" y="80714"/>
                </a:cubicBezTo>
                <a:cubicBezTo>
                  <a:pt x="260531" y="70701"/>
                  <a:pt x="273672" y="65695"/>
                  <a:pt x="286820" y="65695"/>
                </a:cubicBezTo>
                <a:close/>
                <a:moveTo>
                  <a:pt x="62708" y="36186"/>
                </a:moveTo>
                <a:cubicBezTo>
                  <a:pt x="65993" y="36186"/>
                  <a:pt x="68659" y="38853"/>
                  <a:pt x="68659" y="42140"/>
                </a:cubicBezTo>
                <a:lnTo>
                  <a:pt x="68659" y="128201"/>
                </a:lnTo>
                <a:lnTo>
                  <a:pt x="280875" y="128201"/>
                </a:lnTo>
                <a:lnTo>
                  <a:pt x="280875" y="102911"/>
                </a:lnTo>
                <a:cubicBezTo>
                  <a:pt x="280875" y="99625"/>
                  <a:pt x="283541" y="96958"/>
                  <a:pt x="286826" y="96958"/>
                </a:cubicBezTo>
                <a:cubicBezTo>
                  <a:pt x="290064" y="96958"/>
                  <a:pt x="292778" y="99625"/>
                  <a:pt x="292778" y="102911"/>
                </a:cubicBezTo>
                <a:lnTo>
                  <a:pt x="292778" y="128201"/>
                </a:lnTo>
                <a:lnTo>
                  <a:pt x="317442" y="128201"/>
                </a:lnTo>
                <a:cubicBezTo>
                  <a:pt x="332536" y="128201"/>
                  <a:pt x="344820" y="140488"/>
                  <a:pt x="344820" y="155586"/>
                </a:cubicBezTo>
                <a:lnTo>
                  <a:pt x="344820" y="268508"/>
                </a:lnTo>
                <a:cubicBezTo>
                  <a:pt x="344820" y="283653"/>
                  <a:pt x="332583" y="295893"/>
                  <a:pt x="317442" y="295893"/>
                </a:cubicBezTo>
                <a:lnTo>
                  <a:pt x="27378" y="295893"/>
                </a:lnTo>
                <a:cubicBezTo>
                  <a:pt x="12237" y="295893"/>
                  <a:pt x="0" y="283653"/>
                  <a:pt x="0" y="268508"/>
                </a:cubicBezTo>
                <a:lnTo>
                  <a:pt x="0" y="155586"/>
                </a:lnTo>
                <a:cubicBezTo>
                  <a:pt x="0" y="140488"/>
                  <a:pt x="12237" y="128201"/>
                  <a:pt x="27378" y="128201"/>
                </a:cubicBezTo>
                <a:lnTo>
                  <a:pt x="56756" y="128201"/>
                </a:lnTo>
                <a:lnTo>
                  <a:pt x="56756" y="42140"/>
                </a:lnTo>
                <a:cubicBezTo>
                  <a:pt x="56756" y="38853"/>
                  <a:pt x="59470" y="36186"/>
                  <a:pt x="62708" y="36186"/>
                </a:cubicBezTo>
                <a:close/>
                <a:moveTo>
                  <a:pt x="286819" y="31693"/>
                </a:moveTo>
                <a:cubicBezTo>
                  <a:pt x="306734" y="31693"/>
                  <a:pt x="326655" y="39302"/>
                  <a:pt x="341840" y="54519"/>
                </a:cubicBezTo>
                <a:cubicBezTo>
                  <a:pt x="344125" y="56809"/>
                  <a:pt x="344125" y="60577"/>
                  <a:pt x="341840" y="62915"/>
                </a:cubicBezTo>
                <a:cubicBezTo>
                  <a:pt x="340650" y="64060"/>
                  <a:pt x="339127" y="64632"/>
                  <a:pt x="337604" y="64632"/>
                </a:cubicBezTo>
                <a:cubicBezTo>
                  <a:pt x="336033" y="64632"/>
                  <a:pt x="334557" y="64060"/>
                  <a:pt x="333367" y="62915"/>
                </a:cubicBezTo>
                <a:cubicBezTo>
                  <a:pt x="307710" y="37155"/>
                  <a:pt x="265964" y="37155"/>
                  <a:pt x="240259" y="62915"/>
                </a:cubicBezTo>
                <a:cubicBezTo>
                  <a:pt x="237927" y="65252"/>
                  <a:pt x="234166" y="65252"/>
                  <a:pt x="231834" y="62915"/>
                </a:cubicBezTo>
                <a:cubicBezTo>
                  <a:pt x="229549" y="60577"/>
                  <a:pt x="229549" y="56809"/>
                  <a:pt x="231834" y="54519"/>
                </a:cubicBezTo>
                <a:cubicBezTo>
                  <a:pt x="246995" y="39302"/>
                  <a:pt x="266904" y="31693"/>
                  <a:pt x="286819" y="31693"/>
                </a:cubicBezTo>
                <a:close/>
                <a:moveTo>
                  <a:pt x="286838" y="0"/>
                </a:moveTo>
                <a:cubicBezTo>
                  <a:pt x="312919" y="0"/>
                  <a:pt x="339000" y="9941"/>
                  <a:pt x="358855" y="29823"/>
                </a:cubicBezTo>
                <a:cubicBezTo>
                  <a:pt x="361188" y="32160"/>
                  <a:pt x="361188" y="35926"/>
                  <a:pt x="358903" y="38215"/>
                </a:cubicBezTo>
                <a:cubicBezTo>
                  <a:pt x="357712" y="39359"/>
                  <a:pt x="356236" y="39979"/>
                  <a:pt x="354712" y="39979"/>
                </a:cubicBezTo>
                <a:cubicBezTo>
                  <a:pt x="353141" y="39979"/>
                  <a:pt x="351665" y="39407"/>
                  <a:pt x="350475" y="38215"/>
                </a:cubicBezTo>
                <a:cubicBezTo>
                  <a:pt x="315335" y="3123"/>
                  <a:pt x="258292" y="3123"/>
                  <a:pt x="223200" y="38215"/>
                </a:cubicBezTo>
                <a:cubicBezTo>
                  <a:pt x="220915" y="40551"/>
                  <a:pt x="217153" y="40551"/>
                  <a:pt x="214820" y="38215"/>
                </a:cubicBezTo>
                <a:cubicBezTo>
                  <a:pt x="212487" y="35926"/>
                  <a:pt x="212487" y="32160"/>
                  <a:pt x="214820" y="29823"/>
                </a:cubicBezTo>
                <a:cubicBezTo>
                  <a:pt x="234676" y="9941"/>
                  <a:pt x="260757" y="0"/>
                  <a:pt x="2868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8D333B3-2F63-4140-B6D7-7D7C413C272C}"/>
              </a:ext>
            </a:extLst>
          </p:cNvPr>
          <p:cNvSpPr txBox="1"/>
          <p:nvPr/>
        </p:nvSpPr>
        <p:spPr>
          <a:xfrm>
            <a:off x="567075" y="123906"/>
            <a:ext cx="1008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cs typeface="+mn-ea"/>
                <a:sym typeface="+mn-lt"/>
              </a:rPr>
              <a:t>转发过程</a:t>
            </a:r>
            <a:endParaRPr lang="zh-CN" altLang="en-US" sz="1600" dirty="0">
              <a:cs typeface="+mn-ea"/>
              <a:sym typeface="+mn-lt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C033893-D49D-4378-A377-CA683D1D6D21}"/>
              </a:ext>
            </a:extLst>
          </p:cNvPr>
          <p:cNvCxnSpPr>
            <a:stCxn id="25" idx="2"/>
            <a:endCxn id="35" idx="0"/>
          </p:cNvCxnSpPr>
          <p:nvPr/>
        </p:nvCxnSpPr>
        <p:spPr>
          <a:xfrm>
            <a:off x="4236617" y="4217218"/>
            <a:ext cx="2625" cy="381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84CFD5D4-5520-4E22-B1E1-95F3BB5799C4}"/>
              </a:ext>
            </a:extLst>
          </p:cNvPr>
          <p:cNvSpPr/>
          <p:nvPr/>
        </p:nvSpPr>
        <p:spPr>
          <a:xfrm>
            <a:off x="7465938" y="1083258"/>
            <a:ext cx="1575171" cy="574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在</a:t>
            </a:r>
            <a:r>
              <a:rPr lang="en-US" altLang="zh-CN" b="1" dirty="0">
                <a:solidFill>
                  <a:schemeClr val="tx1"/>
                </a:solidFill>
                <a:cs typeface="+mn-ea"/>
                <a:sym typeface="+mn-lt"/>
              </a:rPr>
              <a:t>FIB</a:t>
            </a:r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中查找</a:t>
            </a:r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E620D32E-0EBD-486D-B5D1-FDA8057AF9B5}"/>
              </a:ext>
            </a:extLst>
          </p:cNvPr>
          <p:cNvCxnSpPr>
            <a:stCxn id="25" idx="3"/>
            <a:endCxn id="53" idx="1"/>
          </p:cNvCxnSpPr>
          <p:nvPr/>
        </p:nvCxnSpPr>
        <p:spPr>
          <a:xfrm flipV="1">
            <a:off x="5364599" y="1370260"/>
            <a:ext cx="2101339" cy="24164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流程图: 决策 58">
            <a:extLst>
              <a:ext uri="{FF2B5EF4-FFF2-40B4-BE49-F238E27FC236}">
                <a16:creationId xmlns:a16="http://schemas.microsoft.com/office/drawing/2014/main" id="{1A5367AC-FFEB-4109-ADD2-5C5C2CB9B4DA}"/>
              </a:ext>
            </a:extLst>
          </p:cNvPr>
          <p:cNvSpPr/>
          <p:nvPr/>
        </p:nvSpPr>
        <p:spPr>
          <a:xfrm>
            <a:off x="7122765" y="2058030"/>
            <a:ext cx="2255965" cy="861005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是否匹配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6352575-04F5-45B8-A1FB-0BB2116C265C}"/>
              </a:ext>
            </a:extLst>
          </p:cNvPr>
          <p:cNvCxnSpPr>
            <a:stCxn id="53" idx="2"/>
            <a:endCxn id="59" idx="0"/>
          </p:cNvCxnSpPr>
          <p:nvPr/>
        </p:nvCxnSpPr>
        <p:spPr>
          <a:xfrm flipH="1">
            <a:off x="8250748" y="1657261"/>
            <a:ext cx="2776" cy="400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9B5F60A5-54E9-4501-9C30-DF21FA25328B}"/>
              </a:ext>
            </a:extLst>
          </p:cNvPr>
          <p:cNvSpPr/>
          <p:nvPr/>
        </p:nvSpPr>
        <p:spPr>
          <a:xfrm>
            <a:off x="10032267" y="2199306"/>
            <a:ext cx="1475054" cy="574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丢弃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843DE24A-7A5F-475B-BD66-3D811192E69C}"/>
              </a:ext>
            </a:extLst>
          </p:cNvPr>
          <p:cNvCxnSpPr>
            <a:stCxn id="59" idx="3"/>
            <a:endCxn id="62" idx="1"/>
          </p:cNvCxnSpPr>
          <p:nvPr/>
        </p:nvCxnSpPr>
        <p:spPr>
          <a:xfrm flipV="1">
            <a:off x="9378730" y="2486308"/>
            <a:ext cx="653537" cy="2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CF39663A-E8D9-4F75-940E-E2A323AA1650}"/>
              </a:ext>
            </a:extLst>
          </p:cNvPr>
          <p:cNvSpPr/>
          <p:nvPr/>
        </p:nvSpPr>
        <p:spPr>
          <a:xfrm>
            <a:off x="7326572" y="3681543"/>
            <a:ext cx="1853904" cy="897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根据接口列表向其他节点转发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1BC8880-3759-4054-9F76-A7A4DD8A1E56}"/>
              </a:ext>
            </a:extLst>
          </p:cNvPr>
          <p:cNvCxnSpPr>
            <a:stCxn id="59" idx="2"/>
            <a:endCxn id="66" idx="0"/>
          </p:cNvCxnSpPr>
          <p:nvPr/>
        </p:nvCxnSpPr>
        <p:spPr>
          <a:xfrm>
            <a:off x="8250748" y="2919035"/>
            <a:ext cx="2776" cy="762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547843A8-A83F-482C-BE98-9591911CEC86}"/>
              </a:ext>
            </a:extLst>
          </p:cNvPr>
          <p:cNvSpPr txBox="1"/>
          <p:nvPr/>
        </p:nvSpPr>
        <p:spPr>
          <a:xfrm>
            <a:off x="2776573" y="1232141"/>
            <a:ext cx="33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cs typeface="+mn-ea"/>
                <a:sym typeface="+mn-lt"/>
              </a:rPr>
              <a:t>Y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34DC2FA-C76A-4A1F-B596-B4F63C8C2718}"/>
              </a:ext>
            </a:extLst>
          </p:cNvPr>
          <p:cNvSpPr txBox="1"/>
          <p:nvPr/>
        </p:nvSpPr>
        <p:spPr>
          <a:xfrm>
            <a:off x="3914584" y="4214967"/>
            <a:ext cx="33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cs typeface="+mn-ea"/>
                <a:sym typeface="+mn-lt"/>
              </a:rPr>
              <a:t>Y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14BFE0C-9DC8-4EC9-9020-8F0BFC5068CA}"/>
              </a:ext>
            </a:extLst>
          </p:cNvPr>
          <p:cNvSpPr txBox="1"/>
          <p:nvPr/>
        </p:nvSpPr>
        <p:spPr>
          <a:xfrm>
            <a:off x="7926475" y="3130689"/>
            <a:ext cx="33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cs typeface="+mn-ea"/>
                <a:sym typeface="+mn-lt"/>
              </a:rPr>
              <a:t>Y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6F1895E-7556-4873-8B9A-0CE862592F6D}"/>
              </a:ext>
            </a:extLst>
          </p:cNvPr>
          <p:cNvSpPr txBox="1"/>
          <p:nvPr/>
        </p:nvSpPr>
        <p:spPr>
          <a:xfrm>
            <a:off x="3904554" y="2075189"/>
            <a:ext cx="33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cs typeface="+mn-ea"/>
                <a:sym typeface="+mn-lt"/>
              </a:rPr>
              <a:t>N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D2D210A-0F5F-4919-A4E3-0DB44C1AF2D2}"/>
              </a:ext>
            </a:extLst>
          </p:cNvPr>
          <p:cNvSpPr txBox="1"/>
          <p:nvPr/>
        </p:nvSpPr>
        <p:spPr>
          <a:xfrm>
            <a:off x="5538966" y="3447969"/>
            <a:ext cx="33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cs typeface="+mn-ea"/>
                <a:sym typeface="+mn-lt"/>
              </a:rPr>
              <a:t>N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30B43E7-7C03-4BCD-9FD4-009B589D59B9}"/>
              </a:ext>
            </a:extLst>
          </p:cNvPr>
          <p:cNvSpPr txBox="1"/>
          <p:nvPr/>
        </p:nvSpPr>
        <p:spPr>
          <a:xfrm>
            <a:off x="9535298" y="2131517"/>
            <a:ext cx="33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cs typeface="+mn-ea"/>
                <a:sym typeface="+mn-lt"/>
              </a:rPr>
              <a:t>N</a:t>
            </a:r>
            <a:endParaRPr lang="zh-CN" altLang="en-US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762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81">
        <p:fade/>
      </p:transition>
    </mc:Choice>
    <mc:Fallback xmlns="">
      <p:transition spd="med" advTm="581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05d03b60-b2ab-4de9-b02f-57e113d75348&quot;,&quot;Name&quot;:&quot;自定义&quot;,&quot;Kind&quot;:&quot;Custom&quot;,&quot;OldGuidesSetting&quot;:{&quot;HeaderHeight&quot;:15.0,&quot;FooterHeight&quot;:9.0,&quot;SideMargin&quot;:5.5,&quot;TopMargin&quot;:0.0,&quot;BottomMargin&quot;:0.0,&quot;IntervalMargin&quot;:1.5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5515;#403997;#405344;#405344;#405344;#405084;#403997;#40399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611001;"/>
  <p:tag name="ISLIDE.ICON" val="#405344;#375007;#404730;#375007;#368890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611001;"/>
  <p:tag name="ISLIDE.ICON" val="#405344;#375007;#404730;#375007;#36889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443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443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443;"/>
  <p:tag name="ISLIDE.VECTOR" val="#275510;"/>
</p:tagLst>
</file>

<file path=ppt/theme/theme1.xml><?xml version="1.0" encoding="utf-8"?>
<a:theme xmlns:a="http://schemas.openxmlformats.org/drawingml/2006/main" name="offic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thvrh0b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767</TotalTime>
  <Words>1674</Words>
  <Application>Microsoft Office PowerPoint</Application>
  <PresentationFormat>宽屏</PresentationFormat>
  <Paragraphs>210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Arial</vt:lpstr>
      <vt:lpstr>Segoe UI Light</vt:lpstr>
      <vt:lpstr>Times New Roman</vt:lpstr>
      <vt:lpstr>Wingdings</vt:lpstr>
      <vt:lpstr>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12sc.taobao.com</dc:subject>
  <dc:creator>清风素材;12sc.taobao.com</dc:creator>
  <cp:keywords>12sc.taobao.com</cp:keywords>
  <dc:description>12sc.taobao.com</dc:description>
  <cp:lastModifiedBy>Qing Fang</cp:lastModifiedBy>
  <cp:revision>67</cp:revision>
  <dcterms:created xsi:type="dcterms:W3CDTF">2015-08-18T02:51:41Z</dcterms:created>
  <dcterms:modified xsi:type="dcterms:W3CDTF">2021-08-17T00:23:47Z</dcterms:modified>
  <cp:category>12sc.taobao.com</cp:category>
  <cp:contentStatus>12sc.taobao.com</cp:contentStatus>
</cp:coreProperties>
</file>