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E3AB-BD7A-4B17-B91D-0599273F5461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AB92-F1F8-4F87-B360-2FC22ECC4B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E3AB-BD7A-4B17-B91D-0599273F5461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AB92-F1F8-4F87-B360-2FC22ECC4B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E3AB-BD7A-4B17-B91D-0599273F5461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AB92-F1F8-4F87-B360-2FC22ECC4B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E3AB-BD7A-4B17-B91D-0599273F5461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AB92-F1F8-4F87-B360-2FC22ECC4B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E3AB-BD7A-4B17-B91D-0599273F5461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AB92-F1F8-4F87-B360-2FC22ECC4B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E3AB-BD7A-4B17-B91D-0599273F5461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AB92-F1F8-4F87-B360-2FC22ECC4B0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E3AB-BD7A-4B17-B91D-0599273F5461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AB92-F1F8-4F87-B360-2FC22ECC4B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E3AB-BD7A-4B17-B91D-0599273F5461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AB92-F1F8-4F87-B360-2FC22ECC4B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E3AB-BD7A-4B17-B91D-0599273F5461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AB92-F1F8-4F87-B360-2FC22ECC4B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E3AB-BD7A-4B17-B91D-0599273F5461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C1AB92-F1F8-4F87-B360-2FC22ECC4B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E3AB-BD7A-4B17-B91D-0599273F5461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AB92-F1F8-4F87-B360-2FC22ECC4B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4E3AB-BD7A-4B17-B91D-0599273F5461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7BC1AB92-F1F8-4F87-B360-2FC22ECC4B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ProCEDURAL</a:t>
            </a:r>
            <a:r>
              <a:rPr lang="en-US" dirty="0" smtClean="0"/>
              <a:t> TERRAIN GENERATION WITH LOD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ALPHA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5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2438400"/>
            <a:ext cx="8686800" cy="549275"/>
          </a:xfrm>
        </p:spPr>
        <p:txBody>
          <a:bodyPr/>
          <a:lstStyle/>
          <a:p>
            <a:pPr algn="ctr"/>
            <a:r>
              <a:rPr lang="en-US" sz="5400" dirty="0" smtClean="0"/>
              <a:t>DEMO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013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MILESTONES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0" dirty="0" smtClean="0"/>
              <a:t>Get acquainted with tessellation </a:t>
            </a:r>
            <a:r>
              <a:rPr lang="en-US" sz="2400" b="0" dirty="0" err="1" smtClean="0"/>
              <a:t>shader</a:t>
            </a:r>
            <a:r>
              <a:rPr lang="en-US" sz="2400" b="0" dirty="0" smtClean="0"/>
              <a:t> pipeline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Use programmable </a:t>
            </a:r>
            <a:r>
              <a:rPr lang="en-US" sz="2400" dirty="0" err="1" smtClean="0"/>
              <a:t>tesselation</a:t>
            </a:r>
            <a:r>
              <a:rPr lang="en-US" sz="2400" dirty="0" smtClean="0"/>
              <a:t> control </a:t>
            </a:r>
            <a:r>
              <a:rPr lang="en-US" sz="2400" dirty="0" err="1" smtClean="0"/>
              <a:t>shader</a:t>
            </a:r>
            <a:r>
              <a:rPr lang="en-US" sz="2400" dirty="0" smtClean="0"/>
              <a:t> and tessellation evaluation </a:t>
            </a:r>
            <a:r>
              <a:rPr lang="en-US" sz="2400" dirty="0" err="1" smtClean="0"/>
              <a:t>shader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Implement dynamic LOD system based on projected size of edges in screen space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Generate terrain procedurally using noise functions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Render terrain procedurally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/>
              <a:t>Extract </a:t>
            </a:r>
            <a:r>
              <a:rPr lang="en-US" sz="2400" dirty="0" err="1" smtClean="0"/>
              <a:t>normals</a:t>
            </a:r>
            <a:r>
              <a:rPr lang="en-US" sz="2400" dirty="0" smtClean="0"/>
              <a:t> from height map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/>
              <a:t>Shade the terrain based on slope (</a:t>
            </a:r>
            <a:r>
              <a:rPr lang="en-US" sz="2400" dirty="0" err="1" smtClean="0"/>
              <a:t>eg</a:t>
            </a:r>
            <a:r>
              <a:rPr lang="en-US" sz="2400" dirty="0" smtClean="0"/>
              <a:t>: snow)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/>
              <a:t>Different </a:t>
            </a:r>
            <a:r>
              <a:rPr lang="en-US" sz="2400" dirty="0" err="1" smtClean="0"/>
              <a:t>shader</a:t>
            </a:r>
            <a:r>
              <a:rPr lang="en-US" sz="2400" dirty="0" smtClean="0"/>
              <a:t> for water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9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MILESTONES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0" strike="sngStrike" dirty="0" smtClean="0"/>
              <a:t>Get acquainted with tessellation </a:t>
            </a:r>
            <a:r>
              <a:rPr lang="en-US" sz="2400" b="0" strike="sngStrike" dirty="0" err="1" smtClean="0"/>
              <a:t>shader</a:t>
            </a:r>
            <a:r>
              <a:rPr lang="en-US" sz="2400" b="0" strike="sngStrike" dirty="0" smtClean="0"/>
              <a:t> pipeline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strike="sngStrike" dirty="0"/>
              <a:t> </a:t>
            </a:r>
            <a:r>
              <a:rPr lang="en-US" sz="2400" strike="sngStrike" dirty="0" smtClean="0"/>
              <a:t>Use programmable </a:t>
            </a:r>
            <a:r>
              <a:rPr lang="en-US" sz="2400" strike="sngStrike" dirty="0" err="1" smtClean="0"/>
              <a:t>tesselation</a:t>
            </a:r>
            <a:r>
              <a:rPr lang="en-US" sz="2400" strike="sngStrike" dirty="0" smtClean="0"/>
              <a:t> control </a:t>
            </a:r>
            <a:r>
              <a:rPr lang="en-US" sz="2400" strike="sngStrike" dirty="0" err="1" smtClean="0"/>
              <a:t>shader</a:t>
            </a:r>
            <a:r>
              <a:rPr lang="en-US" sz="2400" strike="sngStrike" dirty="0" smtClean="0"/>
              <a:t> and tessellation evaluation </a:t>
            </a:r>
            <a:r>
              <a:rPr lang="en-US" sz="2400" strike="sngStrike" dirty="0" err="1" smtClean="0"/>
              <a:t>shader</a:t>
            </a:r>
            <a:endParaRPr lang="en-US" sz="2400" strike="sngStrike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strike="sngStrike" dirty="0"/>
              <a:t> </a:t>
            </a:r>
            <a:r>
              <a:rPr lang="en-US" sz="2400" strike="sngStrike" dirty="0" smtClean="0"/>
              <a:t>Implement dynamic LOD system based on projected size of edges in screen space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Generate terrain procedurally using noise functions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Render terrain procedurally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/>
              <a:t>Extract </a:t>
            </a:r>
            <a:r>
              <a:rPr lang="en-US" sz="2400" dirty="0" err="1" smtClean="0"/>
              <a:t>normals</a:t>
            </a:r>
            <a:r>
              <a:rPr lang="en-US" sz="2400" dirty="0" smtClean="0"/>
              <a:t> from height map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/>
              <a:t>Shade the terrain based on slope (</a:t>
            </a:r>
            <a:r>
              <a:rPr lang="en-US" sz="2400" dirty="0" err="1" smtClean="0"/>
              <a:t>eg</a:t>
            </a:r>
            <a:r>
              <a:rPr lang="en-US" sz="2400" dirty="0" smtClean="0"/>
              <a:t>: snow)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/>
              <a:t>Different </a:t>
            </a:r>
            <a:r>
              <a:rPr lang="en-US" sz="2400" dirty="0" err="1" smtClean="0"/>
              <a:t>shader</a:t>
            </a:r>
            <a:r>
              <a:rPr lang="en-US" sz="2400" dirty="0" smtClean="0"/>
              <a:t> for water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3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Dropbox\UPenn\CIS-565 (GPU Programming)\Assignments\Project7-FinalProject\Gaia\alpha results\ss_norm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8505"/>
            <a:ext cx="9144000" cy="514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52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Dropbox\UPenn\CIS-565 (GPU Programming)\Assignments\Project7-FinalProject\Gaia\alpha results\ss_our_resul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8505"/>
            <a:ext cx="9144000" cy="514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1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 Black" panose="020B0A04020102020204" pitchFamily="34" charset="0"/>
              </a:rPr>
              <a:t>“BUT WHAT WOULD BE </a:t>
            </a:r>
          </a:p>
          <a:p>
            <a:r>
              <a:rPr lang="en-US" sz="4800" dirty="0" smtClean="0">
                <a:latin typeface="Arial Black" panose="020B0A04020102020204" pitchFamily="34" charset="0"/>
              </a:rPr>
              <a:t>REALLY </a:t>
            </a:r>
            <a:r>
              <a:rPr lang="en-US" sz="4800" dirty="0" err="1" smtClean="0">
                <a:latin typeface="Arial Black" panose="020B0A04020102020204" pitchFamily="34" charset="0"/>
              </a:rPr>
              <a:t>REALLY</a:t>
            </a:r>
            <a:endParaRPr lang="en-US" sz="4800" dirty="0" smtClean="0">
              <a:latin typeface="Arial Black" panose="020B0A04020102020204" pitchFamily="34" charset="0"/>
            </a:endParaRPr>
          </a:p>
          <a:p>
            <a:r>
              <a:rPr lang="en-US" sz="4800" dirty="0" smtClean="0">
                <a:latin typeface="Arial Black" panose="020B0A04020102020204" pitchFamily="34" charset="0"/>
              </a:rPr>
              <a:t>REALLY COOL…”</a:t>
            </a:r>
          </a:p>
          <a:p>
            <a:endParaRPr lang="en-US" sz="4800" dirty="0">
              <a:latin typeface="Arial Black" panose="020B0A04020102020204" pitchFamily="34" charset="0"/>
            </a:endParaRPr>
          </a:p>
          <a:p>
            <a:r>
              <a:rPr lang="en-US" sz="4800" dirty="0" smtClean="0">
                <a:latin typeface="Arial Black" panose="020B0A04020102020204" pitchFamily="34" charset="0"/>
              </a:rPr>
              <a:t>					- Liam</a:t>
            </a:r>
          </a:p>
        </p:txBody>
      </p:sp>
    </p:spTree>
    <p:extLst>
      <p:ext uri="{BB962C8B-B14F-4D97-AF65-F5344CB8AC3E}">
        <p14:creationId xmlns:p14="http://schemas.microsoft.com/office/powerpoint/2010/main" val="23859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hpcg.purdue.edu/img/publications/23_b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808" y="1905000"/>
            <a:ext cx="5715000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43000" y="656153"/>
            <a:ext cx="784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 Black" panose="020B0A04020102020204" pitchFamily="34" charset="0"/>
              </a:rPr>
              <a:t>… TERRAIN MODELING USING EROSION</a:t>
            </a:r>
            <a:endParaRPr lang="en-US" sz="4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3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OpenGL Insights by Patrick </a:t>
            </a:r>
            <a:r>
              <a:rPr lang="en-US" dirty="0" err="1" smtClean="0"/>
              <a:t>Cozzi</a:t>
            </a:r>
            <a:r>
              <a:rPr lang="en-US" dirty="0" smtClean="0"/>
              <a:t> and Christopher </a:t>
            </a:r>
            <a:r>
              <a:rPr lang="en-US" dirty="0" err="1" smtClean="0"/>
              <a:t>Riccio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GPU Pro4 Advanced Rendering by Wolfgang Engel</a:t>
            </a:r>
          </a:p>
          <a:p>
            <a:pPr>
              <a:buFontTx/>
              <a:buChar char="-"/>
            </a:pPr>
            <a:r>
              <a:rPr lang="en-US" dirty="0" smtClean="0"/>
              <a:t>Interactive terrain modeling using hydraulic erosion, by </a:t>
            </a:r>
            <a:r>
              <a:rPr lang="en-US" dirty="0" err="1" smtClean="0"/>
              <a:t>Ondrej</a:t>
            </a:r>
            <a:r>
              <a:rPr lang="en-US" dirty="0" smtClean="0"/>
              <a:t> et al</a:t>
            </a:r>
          </a:p>
          <a:p>
            <a:pPr>
              <a:buFontTx/>
              <a:buChar char="-"/>
            </a:pPr>
            <a:r>
              <a:rPr lang="en-US" dirty="0" smtClean="0"/>
              <a:t>Cellular automata model for Soil Erosion by Water, by </a:t>
            </a:r>
            <a:r>
              <a:rPr lang="en-US" dirty="0" err="1" smtClean="0"/>
              <a:t>D’Ambrosio</a:t>
            </a:r>
            <a:r>
              <a:rPr lang="en-US" dirty="0" smtClean="0"/>
              <a:t> et al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04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45</TotalTime>
  <Words>185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Angles</vt:lpstr>
      <vt:lpstr>ProCEDURAL TERRAIN GENERATION WITH LOD</vt:lpstr>
      <vt:lpstr>DEMO</vt:lpstr>
      <vt:lpstr>PROJECT MILESTONES</vt:lpstr>
      <vt:lpstr>PROJECT MILESTONES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Kaylee Chen</dc:creator>
  <cp:lastModifiedBy>Kaylee Chen</cp:lastModifiedBy>
  <cp:revision>19</cp:revision>
  <dcterms:created xsi:type="dcterms:W3CDTF">2013-11-25T08:05:37Z</dcterms:created>
  <dcterms:modified xsi:type="dcterms:W3CDTF">2013-11-25T08:50:51Z</dcterms:modified>
</cp:coreProperties>
</file>