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TERRAIN GENERATION WITH LOD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438400"/>
            <a:ext cx="8686800" cy="549275"/>
          </a:xfrm>
        </p:spPr>
        <p:txBody>
          <a:bodyPr/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13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/>
              <a:t>Get acquainted with tessellation </a:t>
            </a:r>
            <a:r>
              <a:rPr lang="en-US" sz="2400" b="0" dirty="0" err="1" smtClean="0"/>
              <a:t>shader</a:t>
            </a:r>
            <a:r>
              <a:rPr lang="en-US" sz="2400" b="0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Use programmable </a:t>
            </a:r>
            <a:r>
              <a:rPr lang="en-US" sz="2400" dirty="0" smtClean="0"/>
              <a:t>tessellation </a:t>
            </a:r>
            <a:r>
              <a:rPr lang="en-US" sz="2400" dirty="0" smtClean="0"/>
              <a:t>control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and tessellation evaluation </a:t>
            </a:r>
            <a:r>
              <a:rPr lang="en-US" sz="2400" dirty="0" err="1" smtClean="0"/>
              <a:t>shader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</a:t>
            </a:r>
            <a:r>
              <a:rPr lang="en-US" sz="2400" dirty="0" smtClean="0"/>
              <a:t>(e.g.: </a:t>
            </a:r>
            <a:r>
              <a:rPr lang="en-US" sz="2400" dirty="0" smtClean="0"/>
              <a:t>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strike="sngStrike" dirty="0" smtClean="0"/>
              <a:t>Get acquainted with tessellation </a:t>
            </a:r>
            <a:r>
              <a:rPr lang="en-US" sz="2400" b="0" strike="sngStrike" dirty="0" err="1" smtClean="0"/>
              <a:t>shader</a:t>
            </a:r>
            <a:r>
              <a:rPr lang="en-US" sz="2400" b="0" strike="sngStrike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Use programmable </a:t>
            </a:r>
            <a:r>
              <a:rPr lang="en-US" sz="2400" strike="sngStrike" dirty="0" smtClean="0"/>
              <a:t>tessellation </a:t>
            </a:r>
            <a:r>
              <a:rPr lang="en-US" sz="2400" strike="sngStrike" dirty="0" smtClean="0"/>
              <a:t>control </a:t>
            </a:r>
            <a:r>
              <a:rPr lang="en-US" sz="2400" strike="sngStrike" dirty="0" err="1" smtClean="0"/>
              <a:t>shader</a:t>
            </a:r>
            <a:r>
              <a:rPr lang="en-US" sz="2400" strike="sngStrike" dirty="0" smtClean="0"/>
              <a:t> and tessellation evaluation </a:t>
            </a:r>
            <a:r>
              <a:rPr lang="en-US" sz="2400" strike="sngStrike" dirty="0" err="1" smtClean="0"/>
              <a:t>shader</a:t>
            </a:r>
            <a:endParaRPr lang="en-US" sz="2400" strike="sngStrik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(</a:t>
            </a:r>
            <a:r>
              <a:rPr lang="en-US" sz="2400" dirty="0" err="1" smtClean="0"/>
              <a:t>eg</a:t>
            </a:r>
            <a:r>
              <a:rPr lang="en-US" sz="2400" dirty="0" smtClean="0"/>
              <a:t>: 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UPenn\CIS-565 (GPU Programming)\Assignments\Project7-FinalProject\Gaia\alpha results\ss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UPenn\CIS-565 (GPU Programming)\Assignments\Project7-FinalProject\Gaia\alpha results\ss_our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“BUT WHAT WOULD BE 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</a:t>
            </a:r>
            <a:r>
              <a:rPr lang="en-US" sz="4800" dirty="0" smtClean="0">
                <a:latin typeface="Arial Black" panose="020B0A04020102020204" pitchFamily="34" charset="0"/>
              </a:rPr>
              <a:t>REALLY</a:t>
            </a:r>
            <a:endParaRPr lang="en-US" sz="4800" dirty="0" smtClean="0">
              <a:latin typeface="Arial Black" panose="020B0A04020102020204" pitchFamily="34" charset="0"/>
            </a:endParaRP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COOL…”</a:t>
            </a:r>
          </a:p>
          <a:p>
            <a:endParaRPr lang="en-US" sz="4800" dirty="0">
              <a:latin typeface="Arial Black" panose="020B0A04020102020204" pitchFamily="34" charset="0"/>
            </a:endParaRPr>
          </a:p>
          <a:p>
            <a:r>
              <a:rPr lang="en-US" sz="4800" dirty="0" smtClean="0">
                <a:latin typeface="Arial Black" panose="020B0A04020102020204" pitchFamily="34" charset="0"/>
              </a:rPr>
              <a:t>					- Liam</a:t>
            </a:r>
          </a:p>
        </p:txBody>
      </p:sp>
    </p:spTree>
    <p:extLst>
      <p:ext uri="{BB962C8B-B14F-4D97-AF65-F5344CB8AC3E}">
        <p14:creationId xmlns:p14="http://schemas.microsoft.com/office/powerpoint/2010/main" val="2385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pcg.purdue.edu/img/publications/23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08" y="1905000"/>
            <a:ext cx="5715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656153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… TERRAIN MODELING USING EROSION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OpenGL Insights by Patrick </a:t>
            </a:r>
            <a:r>
              <a:rPr lang="en-US" dirty="0" err="1" smtClean="0"/>
              <a:t>Cozzi</a:t>
            </a:r>
            <a:r>
              <a:rPr lang="en-US" dirty="0" smtClean="0"/>
              <a:t> and Christopher </a:t>
            </a:r>
            <a:r>
              <a:rPr lang="en-US" dirty="0" err="1" smtClean="0"/>
              <a:t>Riccio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GPU Pro4 Advanced Rendering by Wolfgang Engel</a:t>
            </a:r>
          </a:p>
          <a:p>
            <a:pPr>
              <a:buFontTx/>
              <a:buChar char="-"/>
            </a:pPr>
            <a:r>
              <a:rPr lang="en-US" dirty="0" smtClean="0"/>
              <a:t>Interactive terrain modeling using hydraulic erosion, by </a:t>
            </a:r>
            <a:r>
              <a:rPr lang="en-US" dirty="0" err="1" smtClean="0"/>
              <a:t>Ondrej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r>
              <a:rPr lang="en-US" dirty="0" smtClean="0"/>
              <a:t>Cellular automata model for Soil Erosion by Water, by </a:t>
            </a:r>
            <a:r>
              <a:rPr lang="en-US" dirty="0" err="1" smtClean="0"/>
              <a:t>D’Ambrosio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189</TotalTime>
  <Words>185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Procedural TERRAIN GENERATION WITH LOD</vt:lpstr>
      <vt:lpstr>DEMO</vt:lpstr>
      <vt:lpstr>PROJECT MILESTONES</vt:lpstr>
      <vt:lpstr>PROJECT MILESTONES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Chen</dc:creator>
  <cp:lastModifiedBy>Kaylee Chen</cp:lastModifiedBy>
  <cp:revision>22</cp:revision>
  <dcterms:created xsi:type="dcterms:W3CDTF">2013-11-25T08:05:37Z</dcterms:created>
  <dcterms:modified xsi:type="dcterms:W3CDTF">2013-11-25T20:14:04Z</dcterms:modified>
</cp:coreProperties>
</file>