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62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Procedural TERRAIN GENERATION WITH LOD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ALPHA PRESENTATION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19140000">
            <a:off x="1786961" y="2752267"/>
            <a:ext cx="6511131" cy="988163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CIS565 GPU Programming and Architecture</a:t>
            </a:r>
          </a:p>
          <a:p>
            <a:r>
              <a:rPr lang="en-US" dirty="0" err="1" smtClean="0"/>
              <a:t>Vimanyu</a:t>
            </a:r>
            <a:r>
              <a:rPr lang="en-US" dirty="0" smtClean="0"/>
              <a:t> Jain &amp; Mikey 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998431" y="1934196"/>
            <a:ext cx="5650992" cy="120750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438400"/>
            <a:ext cx="8686800" cy="549275"/>
          </a:xfrm>
        </p:spPr>
        <p:txBody>
          <a:bodyPr/>
          <a:lstStyle/>
          <a:p>
            <a:pPr algn="ctr"/>
            <a:r>
              <a:rPr lang="en-US" sz="5400" dirty="0" smtClean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13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ropbox\UPenn\CIS-565 (GPU Programming)\Assignments\Project7-FinalProject\Gaia\alpha results\ss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opbox\UPenn\CIS-565 (GPU Programming)\Assignments\Project7-FinalProject\Gaia\alpha results\ss_our_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dirty="0" smtClean="0"/>
              <a:t>Get acquainted with tessellation </a:t>
            </a:r>
            <a:r>
              <a:rPr lang="en-US" sz="2400" b="0" dirty="0" err="1" smtClean="0"/>
              <a:t>shader</a:t>
            </a:r>
            <a:r>
              <a:rPr lang="en-US" sz="2400" b="0" dirty="0" smtClean="0"/>
              <a:t> pipeline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Use programmable tessellation control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and tessellation evaluation </a:t>
            </a:r>
            <a:r>
              <a:rPr lang="en-US" sz="2400" dirty="0" err="1" smtClean="0"/>
              <a:t>shader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Implement dynamic LOD system based on projected size of edges in screen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Generate terrain procedurally using noise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Render terrain procedurally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Extract </a:t>
            </a:r>
            <a:r>
              <a:rPr lang="en-US" sz="2400" dirty="0" err="1" smtClean="0"/>
              <a:t>normals</a:t>
            </a:r>
            <a:r>
              <a:rPr lang="en-US" sz="2400" dirty="0" smtClean="0"/>
              <a:t> from height map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Shade the terrain based on slope (e.g.: snow)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Different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for water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strike="sngStrike" dirty="0" smtClean="0"/>
              <a:t>Get acquainted with tessellation </a:t>
            </a:r>
            <a:r>
              <a:rPr lang="en-US" sz="2400" b="0" strike="sngStrike" dirty="0" err="1" smtClean="0"/>
              <a:t>shader</a:t>
            </a:r>
            <a:r>
              <a:rPr lang="en-US" sz="2400" b="0" strike="sngStrike" dirty="0" smtClean="0"/>
              <a:t> pipeline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trike="sngStrike" dirty="0"/>
              <a:t> </a:t>
            </a:r>
            <a:r>
              <a:rPr lang="en-US" sz="2400" strike="sngStrike" dirty="0" smtClean="0"/>
              <a:t>Use programmable tessellation control </a:t>
            </a:r>
            <a:r>
              <a:rPr lang="en-US" sz="2400" strike="sngStrike" dirty="0" err="1" smtClean="0"/>
              <a:t>shader</a:t>
            </a:r>
            <a:r>
              <a:rPr lang="en-US" sz="2400" strike="sngStrike" dirty="0" smtClean="0"/>
              <a:t> and tessellation evaluation </a:t>
            </a:r>
            <a:r>
              <a:rPr lang="en-US" sz="2400" strike="sngStrike" dirty="0" err="1" smtClean="0"/>
              <a:t>shader</a:t>
            </a:r>
            <a:endParaRPr lang="en-US" sz="2400" strike="sngStrik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trike="sngStrike" dirty="0"/>
              <a:t> </a:t>
            </a:r>
            <a:r>
              <a:rPr lang="en-US" sz="2400" strike="sngStrike" dirty="0" smtClean="0"/>
              <a:t>Implement dynamic LOD system based on projected size of edges in screen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Generate terrain procedurally using noise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Render terrain procedurally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Extract </a:t>
            </a:r>
            <a:r>
              <a:rPr lang="en-US" sz="2400" dirty="0" err="1" smtClean="0"/>
              <a:t>normals</a:t>
            </a:r>
            <a:r>
              <a:rPr lang="en-US" sz="2400" dirty="0" smtClean="0"/>
              <a:t> from height map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Shade the terrain based on slope </a:t>
            </a:r>
            <a:r>
              <a:rPr lang="en-US" sz="2400" dirty="0" smtClean="0"/>
              <a:t>(e.g.: </a:t>
            </a:r>
            <a:r>
              <a:rPr lang="en-US" sz="2400" dirty="0" smtClean="0"/>
              <a:t>snow)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Different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for water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“BUT WHAT WOULD BE </a:t>
            </a:r>
          </a:p>
          <a:p>
            <a:r>
              <a:rPr lang="en-US" sz="4800" dirty="0" smtClean="0">
                <a:latin typeface="Arial Black" panose="020B0A04020102020204" pitchFamily="34" charset="0"/>
              </a:rPr>
              <a:t>REALLY REALLY</a:t>
            </a:r>
          </a:p>
          <a:p>
            <a:r>
              <a:rPr lang="en-US" sz="4800" dirty="0" smtClean="0">
                <a:latin typeface="Arial Black" panose="020B0A04020102020204" pitchFamily="34" charset="0"/>
              </a:rPr>
              <a:t>REALLY COOL</a:t>
            </a:r>
            <a:r>
              <a:rPr lang="en-US" sz="4800" dirty="0" smtClean="0">
                <a:latin typeface="Arial Black" panose="020B0A04020102020204" pitchFamily="34" charset="0"/>
              </a:rPr>
              <a:t>…</a:t>
            </a:r>
            <a:endParaRPr lang="en-US" sz="4800" dirty="0" smtClean="0">
              <a:latin typeface="Arial Black" panose="020B0A04020102020204" pitchFamily="34" charset="0"/>
            </a:endParaRPr>
          </a:p>
          <a:p>
            <a:endParaRPr lang="en-US" sz="4800" dirty="0">
              <a:latin typeface="Arial Black" panose="020B0A04020102020204" pitchFamily="34" charset="0"/>
            </a:endParaRPr>
          </a:p>
          <a:p>
            <a:r>
              <a:rPr lang="en-US" sz="4800" dirty="0" smtClean="0">
                <a:latin typeface="Arial Black" panose="020B0A04020102020204" pitchFamily="34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385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56153"/>
            <a:ext cx="7848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… </a:t>
            </a:r>
            <a:r>
              <a:rPr lang="en-US" sz="4800" dirty="0" smtClean="0">
                <a:latin typeface="Arial Black" panose="020B0A04020102020204" pitchFamily="34" charset="0"/>
              </a:rPr>
              <a:t>is </a:t>
            </a:r>
            <a:r>
              <a:rPr lang="en-US" sz="4800" dirty="0" smtClean="0">
                <a:latin typeface="Arial Black" panose="020B0A04020102020204" pitchFamily="34" charset="0"/>
              </a:rPr>
              <a:t>TERRAIN </a:t>
            </a:r>
            <a:r>
              <a:rPr lang="en-US" sz="4800" dirty="0" smtClean="0">
                <a:latin typeface="Arial Black" panose="020B0A04020102020204" pitchFamily="34" charset="0"/>
              </a:rPr>
              <a:t>MODELING USING </a:t>
            </a:r>
            <a:r>
              <a:rPr lang="en-US" sz="4800" dirty="0" smtClean="0">
                <a:latin typeface="Arial Black" panose="020B0A04020102020204" pitchFamily="34" charset="0"/>
              </a:rPr>
              <a:t>EROSION”</a:t>
            </a:r>
          </a:p>
          <a:p>
            <a:r>
              <a:rPr lang="en-US" sz="4800" dirty="0" smtClean="0">
                <a:latin typeface="Arial Black" panose="020B0A04020102020204" pitchFamily="34" charset="0"/>
              </a:rPr>
              <a:t>						- Liam</a:t>
            </a:r>
            <a:endParaRPr lang="en-US" sz="2200" dirty="0" smtClean="0">
              <a:latin typeface="Arial Black" panose="020B0A04020102020204" pitchFamily="34" charset="0"/>
            </a:endParaRPr>
          </a:p>
          <a:p>
            <a:pPr algn="r"/>
            <a:r>
              <a:rPr lang="en-US" sz="2200" dirty="0">
                <a:latin typeface="Arial Black" panose="020B0A04020102020204" pitchFamily="34" charset="0"/>
              </a:rPr>
              <a:t>	</a:t>
            </a:r>
            <a:r>
              <a:rPr lang="en-US" sz="2200" dirty="0" smtClean="0">
                <a:latin typeface="Arial Black" panose="020B0A04020102020204" pitchFamily="34" charset="0"/>
              </a:rPr>
              <a:t>				St. Declan’s Well</a:t>
            </a:r>
            <a:endParaRPr lang="en-US" sz="2200" dirty="0">
              <a:latin typeface="Arial Black" panose="020B0A04020102020204" pitchFamily="34" charset="0"/>
            </a:endParaRPr>
          </a:p>
          <a:p>
            <a:pPr algn="r"/>
            <a:r>
              <a:rPr lang="en-US" sz="2200" dirty="0" smtClean="0">
                <a:latin typeface="Arial Black" panose="020B0A04020102020204" pitchFamily="34" charset="0"/>
              </a:rPr>
              <a:t>						11/17/2013</a:t>
            </a:r>
          </a:p>
          <a:p>
            <a:r>
              <a:rPr lang="en-US" sz="4800" dirty="0"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latin typeface="Arial Black" panose="020B0A04020102020204" pitchFamily="34" charset="0"/>
              </a:rPr>
              <a:t>					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pic>
        <p:nvPicPr>
          <p:cNvPr id="5" name="Picture 2" descr="http://dcgi.felk.cvut.cz/?media=publications%2F2008%2Fstava-sca-erosion%2Fteaser.png&amp;width=307&amp;height=230&amp;action=fetch&amp;presenter=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29241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OpenGL Insights by Patrick </a:t>
            </a:r>
            <a:r>
              <a:rPr lang="en-US" dirty="0" err="1" smtClean="0"/>
              <a:t>Cozzi</a:t>
            </a:r>
            <a:r>
              <a:rPr lang="en-US" dirty="0" smtClean="0"/>
              <a:t> and Christopher </a:t>
            </a:r>
            <a:r>
              <a:rPr lang="en-US" dirty="0" err="1" smtClean="0"/>
              <a:t>Riccio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GPU Pro4 Advanced Rendering by Wolfgang Engel</a:t>
            </a:r>
          </a:p>
          <a:p>
            <a:pPr>
              <a:buFontTx/>
              <a:buChar char="-"/>
            </a:pPr>
            <a:r>
              <a:rPr lang="en-US" dirty="0" smtClean="0"/>
              <a:t>Interactive terrain modeling using hydraulic erosion, by </a:t>
            </a:r>
            <a:r>
              <a:rPr lang="en-US" dirty="0" err="1" smtClean="0"/>
              <a:t>Ondrej</a:t>
            </a:r>
            <a:r>
              <a:rPr lang="en-US" dirty="0" smtClean="0"/>
              <a:t> et al</a:t>
            </a:r>
          </a:p>
          <a:p>
            <a:pPr>
              <a:buFontTx/>
              <a:buChar char="-"/>
            </a:pPr>
            <a:r>
              <a:rPr lang="en-US" dirty="0" smtClean="0"/>
              <a:t>Cellular automata model for Soil Erosion by Water, by </a:t>
            </a:r>
            <a:r>
              <a:rPr lang="en-US" dirty="0" err="1" smtClean="0"/>
              <a:t>D’Ambrosio</a:t>
            </a:r>
            <a:r>
              <a:rPr lang="en-US" dirty="0" smtClean="0"/>
              <a:t> et al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267</TotalTime>
  <Words>200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Procedural TERRAIN GENERATION WITH LOD</vt:lpstr>
      <vt:lpstr>DEMO</vt:lpstr>
      <vt:lpstr>PowerPoint Presentation</vt:lpstr>
      <vt:lpstr>PowerPoint Presentation</vt:lpstr>
      <vt:lpstr>PROJECT MILESTONES</vt:lpstr>
      <vt:lpstr>PROJECT MILESTONES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Kaylee Chen</dc:creator>
  <cp:lastModifiedBy>Kaylee Chen</cp:lastModifiedBy>
  <cp:revision>30</cp:revision>
  <dcterms:created xsi:type="dcterms:W3CDTF">2013-11-25T08:05:37Z</dcterms:created>
  <dcterms:modified xsi:type="dcterms:W3CDTF">2013-11-25T22:50:17Z</dcterms:modified>
</cp:coreProperties>
</file>