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64" r:id="rId5"/>
    <p:sldId id="258" r:id="rId6"/>
    <p:sldId id="262" r:id="rId7"/>
    <p:sldId id="259" r:id="rId8"/>
    <p:sldId id="260" r:id="rId9"/>
    <p:sldId id="261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4E3AB-BD7A-4B17-B91D-0599273F5461}" type="datetimeFigureOut">
              <a:rPr lang="en-US" smtClean="0"/>
              <a:t>11/25/2013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1AB92-F1F8-4F87-B360-2FC22ECC4B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4E3AB-BD7A-4B17-B91D-0599273F5461}" type="datetimeFigureOut">
              <a:rPr lang="en-US" smtClean="0"/>
              <a:t>11/25/2013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1AB92-F1F8-4F87-B360-2FC22ECC4B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4E3AB-BD7A-4B17-B91D-0599273F5461}" type="datetimeFigureOut">
              <a:rPr lang="en-US" smtClean="0"/>
              <a:t>11/25/2013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1AB92-F1F8-4F87-B360-2FC22ECC4B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4E3AB-BD7A-4B17-B91D-0599273F5461}" type="datetimeFigureOut">
              <a:rPr lang="en-US" smtClean="0"/>
              <a:t>11/25/2013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1AB92-F1F8-4F87-B360-2FC22ECC4B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4E3AB-BD7A-4B17-B91D-0599273F5461}" type="datetimeFigureOut">
              <a:rPr lang="en-US" smtClean="0"/>
              <a:t>11/25/2013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1AB92-F1F8-4F87-B360-2FC22ECC4B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4E3AB-BD7A-4B17-B91D-0599273F5461}" type="datetimeFigureOut">
              <a:rPr lang="en-US" smtClean="0"/>
              <a:t>11/25/2013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1AB92-F1F8-4F87-B360-2FC22ECC4B0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4E3AB-BD7A-4B17-B91D-0599273F5461}" type="datetimeFigureOut">
              <a:rPr lang="en-US" smtClean="0"/>
              <a:t>11/25/2013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1AB92-F1F8-4F87-B360-2FC22ECC4B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4E3AB-BD7A-4B17-B91D-0599273F5461}" type="datetimeFigureOut">
              <a:rPr lang="en-US" smtClean="0"/>
              <a:t>11/25/2013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1AB92-F1F8-4F87-B360-2FC22ECC4B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4E3AB-BD7A-4B17-B91D-0599273F5461}" type="datetimeFigureOut">
              <a:rPr lang="en-US" smtClean="0"/>
              <a:t>11/25/2013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1AB92-F1F8-4F87-B360-2FC22ECC4B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4E3AB-BD7A-4B17-B91D-0599273F5461}" type="datetimeFigureOut">
              <a:rPr lang="en-US" smtClean="0"/>
              <a:t>11/25/2013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BC1AB92-F1F8-4F87-B360-2FC22ECC4B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4E3AB-BD7A-4B17-B91D-0599273F5461}" type="datetimeFigureOut">
              <a:rPr lang="en-US" smtClean="0"/>
              <a:t>11/25/2013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1AB92-F1F8-4F87-B360-2FC22ECC4B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4E3AB-BD7A-4B17-B91D-0599273F5461}" type="datetimeFigureOut">
              <a:rPr lang="en-US" smtClean="0"/>
              <a:t>11/25/2013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7BC1AB92-F1F8-4F87-B360-2FC22ECC4B0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Terrain Modeling with Erosion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ALPHA PRESENTATION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 rot="19140000">
            <a:off x="1786961" y="2752267"/>
            <a:ext cx="6511131" cy="988163"/>
          </a:xfrm>
          <a:prstGeom prst="rect">
            <a:avLst/>
          </a:prstGeom>
        </p:spPr>
        <p:txBody>
          <a:bodyPr vert="horz" lIns="91440" tIns="9144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CIS565 GPU Programming and Architecture</a:t>
            </a:r>
          </a:p>
          <a:p>
            <a:r>
              <a:rPr lang="en-US" dirty="0" err="1" smtClean="0"/>
              <a:t>Vimanyu</a:t>
            </a:r>
            <a:r>
              <a:rPr lang="en-US" dirty="0" smtClean="0"/>
              <a:t> Jain &amp; Mikey Chen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85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998431" y="1934196"/>
            <a:ext cx="5650992" cy="1207509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66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28600" y="2438400"/>
            <a:ext cx="8686800" cy="549275"/>
          </a:xfrm>
        </p:spPr>
        <p:txBody>
          <a:bodyPr/>
          <a:lstStyle/>
          <a:p>
            <a:pPr algn="ctr"/>
            <a:r>
              <a:rPr lang="en-US" sz="5400" dirty="0" smtClean="0"/>
              <a:t>DEMO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20132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D:\Dropbox\UPenn\CIS-565 (GPU Programming)\Assignments\Project7-FinalProject\Gaia\alpha results\ss_norm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58505"/>
            <a:ext cx="9144000" cy="5140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652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Dropbox\UPenn\CIS-565 (GPU Programming)\Assignments\Project7-FinalProject\Gaia\alpha results\ss_our_resul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58505"/>
            <a:ext cx="9144000" cy="5140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913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MILESTONES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b="0" dirty="0" smtClean="0"/>
              <a:t>Get acquainted with tessellation </a:t>
            </a:r>
            <a:r>
              <a:rPr lang="en-US" sz="2400" b="0" dirty="0" err="1" smtClean="0"/>
              <a:t>shader</a:t>
            </a:r>
            <a:r>
              <a:rPr lang="en-US" sz="2400" b="0" dirty="0" smtClean="0"/>
              <a:t> pipeline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400" dirty="0"/>
              <a:t> </a:t>
            </a:r>
            <a:r>
              <a:rPr lang="en-US" sz="2400" dirty="0" smtClean="0"/>
              <a:t>Use programmable tessellation control </a:t>
            </a:r>
            <a:r>
              <a:rPr lang="en-US" sz="2400" dirty="0" err="1" smtClean="0"/>
              <a:t>shader</a:t>
            </a:r>
            <a:r>
              <a:rPr lang="en-US" sz="2400" dirty="0" smtClean="0"/>
              <a:t> and tessellation evaluation </a:t>
            </a:r>
            <a:r>
              <a:rPr lang="en-US" sz="2400" dirty="0" err="1" smtClean="0"/>
              <a:t>shader</a:t>
            </a:r>
            <a:endParaRPr lang="en-US" sz="24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 </a:t>
            </a:r>
            <a:r>
              <a:rPr lang="en-US" sz="2400" dirty="0" smtClean="0"/>
              <a:t>Implement dynamic LOD system based on projected size of edges in screen space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smtClean="0"/>
              <a:t>Generate terrain procedurally using noise functions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smtClean="0"/>
              <a:t>Render terrain procedurally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400" dirty="0" smtClean="0"/>
              <a:t>Extract </a:t>
            </a:r>
            <a:r>
              <a:rPr lang="en-US" sz="2400" dirty="0" err="1" smtClean="0"/>
              <a:t>normals</a:t>
            </a:r>
            <a:r>
              <a:rPr lang="en-US" sz="2400" dirty="0" smtClean="0"/>
              <a:t> from height map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400" dirty="0" smtClean="0"/>
              <a:t>Shade the terrain based on slope (e.g.: snow)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400" dirty="0" smtClean="0"/>
              <a:t>Different </a:t>
            </a:r>
            <a:r>
              <a:rPr lang="en-US" sz="2400" dirty="0" err="1" smtClean="0"/>
              <a:t>shader</a:t>
            </a:r>
            <a:r>
              <a:rPr lang="en-US" sz="2400" dirty="0" smtClean="0"/>
              <a:t> for water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19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MILESTONES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b="0" strike="sngStrike" dirty="0" smtClean="0"/>
              <a:t>Get acquainted with tessellation </a:t>
            </a:r>
            <a:r>
              <a:rPr lang="en-US" sz="2400" b="0" strike="sngStrike" dirty="0" err="1" smtClean="0"/>
              <a:t>shader</a:t>
            </a:r>
            <a:r>
              <a:rPr lang="en-US" sz="2400" b="0" strike="sngStrike" dirty="0" smtClean="0"/>
              <a:t> pipeline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400" strike="sngStrike" dirty="0"/>
              <a:t> </a:t>
            </a:r>
            <a:r>
              <a:rPr lang="en-US" sz="2400" strike="sngStrike" dirty="0" smtClean="0"/>
              <a:t>Use programmable tessellation control </a:t>
            </a:r>
            <a:r>
              <a:rPr lang="en-US" sz="2400" strike="sngStrike" dirty="0" err="1" smtClean="0"/>
              <a:t>shader</a:t>
            </a:r>
            <a:r>
              <a:rPr lang="en-US" sz="2400" strike="sngStrike" dirty="0" smtClean="0"/>
              <a:t> and tessellation evaluation </a:t>
            </a:r>
            <a:r>
              <a:rPr lang="en-US" sz="2400" strike="sngStrike" dirty="0" err="1" smtClean="0"/>
              <a:t>shader</a:t>
            </a:r>
            <a:endParaRPr lang="en-US" sz="2400" strike="sngStrike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strike="sngStrike" dirty="0"/>
              <a:t> </a:t>
            </a:r>
            <a:r>
              <a:rPr lang="en-US" sz="2400" strike="sngStrike" dirty="0" smtClean="0"/>
              <a:t>Implement dynamic LOD system based on projected size of edges in screen space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smtClean="0"/>
              <a:t>Generate terrain procedurally using noise functions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smtClean="0"/>
              <a:t>Render terrain procedurally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400" dirty="0" smtClean="0"/>
              <a:t>Extract </a:t>
            </a:r>
            <a:r>
              <a:rPr lang="en-US" sz="2400" dirty="0" err="1" smtClean="0"/>
              <a:t>normals</a:t>
            </a:r>
            <a:r>
              <a:rPr lang="en-US" sz="2400" dirty="0" smtClean="0"/>
              <a:t> from height map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400" dirty="0" smtClean="0"/>
              <a:t>Shade the terrain based on slope (e.g.: snow)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400" dirty="0" smtClean="0"/>
              <a:t>Different </a:t>
            </a:r>
            <a:r>
              <a:rPr lang="en-US" sz="2400" dirty="0" err="1" smtClean="0"/>
              <a:t>shader</a:t>
            </a:r>
            <a:r>
              <a:rPr lang="en-US" sz="2400" dirty="0" smtClean="0"/>
              <a:t> for water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23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609600"/>
            <a:ext cx="8229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Arial Black" panose="020B0A04020102020204" pitchFamily="34" charset="0"/>
              </a:rPr>
              <a:t>“BUT WHAT WOULD BE </a:t>
            </a:r>
          </a:p>
          <a:p>
            <a:r>
              <a:rPr lang="en-US" sz="4800" dirty="0" smtClean="0">
                <a:latin typeface="Arial Black" panose="020B0A04020102020204" pitchFamily="34" charset="0"/>
              </a:rPr>
              <a:t>REALLY REALLY</a:t>
            </a:r>
          </a:p>
          <a:p>
            <a:r>
              <a:rPr lang="en-US" sz="4800" dirty="0" smtClean="0">
                <a:latin typeface="Arial Black" panose="020B0A04020102020204" pitchFamily="34" charset="0"/>
              </a:rPr>
              <a:t>REALLY COOL…</a:t>
            </a:r>
          </a:p>
          <a:p>
            <a:endParaRPr lang="en-US" sz="4800" dirty="0">
              <a:latin typeface="Arial Black" panose="020B0A04020102020204" pitchFamily="34" charset="0"/>
            </a:endParaRPr>
          </a:p>
          <a:p>
            <a:r>
              <a:rPr lang="en-US" sz="4800" dirty="0" smtClean="0">
                <a:latin typeface="Arial Black" panose="020B0A04020102020204" pitchFamily="34" charset="0"/>
              </a:rPr>
              <a:t>					</a:t>
            </a:r>
          </a:p>
        </p:txBody>
      </p:sp>
    </p:spTree>
    <p:extLst>
      <p:ext uri="{BB962C8B-B14F-4D97-AF65-F5344CB8AC3E}">
        <p14:creationId xmlns:p14="http://schemas.microsoft.com/office/powerpoint/2010/main" val="23859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656153"/>
            <a:ext cx="784860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Arial Black" panose="020B0A04020102020204" pitchFamily="34" charset="0"/>
              </a:rPr>
              <a:t>… is TERRAIN MODELING USING EROSION”</a:t>
            </a:r>
          </a:p>
          <a:p>
            <a:r>
              <a:rPr lang="en-US" sz="4800" dirty="0" smtClean="0">
                <a:latin typeface="Arial Black" panose="020B0A04020102020204" pitchFamily="34" charset="0"/>
              </a:rPr>
              <a:t>						- Liam</a:t>
            </a:r>
            <a:endParaRPr lang="en-US" sz="2200" dirty="0" smtClean="0">
              <a:latin typeface="Arial Black" panose="020B0A04020102020204" pitchFamily="34" charset="0"/>
            </a:endParaRPr>
          </a:p>
          <a:p>
            <a:pPr algn="r"/>
            <a:r>
              <a:rPr lang="en-US" sz="2200" dirty="0">
                <a:latin typeface="Arial Black" panose="020B0A04020102020204" pitchFamily="34" charset="0"/>
              </a:rPr>
              <a:t>	</a:t>
            </a:r>
            <a:r>
              <a:rPr lang="en-US" sz="2200" dirty="0" smtClean="0">
                <a:latin typeface="Arial Black" panose="020B0A04020102020204" pitchFamily="34" charset="0"/>
              </a:rPr>
              <a:t>				St. Declan’s Well</a:t>
            </a:r>
            <a:endParaRPr lang="en-US" sz="2200" dirty="0">
              <a:latin typeface="Arial Black" panose="020B0A04020102020204" pitchFamily="34" charset="0"/>
            </a:endParaRPr>
          </a:p>
          <a:p>
            <a:pPr algn="r"/>
            <a:r>
              <a:rPr lang="en-US" sz="2200" dirty="0" smtClean="0">
                <a:latin typeface="Arial Black" panose="020B0A04020102020204" pitchFamily="34" charset="0"/>
              </a:rPr>
              <a:t>						11/17/2013</a:t>
            </a:r>
          </a:p>
          <a:p>
            <a:r>
              <a:rPr lang="en-US" sz="4800" dirty="0">
                <a:latin typeface="Arial Black" panose="020B0A04020102020204" pitchFamily="34" charset="0"/>
              </a:rPr>
              <a:t>	</a:t>
            </a:r>
            <a:r>
              <a:rPr lang="en-US" sz="4800" dirty="0" smtClean="0">
                <a:latin typeface="Arial Black" panose="020B0A04020102020204" pitchFamily="34" charset="0"/>
              </a:rPr>
              <a:t>					</a:t>
            </a:r>
            <a:endParaRPr lang="en-US" sz="4800" dirty="0">
              <a:latin typeface="Arial Black" panose="020B0A04020102020204" pitchFamily="34" charset="0"/>
            </a:endParaRPr>
          </a:p>
        </p:txBody>
      </p:sp>
      <p:pic>
        <p:nvPicPr>
          <p:cNvPr id="5" name="Picture 2" descr="http://dcgi.felk.cvut.cz/?media=publications%2F2008%2Fstava-sca-erosion%2Fteaser.png&amp;width=307&amp;height=230&amp;action=fetch&amp;presenter=M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819400"/>
            <a:ext cx="2924175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63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 smtClean="0"/>
              <a:t>OpenGL Insights by Patrick </a:t>
            </a:r>
            <a:r>
              <a:rPr lang="en-US" dirty="0" err="1" smtClean="0"/>
              <a:t>Cozzi</a:t>
            </a:r>
            <a:r>
              <a:rPr lang="en-US" dirty="0" smtClean="0"/>
              <a:t> and Christopher </a:t>
            </a:r>
            <a:r>
              <a:rPr lang="en-US" dirty="0" err="1" smtClean="0"/>
              <a:t>Riccio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GPU Pro4 Advanced Rendering by Wolfgang Engel</a:t>
            </a:r>
          </a:p>
          <a:p>
            <a:pPr>
              <a:buFontTx/>
              <a:buChar char="-"/>
            </a:pPr>
            <a:r>
              <a:rPr lang="en-US" dirty="0" smtClean="0"/>
              <a:t>Interactive terrain modeling using hydraulic erosion, by </a:t>
            </a:r>
            <a:r>
              <a:rPr lang="en-US" dirty="0" err="1" smtClean="0"/>
              <a:t>Ondrej</a:t>
            </a:r>
            <a:r>
              <a:rPr lang="en-US" dirty="0" smtClean="0"/>
              <a:t> et al</a:t>
            </a:r>
          </a:p>
          <a:p>
            <a:pPr>
              <a:buFontTx/>
              <a:buChar char="-"/>
            </a:pPr>
            <a:r>
              <a:rPr lang="en-US" dirty="0" smtClean="0"/>
              <a:t>Cellular automata model for Soil Erosion by Water, by </a:t>
            </a:r>
            <a:r>
              <a:rPr lang="en-US" dirty="0" err="1" smtClean="0"/>
              <a:t>D’Ambrosio</a:t>
            </a:r>
            <a:r>
              <a:rPr lang="en-US" dirty="0" smtClean="0"/>
              <a:t> et al</a:t>
            </a:r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04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269</TotalTime>
  <Words>199</Words>
  <Application>Microsoft Office PowerPoint</Application>
  <PresentationFormat>On-screen Show (4:3)</PresentationFormat>
  <Paragraphs>39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Angles</vt:lpstr>
      <vt:lpstr>Terrain Modeling with Erosion</vt:lpstr>
      <vt:lpstr>DEMO</vt:lpstr>
      <vt:lpstr>PowerPoint Presentation</vt:lpstr>
      <vt:lpstr>PowerPoint Presentation</vt:lpstr>
      <vt:lpstr>PROJECT MILESTONES</vt:lpstr>
      <vt:lpstr>PROJECT MILESTONES</vt:lpstr>
      <vt:lpstr>PowerPoint Presentation</vt:lpstr>
      <vt:lpstr>PowerPoint Presentation</vt:lpstr>
      <vt:lpstr>REFERENCES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Kaylee Chen</dc:creator>
  <cp:lastModifiedBy>Kaylee Chen</cp:lastModifiedBy>
  <cp:revision>33</cp:revision>
  <dcterms:created xsi:type="dcterms:W3CDTF">2013-11-25T08:05:37Z</dcterms:created>
  <dcterms:modified xsi:type="dcterms:W3CDTF">2013-11-26T02:16:08Z</dcterms:modified>
</cp:coreProperties>
</file>