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1" r:id="rId9"/>
    <p:sldId id="264" r:id="rId10"/>
    <p:sldId id="265" r:id="rId11"/>
    <p:sldId id="266" r:id="rId12"/>
    <p:sldId id="268" r:id="rId13"/>
    <p:sldId id="269" r:id="rId14"/>
    <p:sldId id="274" r:id="rId15"/>
    <p:sldId id="272" r:id="rId16"/>
    <p:sldId id="273" r:id="rId17"/>
    <p:sldId id="275" r:id="rId18"/>
    <p:sldId id="276" r:id="rId19"/>
    <p:sldId id="267" r:id="rId20"/>
    <p:sldId id="271" r:id="rId21"/>
  </p:sldIdLst>
  <p:sldSz cx="9144000" cy="6858000" type="screen4x3"/>
  <p:notesSz cx="6858000" cy="9144000"/>
  <p:defaultTextStyle>
    <a:defPPr>
      <a:defRPr lang="ar-IQ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956" autoAdjust="0"/>
    <p:restoredTop sz="94660"/>
  </p:normalViewPr>
  <p:slideViewPr>
    <p:cSldViewPr>
      <p:cViewPr varScale="1">
        <p:scale>
          <a:sx n="71" d="100"/>
          <a:sy n="71" d="100"/>
        </p:scale>
        <p:origin x="1374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37AF1-0350-452A-8498-C15A874F8018}" type="datetimeFigureOut">
              <a:rPr lang="ar-IQ" smtClean="0"/>
              <a:t>30/03/1441</a:t>
            </a:fld>
            <a:endParaRPr lang="ar-IQ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16635-4D99-4CC9-A261-616E296A240E}" type="slidenum">
              <a:rPr lang="ar-IQ" smtClean="0"/>
              <a:t>‹#›</a:t>
            </a:fld>
            <a:endParaRPr lang="ar-IQ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37AF1-0350-452A-8498-C15A874F8018}" type="datetimeFigureOut">
              <a:rPr lang="ar-IQ" smtClean="0"/>
              <a:t>30/03/1441</a:t>
            </a:fld>
            <a:endParaRPr lang="ar-IQ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16635-4D99-4CC9-A261-616E296A240E}" type="slidenum">
              <a:rPr lang="ar-IQ" smtClean="0"/>
              <a:t>‹#›</a:t>
            </a:fld>
            <a:endParaRPr lang="ar-IQ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37AF1-0350-452A-8498-C15A874F8018}" type="datetimeFigureOut">
              <a:rPr lang="ar-IQ" smtClean="0"/>
              <a:t>30/03/1441</a:t>
            </a:fld>
            <a:endParaRPr lang="ar-IQ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16635-4D99-4CC9-A261-616E296A240E}" type="slidenum">
              <a:rPr lang="ar-IQ" smtClean="0"/>
              <a:t>‹#›</a:t>
            </a:fld>
            <a:endParaRPr lang="ar-IQ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37AF1-0350-452A-8498-C15A874F8018}" type="datetimeFigureOut">
              <a:rPr lang="ar-IQ" smtClean="0"/>
              <a:t>30/03/1441</a:t>
            </a:fld>
            <a:endParaRPr lang="ar-IQ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16635-4D99-4CC9-A261-616E296A240E}" type="slidenum">
              <a:rPr lang="ar-IQ" smtClean="0"/>
              <a:t>‹#›</a:t>
            </a:fld>
            <a:endParaRPr lang="ar-IQ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37AF1-0350-452A-8498-C15A874F8018}" type="datetimeFigureOut">
              <a:rPr lang="ar-IQ" smtClean="0"/>
              <a:t>30/03/1441</a:t>
            </a:fld>
            <a:endParaRPr lang="ar-IQ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16635-4D99-4CC9-A261-616E296A240E}" type="slidenum">
              <a:rPr lang="ar-IQ" smtClean="0"/>
              <a:t>‹#›</a:t>
            </a:fld>
            <a:endParaRPr lang="ar-IQ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37AF1-0350-452A-8498-C15A874F8018}" type="datetimeFigureOut">
              <a:rPr lang="ar-IQ" smtClean="0"/>
              <a:t>30/03/1441</a:t>
            </a:fld>
            <a:endParaRPr lang="ar-IQ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16635-4D99-4CC9-A261-616E296A240E}" type="slidenum">
              <a:rPr lang="ar-IQ" smtClean="0"/>
              <a:t>‹#›</a:t>
            </a:fld>
            <a:endParaRPr lang="ar-IQ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37AF1-0350-452A-8498-C15A874F8018}" type="datetimeFigureOut">
              <a:rPr lang="ar-IQ" smtClean="0"/>
              <a:t>30/03/1441</a:t>
            </a:fld>
            <a:endParaRPr lang="ar-IQ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16635-4D99-4CC9-A261-616E296A240E}" type="slidenum">
              <a:rPr lang="ar-IQ" smtClean="0"/>
              <a:t>‹#›</a:t>
            </a:fld>
            <a:endParaRPr lang="ar-IQ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37AF1-0350-452A-8498-C15A874F8018}" type="datetimeFigureOut">
              <a:rPr lang="ar-IQ" smtClean="0"/>
              <a:t>30/03/1441</a:t>
            </a:fld>
            <a:endParaRPr lang="ar-IQ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16635-4D99-4CC9-A261-616E296A240E}" type="slidenum">
              <a:rPr lang="ar-IQ" smtClean="0"/>
              <a:t>‹#›</a:t>
            </a:fld>
            <a:endParaRPr lang="ar-IQ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37AF1-0350-452A-8498-C15A874F8018}" type="datetimeFigureOut">
              <a:rPr lang="ar-IQ" smtClean="0"/>
              <a:t>30/03/1441</a:t>
            </a:fld>
            <a:endParaRPr lang="ar-IQ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16635-4D99-4CC9-A261-616E296A240E}" type="slidenum">
              <a:rPr lang="ar-IQ" smtClean="0"/>
              <a:t>‹#›</a:t>
            </a:fld>
            <a:endParaRPr lang="ar-IQ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37AF1-0350-452A-8498-C15A874F8018}" type="datetimeFigureOut">
              <a:rPr lang="ar-IQ" smtClean="0"/>
              <a:t>30/03/1441</a:t>
            </a:fld>
            <a:endParaRPr lang="ar-IQ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ar-IQ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0216635-4D99-4CC9-A261-616E296A240E}" type="slidenum">
              <a:rPr lang="ar-IQ" smtClean="0"/>
              <a:t>‹#›</a:t>
            </a:fld>
            <a:endParaRPr lang="ar-IQ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37AF1-0350-452A-8498-C15A874F8018}" type="datetimeFigureOut">
              <a:rPr lang="ar-IQ" smtClean="0"/>
              <a:t>30/03/1441</a:t>
            </a:fld>
            <a:endParaRPr lang="ar-IQ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16635-4D99-4CC9-A261-616E296A240E}" type="slidenum">
              <a:rPr lang="ar-IQ" smtClean="0"/>
              <a:t>‹#›</a:t>
            </a:fld>
            <a:endParaRPr lang="ar-IQ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0337AF1-0350-452A-8498-C15A874F8018}" type="datetimeFigureOut">
              <a:rPr lang="ar-IQ" smtClean="0"/>
              <a:t>30/03/1441</a:t>
            </a:fld>
            <a:endParaRPr lang="ar-IQ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ar-IQ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20216635-4D99-4CC9-A261-616E296A240E}" type="slidenum">
              <a:rPr lang="ar-IQ" smtClean="0"/>
              <a:t>‹#›</a:t>
            </a:fld>
            <a:endParaRPr lang="ar-IQ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1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r" defTabSz="914400" rtl="1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r" defTabSz="914400" rtl="1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r" defTabSz="914400" rtl="1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r" defTabSz="914400" rtl="1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r" defTabSz="914400" rtl="1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r" defTabSz="914400" rtl="1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r" defTabSz="914400" rtl="1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r" defTabSz="914400" rtl="1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7704" y="908720"/>
            <a:ext cx="4013200" cy="599440"/>
          </a:xfrm>
        </p:spPr>
        <p:txBody>
          <a:bodyPr/>
          <a:lstStyle/>
          <a:p>
            <a:r>
              <a:rPr lang="en-US" dirty="0" err="1" smtClean="0"/>
              <a:t>Ms</a:t>
            </a:r>
            <a:r>
              <a:rPr lang="en-US" dirty="0" smtClean="0"/>
              <a:t> dos Commands</a:t>
            </a:r>
            <a:endParaRPr lang="ar-IQ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95736" y="5301208"/>
            <a:ext cx="4013200" cy="428625"/>
          </a:xfrm>
        </p:spPr>
        <p:txBody>
          <a:bodyPr/>
          <a:lstStyle/>
          <a:p>
            <a:r>
              <a:rPr lang="en-US" dirty="0"/>
              <a:t>Written by </a:t>
            </a:r>
            <a:r>
              <a:rPr lang="en-US" dirty="0" err="1"/>
              <a:t>Layth.A</a:t>
            </a:r>
            <a:endParaRPr lang="ar-IQ" dirty="0"/>
          </a:p>
          <a:p>
            <a:pPr algn="l"/>
            <a:endParaRPr lang="ar-IQ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633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08520" y="116632"/>
            <a:ext cx="87849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fr-FR" sz="3600" dirty="0" err="1" smtClean="0"/>
              <a:t>Deleting</a:t>
            </a:r>
            <a:r>
              <a:rPr lang="fr-FR" sz="3600" dirty="0" smtClean="0"/>
              <a:t>  </a:t>
            </a:r>
            <a:r>
              <a:rPr lang="fr-FR" sz="3600" dirty="0" err="1" smtClean="0"/>
              <a:t>folders</a:t>
            </a:r>
            <a:r>
              <a:rPr lang="fr-FR" sz="3600" dirty="0" smtClean="0"/>
              <a:t> </a:t>
            </a:r>
            <a:endParaRPr lang="en-US" sz="3600" b="1" dirty="0" smtClean="0"/>
          </a:p>
          <a:p>
            <a:pPr algn="l" rtl="0"/>
            <a:r>
              <a:rPr lang="en-US" sz="3600" b="1" dirty="0" smtClean="0"/>
              <a:t>To </a:t>
            </a:r>
            <a:r>
              <a:rPr lang="en-US" sz="3600" b="1" dirty="0"/>
              <a:t>delete a directory, use the </a:t>
            </a:r>
            <a:r>
              <a:rPr lang="en-US" sz="3600" b="1" dirty="0" err="1"/>
              <a:t>rd</a:t>
            </a:r>
            <a:r>
              <a:rPr lang="en-US" sz="3600" b="1" dirty="0"/>
              <a:t> command. The </a:t>
            </a:r>
            <a:r>
              <a:rPr lang="en-US" sz="3600" b="1" dirty="0" err="1">
                <a:solidFill>
                  <a:srgbClr val="FF0000"/>
                </a:solidFill>
              </a:rPr>
              <a:t>rd</a:t>
            </a:r>
            <a:r>
              <a:rPr lang="en-US" sz="3600" b="1" dirty="0">
                <a:solidFill>
                  <a:srgbClr val="FF0000"/>
                </a:solidFill>
              </a:rPr>
              <a:t> </a:t>
            </a:r>
            <a:r>
              <a:rPr lang="en-US" sz="3600" b="1" dirty="0"/>
              <a:t>command stands for "remove directory</a:t>
            </a:r>
            <a:endParaRPr lang="fr-FR" sz="3600" b="1" dirty="0"/>
          </a:p>
        </p:txBody>
      </p:sp>
      <p:grpSp>
        <p:nvGrpSpPr>
          <p:cNvPr id="4" name="Group 3"/>
          <p:cNvGrpSpPr/>
          <p:nvPr/>
        </p:nvGrpSpPr>
        <p:grpSpPr>
          <a:xfrm>
            <a:off x="395536" y="2797462"/>
            <a:ext cx="6624736" cy="2979623"/>
            <a:chOff x="2339752" y="1340768"/>
            <a:chExt cx="3735401" cy="2979623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995936" y="1340768"/>
              <a:ext cx="0" cy="5040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995936" y="1844824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>
              <a:off x="2915816" y="1844824"/>
              <a:ext cx="10801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339752" y="1660158"/>
              <a:ext cx="576064" cy="707886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4000" dirty="0" smtClean="0"/>
                <a:t>B</a:t>
              </a:r>
              <a:endParaRPr lang="ar-IQ" sz="40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788024" y="1657892"/>
              <a:ext cx="648072" cy="707886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4000" dirty="0" smtClean="0"/>
                <a:t>C</a:t>
              </a:r>
              <a:endParaRPr lang="ar-IQ" sz="4000" dirty="0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2756857" y="2332346"/>
              <a:ext cx="0" cy="7920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4694679" y="2242336"/>
              <a:ext cx="312553" cy="5940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339752" y="2996952"/>
              <a:ext cx="684076" cy="132343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4000" dirty="0" smtClean="0"/>
                <a:t>b1</a:t>
              </a:r>
              <a:endParaRPr lang="ar-IQ" sz="40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207453" y="2623556"/>
              <a:ext cx="648072" cy="132343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4000" dirty="0" smtClean="0"/>
                <a:t>c1</a:t>
              </a:r>
              <a:endParaRPr lang="ar-IQ" sz="4000" dirty="0"/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5220072" y="2242336"/>
              <a:ext cx="432048" cy="5940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5571097" y="2649099"/>
              <a:ext cx="504056" cy="132343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4000" dirty="0" smtClean="0"/>
                <a:t>c2</a:t>
              </a:r>
              <a:endParaRPr lang="ar-IQ" sz="400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346430" y="2728720"/>
            <a:ext cx="1095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A:\&gt;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94262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-387424"/>
            <a:ext cx="7948364" cy="3384376"/>
          </a:xfrm>
        </p:spPr>
        <p:txBody>
          <a:bodyPr/>
          <a:lstStyle/>
          <a:p>
            <a:r>
              <a:rPr lang="en-US" dirty="0" smtClean="0"/>
              <a:t>Deleting files</a:t>
            </a:r>
            <a:br>
              <a:rPr lang="en-US" dirty="0" smtClean="0"/>
            </a:br>
            <a:r>
              <a:rPr lang="en-US" dirty="0"/>
              <a:t>To delete a file, you will use the </a:t>
            </a:r>
            <a:r>
              <a:rPr lang="en-US" dirty="0">
                <a:solidFill>
                  <a:srgbClr val="FF0000"/>
                </a:solidFill>
              </a:rPr>
              <a:t>del</a:t>
            </a:r>
            <a:r>
              <a:rPr lang="en-US" dirty="0"/>
              <a:t> command. </a:t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5365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975008"/>
          </a:xfrm>
        </p:spPr>
        <p:txBody>
          <a:bodyPr/>
          <a:lstStyle/>
          <a:p>
            <a:r>
              <a:rPr lang="en-US" dirty="0" smtClean="0"/>
              <a:t>Create the following tree by using MS dos</a:t>
            </a:r>
            <a:endParaRPr lang="fr-FR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427984" y="1412776"/>
            <a:ext cx="0" cy="72008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707904" y="2492896"/>
            <a:ext cx="1296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427984" y="2492896"/>
            <a:ext cx="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3203848" y="3140968"/>
            <a:ext cx="12241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427984" y="3140968"/>
            <a:ext cx="10801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403068" y="136283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</a:t>
            </a:r>
            <a:r>
              <a:rPr lang="en-US" b="1" dirty="0" smtClean="0"/>
              <a:t>GF:\&gt;</a:t>
            </a:r>
            <a:endParaRPr lang="fr-FR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771800" y="2492896"/>
            <a:ext cx="9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S1</a:t>
            </a:r>
            <a:endParaRPr lang="fr-FR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716016" y="2717413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D1</a:t>
            </a:r>
            <a:endParaRPr lang="fr-FR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4139952" y="206084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S2</a:t>
            </a:r>
            <a:endParaRPr lang="fr-FR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2412160" y="3477651"/>
            <a:ext cx="126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Page1.txt</a:t>
            </a:r>
            <a:endParaRPr lang="fr-FR" b="1" dirty="0"/>
          </a:p>
        </p:txBody>
      </p:sp>
      <p:cxnSp>
        <p:nvCxnSpPr>
          <p:cNvPr id="24" name="Straight Connector 23"/>
          <p:cNvCxnSpPr/>
          <p:nvPr/>
        </p:nvCxnSpPr>
        <p:spPr>
          <a:xfrm flipH="1">
            <a:off x="3131840" y="3140968"/>
            <a:ext cx="72008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5436096" y="3140968"/>
            <a:ext cx="72008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644425" y="3681463"/>
            <a:ext cx="126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page</a:t>
            </a:r>
            <a:endParaRPr lang="fr-FR" b="1" dirty="0"/>
          </a:p>
        </p:txBody>
      </p:sp>
      <p:cxnSp>
        <p:nvCxnSpPr>
          <p:cNvPr id="28" name="Straight Connector 27"/>
          <p:cNvCxnSpPr/>
          <p:nvPr/>
        </p:nvCxnSpPr>
        <p:spPr>
          <a:xfrm flipH="1">
            <a:off x="3676872" y="2492896"/>
            <a:ext cx="31032" cy="249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4973016" y="2492896"/>
            <a:ext cx="31032" cy="249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4283968" y="1412776"/>
            <a:ext cx="216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55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quiz</a:t>
            </a:r>
            <a:br>
              <a:rPr lang="en-US" dirty="0" smtClean="0"/>
            </a:br>
            <a:endParaRPr lang="fr-F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570" y="1484784"/>
            <a:ext cx="7007779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52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language</a:t>
            </a:r>
            <a:br>
              <a:rPr lang="en-US" dirty="0" smtClean="0"/>
            </a:br>
            <a:r>
              <a:rPr lang="en-US" dirty="0" smtClean="0"/>
              <a:t> </a:t>
            </a:r>
            <a:endParaRPr lang="fr-F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" y="1268760"/>
            <a:ext cx="550545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91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9133" y="260648"/>
            <a:ext cx="7493456" cy="1407056"/>
          </a:xfrm>
        </p:spPr>
        <p:txBody>
          <a:bodyPr/>
          <a:lstStyle/>
          <a:p>
            <a:r>
              <a:rPr lang="en-US" dirty="0" smtClean="0"/>
              <a:t>Binary number system is made of only 0 and 1</a:t>
            </a:r>
            <a:br>
              <a:rPr lang="en-US" dirty="0" smtClean="0"/>
            </a:br>
            <a:r>
              <a:rPr lang="en-US" dirty="0" smtClean="0"/>
              <a:t>bit is a single binary digit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6996525" y="2575737"/>
            <a:ext cx="360040" cy="4320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6503058" y="2575737"/>
            <a:ext cx="360040" cy="4320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6009591" y="2575737"/>
            <a:ext cx="360040" cy="4320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5502129" y="2575737"/>
            <a:ext cx="360040" cy="4320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4973642" y="2575737"/>
            <a:ext cx="360040" cy="4320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4425861" y="2564904"/>
            <a:ext cx="360040" cy="4320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3955214" y="2564904"/>
            <a:ext cx="360040" cy="4320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fr-FR" dirty="0"/>
          </a:p>
        </p:txBody>
      </p:sp>
      <p:sp>
        <p:nvSpPr>
          <p:cNvPr id="13" name="TextBox 12"/>
          <p:cNvSpPr txBox="1"/>
          <p:nvPr/>
        </p:nvSpPr>
        <p:spPr>
          <a:xfrm>
            <a:off x="7024662" y="2229110"/>
            <a:ext cx="493467" cy="379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2800" b="1" baseline="-25000" dirty="0" smtClean="0"/>
              <a:t>2</a:t>
            </a:r>
            <a:r>
              <a:rPr lang="en-US" sz="2800" b="1" baseline="30000" dirty="0" smtClean="0"/>
              <a:t>0</a:t>
            </a:r>
            <a:endParaRPr lang="fr-FR" sz="2800" b="1" baseline="30000" dirty="0"/>
          </a:p>
        </p:txBody>
      </p:sp>
      <p:sp>
        <p:nvSpPr>
          <p:cNvPr id="15" name="TextBox 14"/>
          <p:cNvSpPr txBox="1"/>
          <p:nvPr/>
        </p:nvSpPr>
        <p:spPr>
          <a:xfrm>
            <a:off x="6531195" y="2196145"/>
            <a:ext cx="493467" cy="379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2800" b="1" baseline="-25000" dirty="0" smtClean="0"/>
              <a:t>2</a:t>
            </a:r>
            <a:r>
              <a:rPr lang="en-US" sz="2800" b="1" baseline="30000" dirty="0" smtClean="0"/>
              <a:t>1</a:t>
            </a:r>
            <a:endParaRPr lang="fr-FR" sz="2800" b="1" baseline="30000" dirty="0"/>
          </a:p>
        </p:txBody>
      </p:sp>
      <p:sp>
        <p:nvSpPr>
          <p:cNvPr id="16" name="TextBox 15"/>
          <p:cNvSpPr txBox="1"/>
          <p:nvPr/>
        </p:nvSpPr>
        <p:spPr>
          <a:xfrm>
            <a:off x="6004284" y="2184494"/>
            <a:ext cx="493467" cy="379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2800" b="1" baseline="-25000" dirty="0" smtClean="0"/>
              <a:t>2</a:t>
            </a:r>
            <a:r>
              <a:rPr lang="en-US" sz="2800" b="1" baseline="30000" dirty="0" smtClean="0"/>
              <a:t>2</a:t>
            </a:r>
            <a:endParaRPr lang="fr-FR" sz="2800" b="1" baseline="30000" dirty="0"/>
          </a:p>
        </p:txBody>
      </p:sp>
      <p:sp>
        <p:nvSpPr>
          <p:cNvPr id="18" name="TextBox 17"/>
          <p:cNvSpPr txBox="1"/>
          <p:nvPr/>
        </p:nvSpPr>
        <p:spPr>
          <a:xfrm>
            <a:off x="4470928" y="2185313"/>
            <a:ext cx="493467" cy="379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2800" b="1" baseline="-25000" dirty="0" smtClean="0"/>
              <a:t>2</a:t>
            </a:r>
            <a:r>
              <a:rPr lang="en-US" sz="2800" b="1" baseline="30000" dirty="0" smtClean="0"/>
              <a:t>5</a:t>
            </a:r>
            <a:endParaRPr lang="fr-FR" sz="2800" b="1" baseline="30000" dirty="0"/>
          </a:p>
        </p:txBody>
      </p:sp>
      <p:sp>
        <p:nvSpPr>
          <p:cNvPr id="19" name="TextBox 18"/>
          <p:cNvSpPr txBox="1"/>
          <p:nvPr/>
        </p:nvSpPr>
        <p:spPr>
          <a:xfrm>
            <a:off x="3964014" y="2185312"/>
            <a:ext cx="493467" cy="379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2800" b="1" baseline="-25000" dirty="0" smtClean="0"/>
              <a:t>2</a:t>
            </a:r>
            <a:r>
              <a:rPr lang="en-US" sz="2800" b="1" baseline="30000" dirty="0" smtClean="0"/>
              <a:t>6</a:t>
            </a:r>
            <a:endParaRPr lang="fr-FR" sz="2800" b="1" baseline="30000" dirty="0"/>
          </a:p>
        </p:txBody>
      </p:sp>
      <p:sp>
        <p:nvSpPr>
          <p:cNvPr id="21" name="TextBox 20"/>
          <p:cNvSpPr txBox="1"/>
          <p:nvPr/>
        </p:nvSpPr>
        <p:spPr>
          <a:xfrm>
            <a:off x="5455212" y="2101189"/>
            <a:ext cx="493467" cy="379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endParaRPr lang="fr-FR" sz="2800" baseline="30000" dirty="0"/>
          </a:p>
        </p:txBody>
      </p:sp>
      <p:sp>
        <p:nvSpPr>
          <p:cNvPr id="22" name="TextBox 21"/>
          <p:cNvSpPr txBox="1"/>
          <p:nvPr/>
        </p:nvSpPr>
        <p:spPr>
          <a:xfrm>
            <a:off x="5509000" y="2196146"/>
            <a:ext cx="493467" cy="379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2800" b="1" baseline="-25000" dirty="0" smtClean="0"/>
              <a:t>2</a:t>
            </a:r>
            <a:r>
              <a:rPr lang="en-US" sz="2800" b="1" baseline="30000" dirty="0" smtClean="0"/>
              <a:t>3</a:t>
            </a:r>
            <a:endParaRPr lang="fr-FR" sz="2800" b="1" baseline="30000" dirty="0"/>
          </a:p>
        </p:txBody>
      </p:sp>
      <p:sp>
        <p:nvSpPr>
          <p:cNvPr id="25" name="TextBox 24"/>
          <p:cNvSpPr txBox="1"/>
          <p:nvPr/>
        </p:nvSpPr>
        <p:spPr>
          <a:xfrm>
            <a:off x="5002086" y="2185311"/>
            <a:ext cx="493467" cy="379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2800" b="1" baseline="-25000" dirty="0" smtClean="0"/>
              <a:t>2</a:t>
            </a:r>
            <a:r>
              <a:rPr lang="en-US" sz="2800" b="1" baseline="30000" dirty="0" smtClean="0"/>
              <a:t>4</a:t>
            </a:r>
            <a:endParaRPr lang="fr-FR" sz="2800" b="1" baseline="30000" dirty="0"/>
          </a:p>
        </p:txBody>
      </p:sp>
      <p:sp>
        <p:nvSpPr>
          <p:cNvPr id="26" name="TextBox 25"/>
          <p:cNvSpPr txBox="1"/>
          <p:nvPr/>
        </p:nvSpPr>
        <p:spPr>
          <a:xfrm>
            <a:off x="827584" y="3717032"/>
            <a:ext cx="59046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3600" b="1" dirty="0" smtClean="0"/>
              <a:t>Example </a:t>
            </a:r>
          </a:p>
          <a:p>
            <a:pPr algn="l" rtl="0"/>
            <a:r>
              <a:rPr lang="en-US" sz="3600" b="1" dirty="0" smtClean="0"/>
              <a:t>                              0+0=0</a:t>
            </a:r>
          </a:p>
          <a:p>
            <a:pPr algn="l" rtl="0"/>
            <a:r>
              <a:rPr lang="en-US" sz="3600" b="1" dirty="0"/>
              <a:t> </a:t>
            </a:r>
            <a:r>
              <a:rPr lang="en-US" sz="3600" b="1" dirty="0" smtClean="0"/>
              <a:t>                             0+1=1</a:t>
            </a:r>
          </a:p>
          <a:p>
            <a:pPr algn="l" rtl="0"/>
            <a:r>
              <a:rPr lang="en-US" sz="3600" b="1" dirty="0"/>
              <a:t> </a:t>
            </a:r>
            <a:r>
              <a:rPr lang="en-US" sz="3600" b="1" dirty="0" smtClean="0"/>
              <a:t>                             1+1=</a:t>
            </a:r>
            <a:r>
              <a:rPr lang="en-US" sz="3600" b="1" dirty="0" smtClean="0">
                <a:solidFill>
                  <a:srgbClr val="FF0000"/>
                </a:solidFill>
              </a:rPr>
              <a:t>1</a:t>
            </a:r>
            <a:r>
              <a:rPr lang="en-US" sz="3600" b="1" dirty="0" smtClean="0"/>
              <a:t>0</a:t>
            </a:r>
            <a:endParaRPr lang="fr-FR" sz="3600" b="1" dirty="0" smtClean="0"/>
          </a:p>
          <a:p>
            <a:pPr algn="l" rtl="0"/>
            <a:r>
              <a:rPr lang="en-US" sz="3600" b="1" dirty="0" smtClean="0"/>
              <a:t>(1101)</a:t>
            </a:r>
            <a:r>
              <a:rPr lang="en-US" sz="3600" b="1" baseline="-25000" dirty="0" smtClean="0"/>
              <a:t>2</a:t>
            </a:r>
            <a:r>
              <a:rPr lang="en-US" sz="3600" b="1" dirty="0" smtClean="0"/>
              <a:t>=(13)</a:t>
            </a:r>
            <a:r>
              <a:rPr lang="en-US" sz="3600" b="1" baseline="-25000" dirty="0" smtClean="0"/>
              <a:t>10         </a:t>
            </a:r>
          </a:p>
        </p:txBody>
      </p:sp>
    </p:spTree>
    <p:extLst>
      <p:ext uri="{BB962C8B-B14F-4D97-AF65-F5344CB8AC3E}">
        <p14:creationId xmlns:p14="http://schemas.microsoft.com/office/powerpoint/2010/main" val="222460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3207256"/>
          </a:xfrm>
        </p:spPr>
        <p:txBody>
          <a:bodyPr/>
          <a:lstStyle/>
          <a:p>
            <a:r>
              <a:rPr lang="en-US" dirty="0" smtClean="0"/>
              <a:t>Binary vs Decimal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(13)</a:t>
            </a:r>
            <a:r>
              <a:rPr lang="en-US" b="1" baseline="-25000" dirty="0" smtClean="0"/>
              <a:t>10 =</a:t>
            </a:r>
            <a:r>
              <a:rPr lang="en-US" b="1" dirty="0"/>
              <a:t> (</a:t>
            </a:r>
            <a:r>
              <a:rPr lang="en-US" b="1" dirty="0" smtClean="0"/>
              <a:t>1101)</a:t>
            </a:r>
            <a:r>
              <a:rPr lang="en-US" b="1" baseline="-25000" dirty="0" smtClean="0"/>
              <a:t>2</a:t>
            </a:r>
            <a:br>
              <a:rPr lang="en-US" b="1" baseline="-25000" dirty="0" smtClean="0"/>
            </a:br>
            <a:r>
              <a:rPr lang="en-US" b="1" baseline="-25000" dirty="0" smtClean="0"/>
              <a:t>  </a:t>
            </a:r>
            <a:br>
              <a:rPr lang="en-US" b="1" baseline="-25000" dirty="0" smtClean="0"/>
            </a:br>
            <a:r>
              <a:rPr lang="en-US" b="1" dirty="0" smtClean="0"/>
              <a:t>(</a:t>
            </a:r>
            <a:r>
              <a:rPr lang="en-US" b="1" dirty="0"/>
              <a:t>13)</a:t>
            </a:r>
            <a:r>
              <a:rPr lang="en-US" b="1" baseline="-25000" dirty="0"/>
              <a:t>10   </a:t>
            </a:r>
            <a:r>
              <a:rPr lang="en-US" b="1" baseline="-25000" dirty="0" smtClean="0"/>
              <a:t>=</a:t>
            </a:r>
            <a:r>
              <a:rPr lang="en-US" b="1" dirty="0" smtClean="0"/>
              <a:t> (13/2=6 and remained = </a:t>
            </a:r>
            <a:r>
              <a:rPr lang="en-US" b="1" dirty="0" smtClean="0">
                <a:solidFill>
                  <a:srgbClr val="FF0000"/>
                </a:solidFill>
              </a:rPr>
              <a:t>1</a:t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FF0000"/>
                </a:solidFill>
              </a:rPr>
              <a:t>                </a:t>
            </a:r>
            <a:r>
              <a:rPr lang="en-US" b="1" dirty="0" smtClean="0"/>
              <a:t>6/2=3 </a:t>
            </a:r>
            <a:r>
              <a:rPr lang="en-US" b="1" dirty="0"/>
              <a:t>and remained </a:t>
            </a:r>
            <a:r>
              <a:rPr lang="en-US" b="1" dirty="0" smtClean="0"/>
              <a:t>  = </a:t>
            </a:r>
            <a:r>
              <a:rPr lang="en-US" b="1" dirty="0" smtClean="0">
                <a:solidFill>
                  <a:srgbClr val="FF0000"/>
                </a:solidFill>
              </a:rPr>
              <a:t>0</a:t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FF0000"/>
                </a:solidFill>
              </a:rPr>
              <a:t>               </a:t>
            </a:r>
            <a:r>
              <a:rPr lang="en-US" b="1" dirty="0" smtClean="0"/>
              <a:t>3/2=1 </a:t>
            </a:r>
            <a:r>
              <a:rPr lang="en-US" b="1" dirty="0"/>
              <a:t>and </a:t>
            </a:r>
            <a:r>
              <a:rPr lang="en-US" b="1" dirty="0" smtClean="0"/>
              <a:t>remained    = </a:t>
            </a:r>
            <a:r>
              <a:rPr lang="en-US" b="1" dirty="0" smtClean="0">
                <a:solidFill>
                  <a:srgbClr val="FF0000"/>
                </a:solidFill>
              </a:rPr>
              <a:t>1</a:t>
            </a:r>
            <a:r>
              <a:rPr lang="en-US" b="1" dirty="0" smtClean="0"/>
              <a:t> </a:t>
            </a:r>
            <a:br>
              <a:rPr lang="en-US" b="1" dirty="0" smtClean="0"/>
            </a:br>
            <a:r>
              <a:rPr lang="en-US" b="1" dirty="0" smtClean="0"/>
              <a:t>               1/2=0 </a:t>
            </a:r>
            <a:r>
              <a:rPr lang="en-US" b="1" dirty="0"/>
              <a:t>and </a:t>
            </a:r>
            <a:r>
              <a:rPr lang="en-US" b="1" dirty="0" smtClean="0"/>
              <a:t>remained    = </a:t>
            </a:r>
            <a:r>
              <a:rPr lang="en-US" b="1" dirty="0" smtClean="0">
                <a:solidFill>
                  <a:srgbClr val="FF0000"/>
                </a:solidFill>
              </a:rPr>
              <a:t>1</a:t>
            </a:r>
            <a:r>
              <a:rPr lang="en-US" b="1" baseline="-25000" dirty="0" smtClean="0"/>
              <a:t>  </a:t>
            </a:r>
            <a:r>
              <a:rPr lang="en-US" b="1" baseline="-25000" dirty="0"/>
              <a:t/>
            </a:r>
            <a:br>
              <a:rPr lang="en-US" b="1" baseline="-25000" dirty="0"/>
            </a:br>
            <a:r>
              <a:rPr lang="en-US" b="1" baseline="-25000" dirty="0" smtClean="0"/>
              <a:t>    up down left right </a:t>
            </a:r>
            <a:r>
              <a:rPr lang="en-US" b="1" baseline="-25000" dirty="0"/>
              <a:t/>
            </a:r>
            <a:br>
              <a:rPr lang="en-US" b="1" baseline="-25000" dirty="0"/>
            </a:br>
            <a:r>
              <a:rPr lang="en-US" b="1" baseline="-25000" dirty="0" smtClean="0"/>
              <a:t>        </a:t>
            </a:r>
            <a:r>
              <a:rPr lang="en-US" b="1" baseline="-25000" dirty="0"/>
              <a:t/>
            </a:r>
            <a:br>
              <a:rPr lang="en-US" b="1" baseline="-25000" dirty="0"/>
            </a:br>
            <a:r>
              <a:rPr lang="en-US" dirty="0" smtClean="0"/>
              <a:t> </a:t>
            </a:r>
            <a:br>
              <a:rPr lang="en-US" dirty="0" smtClean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83053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781488" cy="4431392"/>
          </a:xfrm>
        </p:spPr>
        <p:txBody>
          <a:bodyPr/>
          <a:lstStyle/>
          <a:p>
            <a:r>
              <a:rPr lang="en-US" sz="4400" b="1" dirty="0" smtClean="0"/>
              <a:t>( 1.1)</a:t>
            </a:r>
            <a:r>
              <a:rPr lang="en-US" sz="4400" b="1" baseline="-25000" dirty="0" smtClean="0"/>
              <a:t>2  =?            </a:t>
            </a:r>
            <a:r>
              <a:rPr lang="en-US" sz="4400" b="1" dirty="0" smtClean="0"/>
              <a:t/>
            </a:r>
            <a:br>
              <a:rPr lang="en-US" sz="4400" b="1" dirty="0" smtClean="0"/>
            </a:br>
            <a:r>
              <a:rPr lang="en-US" sz="4400" b="1" dirty="0" smtClean="0"/>
              <a:t>(10.101)</a:t>
            </a:r>
            <a:r>
              <a:rPr lang="en-US" sz="4400" b="1" baseline="-25000" dirty="0" smtClean="0"/>
              <a:t>2=?</a:t>
            </a:r>
            <a:br>
              <a:rPr lang="en-US" sz="4400" b="1" baseline="-25000" dirty="0" smtClean="0"/>
            </a:br>
            <a:r>
              <a:rPr lang="en-US" sz="4400" b="1" baseline="-25000" dirty="0"/>
              <a:t/>
            </a:r>
            <a:br>
              <a:rPr lang="en-US" sz="4400" b="1" baseline="-25000" dirty="0"/>
            </a:br>
            <a:r>
              <a:rPr lang="en-US" sz="4400" b="1" baseline="-25000" dirty="0" smtClean="0"/>
              <a:t>(25)10</a:t>
            </a:r>
            <a:br>
              <a:rPr lang="en-US" sz="4400" b="1" baseline="-25000" dirty="0" smtClean="0"/>
            </a:br>
            <a:r>
              <a:rPr lang="en-US" sz="4400" b="1" baseline="-25000" dirty="0" smtClean="0"/>
              <a:t/>
            </a:r>
            <a:br>
              <a:rPr lang="en-US" sz="4400" b="1" baseline="-25000" dirty="0" smtClean="0"/>
            </a:br>
            <a:endParaRPr lang="fr-FR" sz="4400" b="1" baseline="-25000" dirty="0"/>
          </a:p>
        </p:txBody>
      </p:sp>
    </p:spTree>
    <p:extLst>
      <p:ext uri="{BB962C8B-B14F-4D97-AF65-F5344CB8AC3E}">
        <p14:creationId xmlns:p14="http://schemas.microsoft.com/office/powerpoint/2010/main" val="50527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28800"/>
            <a:ext cx="7772460" cy="4392488"/>
          </a:xfrm>
        </p:spPr>
        <p:txBody>
          <a:bodyPr/>
          <a:lstStyle/>
          <a:p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 </a:t>
            </a:r>
            <a:r>
              <a:rPr lang="en-US" sz="3200" dirty="0" smtClean="0">
                <a:solidFill>
                  <a:srgbClr val="FF0000"/>
                </a:solidFill>
              </a:rPr>
              <a:t>transistors in </a:t>
            </a:r>
            <a:r>
              <a:rPr lang="en-US" sz="3200" dirty="0" err="1" smtClean="0">
                <a:solidFill>
                  <a:srgbClr val="FF0000"/>
                </a:solidFill>
              </a:rPr>
              <a:t>cpu</a:t>
            </a:r>
            <a:r>
              <a:rPr lang="en-US" sz="3200" dirty="0" smtClean="0">
                <a:solidFill>
                  <a:srgbClr val="FF0000"/>
                </a:solidFill>
              </a:rPr>
              <a:t> configuration 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-Or gate </a:t>
            </a:r>
            <a:br>
              <a:rPr lang="en-US" sz="4000" dirty="0" smtClean="0"/>
            </a:br>
            <a:r>
              <a:rPr lang="en-US" sz="4000" dirty="0" smtClean="0"/>
              <a:t>-AND gate </a:t>
            </a:r>
            <a:br>
              <a:rPr lang="en-US" sz="4000" dirty="0" smtClean="0"/>
            </a:br>
            <a:r>
              <a:rPr lang="en-US" sz="4000" dirty="0" smtClean="0"/>
              <a:t>-not Gate </a:t>
            </a:r>
            <a:br>
              <a:rPr lang="en-US" sz="4000" dirty="0" smtClean="0"/>
            </a:br>
            <a:r>
              <a:rPr lang="en-US" sz="4000" dirty="0" smtClean="0"/>
              <a:t> 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 smtClean="0"/>
              <a:t>F=A+AB (</a:t>
            </a:r>
            <a:r>
              <a:rPr lang="en-US" sz="4000" dirty="0" smtClean="0">
                <a:solidFill>
                  <a:srgbClr val="FF0000"/>
                </a:solidFill>
              </a:rPr>
              <a:t>A</a:t>
            </a:r>
            <a:r>
              <a:rPr lang="en-US" sz="4000" dirty="0" smtClean="0"/>
              <a:t> and </a:t>
            </a:r>
            <a:r>
              <a:rPr lang="en-US" sz="4000" dirty="0" smtClean="0">
                <a:solidFill>
                  <a:srgbClr val="FF0000"/>
                </a:solidFill>
              </a:rPr>
              <a:t>B</a:t>
            </a:r>
            <a:r>
              <a:rPr lang="en-US" sz="4000" dirty="0" smtClean="0"/>
              <a:t> </a:t>
            </a:r>
            <a:r>
              <a:rPr lang="en-US" sz="4000" smtClean="0"/>
              <a:t>is inputs)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f=a(BC)=</a:t>
            </a:r>
            <a:r>
              <a:rPr lang="en-US" sz="4000" dirty="0" smtClean="0">
                <a:solidFill>
                  <a:srgbClr val="FF0000"/>
                </a:solidFill>
              </a:rPr>
              <a:t>AB</a:t>
            </a:r>
            <a:r>
              <a:rPr lang="en-US" sz="4000" dirty="0" smtClean="0"/>
              <a:t>+A</a:t>
            </a:r>
            <a:r>
              <a:rPr lang="en-US" sz="4000" dirty="0" smtClean="0">
                <a:solidFill>
                  <a:srgbClr val="FF0000"/>
                </a:solidFill>
              </a:rPr>
              <a:t>C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outputs =2</a:t>
            </a:r>
            <a:r>
              <a:rPr lang="en-US" sz="4000" baseline="30000" dirty="0" smtClean="0"/>
              <a:t>n (N= number of input )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/>
              <a:t/>
            </a:r>
            <a:br>
              <a:rPr lang="en-US" sz="4000" dirty="0"/>
            </a:b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225165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components</a:t>
            </a:r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737" y="1600200"/>
            <a:ext cx="420052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12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404664"/>
            <a:ext cx="7520940" cy="1490464"/>
          </a:xfrm>
        </p:spPr>
        <p:txBody>
          <a:bodyPr/>
          <a:lstStyle/>
          <a:p>
            <a:r>
              <a:rPr lang="en-US" i="1" dirty="0"/>
              <a:t>How to Open MS-DOS Command </a:t>
            </a:r>
            <a:r>
              <a:rPr lang="en-US" i="1" dirty="0" smtClean="0"/>
              <a:t>Prompt</a:t>
            </a:r>
            <a:br>
              <a:rPr lang="en-US" i="1" dirty="0" smtClean="0"/>
            </a:br>
            <a:r>
              <a:rPr lang="en-US" i="1" dirty="0" smtClean="0"/>
              <a:t>open run window then type </a:t>
            </a:r>
            <a:r>
              <a:rPr lang="en-US" i="1" dirty="0" err="1" smtClean="0"/>
              <a:t>cmd</a:t>
            </a:r>
            <a:r>
              <a:rPr lang="en-US" i="1" dirty="0" smtClean="0"/>
              <a:t> </a:t>
            </a:r>
            <a:r>
              <a:rPr lang="en-US" dirty="0"/>
              <a:t/>
            </a:r>
            <a:br>
              <a:rPr lang="en-US" dirty="0"/>
            </a:br>
            <a:endParaRPr lang="ar-IQ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5229200"/>
            <a:ext cx="7520940" cy="1005271"/>
          </a:xfrm>
        </p:spPr>
        <p:txBody>
          <a:bodyPr/>
          <a:lstStyle/>
          <a:p>
            <a:pPr algn="l" rtl="0"/>
            <a:r>
              <a:rPr lang="en-US" dirty="0" smtClean="0"/>
              <a:t>Written by </a:t>
            </a:r>
            <a:r>
              <a:rPr lang="en-US" dirty="0" err="1" smtClean="0"/>
              <a:t>Layth.A</a:t>
            </a:r>
            <a:endParaRPr lang="ar-IQ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84784"/>
            <a:ext cx="7488832" cy="338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8783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65464" cy="686976"/>
          </a:xfrm>
        </p:spPr>
        <p:txBody>
          <a:bodyPr/>
          <a:lstStyle/>
          <a:p>
            <a:pPr algn="l"/>
            <a:r>
              <a:rPr lang="en-US" dirty="0"/>
              <a:t>What happened </a:t>
            </a:r>
            <a:r>
              <a:rPr lang="en-US" dirty="0" smtClean="0"/>
              <a:t>WHEN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PRESSING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POWER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BUTTEN</a:t>
            </a:r>
            <a:endParaRPr lang="fr-FR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1340768"/>
            <a:ext cx="7632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POST/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IS PERFORMED TO CHECK ALL HRADWARE IN SIDE COMPUTER</a:t>
            </a:r>
            <a:endParaRPr lang="fr-FR" dirty="0"/>
          </a:p>
        </p:txBody>
      </p:sp>
      <p:sp>
        <p:nvSpPr>
          <p:cNvPr id="6" name="TextBox 5"/>
          <p:cNvSpPr txBox="1"/>
          <p:nvPr/>
        </p:nvSpPr>
        <p:spPr>
          <a:xfrm>
            <a:off x="755576" y="2276872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BIOS /CHECH THE HARD DRIVE FOR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BOOT LOADER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LOACATED IN THE FIRST SECTOR OF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hd</a:t>
            </a:r>
            <a:endParaRPr lang="fr-FR" dirty="0"/>
          </a:p>
        </p:txBody>
      </p:sp>
      <p:sp>
        <p:nvSpPr>
          <p:cNvPr id="7" name="TextBox 6"/>
          <p:cNvSpPr txBox="1"/>
          <p:nvPr/>
        </p:nvSpPr>
        <p:spPr>
          <a:xfrm>
            <a:off x="822960" y="3140968"/>
            <a:ext cx="8069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BOOT LOADER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LOOKS FOR 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AND LOAD IT LIKE WINDOWS OR MAC OX LINUX .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fr-FR" dirty="0"/>
          </a:p>
        </p:txBody>
      </p:sp>
      <p:sp>
        <p:nvSpPr>
          <p:cNvPr id="8" name="TextBox 7"/>
          <p:cNvSpPr txBox="1"/>
          <p:nvPr/>
        </p:nvSpPr>
        <p:spPr>
          <a:xfrm>
            <a:off x="755576" y="3933056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STARTS UP 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.EX ANITVIRUS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fr-FR" dirty="0"/>
          </a:p>
        </p:txBody>
      </p:sp>
      <p:sp>
        <p:nvSpPr>
          <p:cNvPr id="9" name="TextBox 8"/>
          <p:cNvSpPr txBox="1"/>
          <p:nvPr/>
        </p:nvSpPr>
        <p:spPr>
          <a:xfrm>
            <a:off x="899592" y="4579387"/>
            <a:ext cx="73448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 REGISTRY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 A DATABASE INFORMATION AND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SETTing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,VALUES FOR SOFTWARE IN OS WHEN NEW PROGRAM NEW SUBKEY CREATE AND IT WILL ADD IN WIN REGISTRY 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83259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3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6000"/>
                            </p:stCondLst>
                            <p:childTnLst>
                              <p:par>
                                <p:cTn id="19" presetID="3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2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500"/>
                            </p:stCondLst>
                            <p:childTnLst>
                              <p:par>
                                <p:cTn id="26" presetID="3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500"/>
                            </p:stCondLst>
                            <p:childTnLst>
                              <p:par>
                                <p:cTn id="33" presetID="3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7" grpId="0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Ms</a:t>
            </a:r>
            <a:r>
              <a:rPr lang="en-US" dirty="0" smtClean="0"/>
              <a:t> dos prompt</a:t>
            </a:r>
            <a:endParaRPr lang="ar-IQ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r-IQ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485" y="1103695"/>
            <a:ext cx="8719889" cy="4262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87624" y="6093296"/>
            <a:ext cx="3888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Written </a:t>
            </a:r>
            <a:r>
              <a:rPr lang="en-US" dirty="0" smtClean="0"/>
              <a:t>by </a:t>
            </a:r>
            <a:r>
              <a:rPr lang="en-US" dirty="0" err="1" smtClean="0"/>
              <a:t>Layth.A</a:t>
            </a:r>
            <a:endParaRPr lang="ar-IQ" dirty="0"/>
          </a:p>
          <a:p>
            <a:pPr algn="ctr"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9428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820472" cy="2448272"/>
          </a:xfrm>
        </p:spPr>
        <p:txBody>
          <a:bodyPr/>
          <a:lstStyle/>
          <a:p>
            <a:r>
              <a:rPr lang="en-GB" sz="4400" i="1" dirty="0"/>
              <a:t>MS-DOS Commands :: md (</a:t>
            </a:r>
            <a:r>
              <a:rPr lang="en-GB" sz="4400" i="1" dirty="0" err="1"/>
              <a:t>mkdir</a:t>
            </a:r>
            <a:r>
              <a:rPr lang="en-GB" sz="4400" i="1" dirty="0"/>
              <a:t>)</a:t>
            </a:r>
            <a:br>
              <a:rPr lang="en-GB" sz="4400" i="1" dirty="0"/>
            </a:br>
            <a:r>
              <a:rPr lang="en-GB" sz="4400" dirty="0"/>
              <a:t/>
            </a:r>
            <a:br>
              <a:rPr lang="en-GB" sz="4400" dirty="0"/>
            </a:br>
            <a:endParaRPr lang="ar-IQ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rtl="0"/>
            <a:r>
              <a:rPr lang="en-US" sz="4000" u="sng" dirty="0"/>
              <a:t>Creates a directory.</a:t>
            </a:r>
          </a:p>
          <a:p>
            <a:pPr algn="l" rtl="0"/>
            <a:r>
              <a:rPr lang="en-US" sz="3600" b="0" dirty="0"/>
              <a:t>The command </a:t>
            </a:r>
            <a:r>
              <a:rPr lang="en-US" sz="3600" u="sng" dirty="0" err="1">
                <a:solidFill>
                  <a:srgbClr val="FF0000"/>
                </a:solidFill>
              </a:rPr>
              <a:t>mkdir</a:t>
            </a:r>
            <a:r>
              <a:rPr lang="en-US" sz="3600" b="0" dirty="0"/>
              <a:t> is the same as the md </a:t>
            </a:r>
            <a:r>
              <a:rPr lang="en-US" sz="3600" b="0" dirty="0" smtClean="0"/>
              <a:t>command, </a:t>
            </a:r>
            <a:r>
              <a:rPr lang="en-US" sz="3600" b="0" dirty="0"/>
              <a:t>they do the same thing. </a:t>
            </a:r>
            <a:endParaRPr lang="ar-IQ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1637420" y="6211669"/>
            <a:ext cx="3096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Written by </a:t>
            </a:r>
            <a:r>
              <a:rPr lang="en-US" dirty="0" err="1"/>
              <a:t>Layth.A</a:t>
            </a:r>
            <a:endParaRPr lang="ar-IQ" dirty="0"/>
          </a:p>
          <a:p>
            <a:pPr algn="l"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11137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116632"/>
            <a:ext cx="7997512" cy="2808312"/>
          </a:xfrm>
        </p:spPr>
        <p:txBody>
          <a:bodyPr/>
          <a:lstStyle/>
          <a:p>
            <a:r>
              <a:rPr lang="en-US" sz="4400" dirty="0" smtClean="0"/>
              <a:t>2-</a:t>
            </a:r>
            <a:r>
              <a:rPr lang="fr-FR" sz="4400" i="1" dirty="0"/>
              <a:t>MS-DOS </a:t>
            </a:r>
            <a:r>
              <a:rPr lang="fr-FR" sz="4400" i="1" dirty="0" err="1"/>
              <a:t>Commands</a:t>
            </a:r>
            <a:r>
              <a:rPr lang="fr-FR" sz="4400" i="1" dirty="0"/>
              <a:t> :: cd (change directory)</a:t>
            </a:r>
            <a:br>
              <a:rPr lang="fr-FR" sz="4400" i="1" dirty="0"/>
            </a:br>
            <a:r>
              <a:rPr lang="fr-FR" sz="4400" dirty="0"/>
              <a:t/>
            </a:r>
            <a:br>
              <a:rPr lang="fr-FR" sz="4400" dirty="0"/>
            </a:br>
            <a:endParaRPr lang="ar-IQ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700808"/>
            <a:ext cx="7520940" cy="3267701"/>
          </a:xfrm>
        </p:spPr>
        <p:txBody>
          <a:bodyPr>
            <a:normAutofit/>
          </a:bodyPr>
          <a:lstStyle/>
          <a:p>
            <a:pPr algn="l" rtl="0"/>
            <a:r>
              <a:rPr lang="en-US" sz="4000" b="0" dirty="0"/>
              <a:t>Use the cd command to make a different directory the "current" directory ("</a:t>
            </a:r>
            <a:r>
              <a:rPr lang="en-US" sz="4000" b="0" u="sng" dirty="0">
                <a:solidFill>
                  <a:srgbClr val="FF0000"/>
                </a:solidFill>
              </a:rPr>
              <a:t>cd</a:t>
            </a:r>
            <a:r>
              <a:rPr lang="en-US" sz="4000" b="0" dirty="0"/>
              <a:t>" is short for "change directory").</a:t>
            </a:r>
            <a:endParaRPr lang="ar-IQ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1763688" y="5949280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Written by </a:t>
            </a:r>
            <a:r>
              <a:rPr lang="en-US" dirty="0" err="1"/>
              <a:t>Layth.A</a:t>
            </a:r>
            <a:endParaRPr lang="ar-IQ" dirty="0"/>
          </a:p>
          <a:p>
            <a:pPr algn="l"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42541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23528" y="-12576"/>
            <a:ext cx="864096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800" u="sng" dirty="0" smtClean="0">
                <a:solidFill>
                  <a:srgbClr val="FF0000"/>
                </a:solidFill>
              </a:rPr>
              <a:t> DOS </a:t>
            </a:r>
            <a:r>
              <a:rPr lang="en-US" sz="2800" u="sng" dirty="0">
                <a:solidFill>
                  <a:srgbClr val="FF0000"/>
                </a:solidFill>
              </a:rPr>
              <a:t>Instructions: </a:t>
            </a:r>
          </a:p>
          <a:p>
            <a:pPr algn="l" rtl="0"/>
            <a:r>
              <a:rPr lang="en-US" sz="2800" dirty="0" smtClean="0"/>
              <a:t>CD </a:t>
            </a:r>
            <a:r>
              <a:rPr lang="en-US" sz="2800" dirty="0"/>
              <a:t>Instruction: used for moving between folders ,for example </a:t>
            </a:r>
            <a:endParaRPr lang="en-US" sz="2800" dirty="0" smtClean="0"/>
          </a:p>
          <a:p>
            <a:pPr algn="l" rtl="0"/>
            <a:r>
              <a:rPr lang="en-US" sz="2800" dirty="0" smtClean="0"/>
              <a:t>1)to </a:t>
            </a:r>
            <a:r>
              <a:rPr lang="en-US" sz="2800" dirty="0"/>
              <a:t>move from used folder to one back folder.</a:t>
            </a:r>
            <a:endParaRPr lang="en-US" sz="2800" dirty="0" smtClean="0"/>
          </a:p>
          <a:p>
            <a:pPr algn="l" rtl="0"/>
            <a:r>
              <a:rPr lang="en-US" sz="4000" dirty="0" smtClean="0">
                <a:solidFill>
                  <a:srgbClr val="FF0000"/>
                </a:solidFill>
              </a:rPr>
              <a:t>cd .. </a:t>
            </a:r>
            <a:endParaRPr lang="en-US" sz="4000" dirty="0">
              <a:solidFill>
                <a:srgbClr val="FF0000"/>
              </a:solidFill>
            </a:endParaRPr>
          </a:p>
          <a:p>
            <a:pPr algn="l" rtl="0"/>
            <a:r>
              <a:rPr lang="en-US" sz="2800" dirty="0"/>
              <a:t> </a:t>
            </a:r>
          </a:p>
          <a:p>
            <a:pPr algn="l" rtl="0"/>
            <a:r>
              <a:rPr lang="en-US" sz="2800" dirty="0" smtClean="0"/>
              <a:t>2)to </a:t>
            </a:r>
            <a:r>
              <a:rPr lang="en-US" sz="2800" dirty="0"/>
              <a:t>move directly to C part. </a:t>
            </a:r>
          </a:p>
          <a:p>
            <a:pPr algn="l" rtl="0"/>
            <a:r>
              <a:rPr lang="en-US" sz="4400" dirty="0">
                <a:solidFill>
                  <a:srgbClr val="FF0000"/>
                </a:solidFill>
              </a:rPr>
              <a:t>cd\ </a:t>
            </a:r>
            <a:endParaRPr lang="en-US" sz="4400" dirty="0" smtClean="0">
              <a:solidFill>
                <a:srgbClr val="FF0000"/>
              </a:solidFill>
            </a:endParaRPr>
          </a:p>
          <a:p>
            <a:pPr algn="l" rtl="0"/>
            <a:r>
              <a:rPr lang="en-US" sz="4400" dirty="0">
                <a:solidFill>
                  <a:srgbClr val="FF0000"/>
                </a:solidFill>
              </a:rPr>
              <a:t>Cd </a:t>
            </a:r>
            <a:r>
              <a:rPr lang="en-US" sz="4400" dirty="0" smtClean="0">
                <a:solidFill>
                  <a:srgbClr val="FF0000"/>
                </a:solidFill>
              </a:rPr>
              <a:t>filename</a:t>
            </a:r>
            <a:endParaRPr lang="en-US" sz="4400" dirty="0">
              <a:solidFill>
                <a:srgbClr val="FF0000"/>
              </a:solidFill>
            </a:endParaRPr>
          </a:p>
          <a:p>
            <a:pPr algn="l" rtl="0"/>
            <a:r>
              <a:rPr lang="en-US" sz="2000" dirty="0"/>
              <a:t>filename is the name of the folder wonted to </a:t>
            </a:r>
            <a:r>
              <a:rPr lang="en-US" sz="2000" dirty="0" smtClean="0"/>
              <a:t>move </a:t>
            </a:r>
            <a:r>
              <a:rPr lang="en-US" sz="2000" dirty="0"/>
              <a:t>to or the completed path of it </a:t>
            </a:r>
            <a:r>
              <a:rPr lang="en-US" sz="2000" dirty="0" smtClean="0"/>
              <a:t>.</a:t>
            </a:r>
            <a:endParaRPr lang="en-US" sz="2000" dirty="0"/>
          </a:p>
          <a:p>
            <a:pPr algn="l" rtl="0"/>
            <a:r>
              <a:rPr lang="en-US" sz="2000" dirty="0"/>
              <a:t> </a:t>
            </a:r>
          </a:p>
          <a:p>
            <a:pPr algn="l" rtl="0"/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1907704" y="6093296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Written by </a:t>
            </a:r>
            <a:r>
              <a:rPr lang="en-US" dirty="0" err="1"/>
              <a:t>Layth.A</a:t>
            </a:r>
            <a:endParaRPr lang="ar-IQ" dirty="0"/>
          </a:p>
          <a:p>
            <a:pPr algn="l"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7235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975008"/>
          </a:xfrm>
        </p:spPr>
        <p:txBody>
          <a:bodyPr/>
          <a:lstStyle/>
          <a:p>
            <a:pPr algn="l"/>
            <a:r>
              <a:rPr lang="en-US" i="1" dirty="0"/>
              <a:t>3-</a:t>
            </a:r>
            <a:r>
              <a:rPr lang="fr-FR" i="1" dirty="0"/>
              <a:t>MS-DOS </a:t>
            </a:r>
            <a:r>
              <a:rPr lang="fr-FR" i="1" dirty="0" smtClean="0"/>
              <a:t>Commandes </a:t>
            </a:r>
            <a:r>
              <a:rPr lang="fr-FR" i="1" dirty="0"/>
              <a:t>:: </a:t>
            </a:r>
            <a:r>
              <a:rPr lang="fr-FR" i="1" dirty="0" smtClean="0"/>
              <a:t>NOTEPAD to </a:t>
            </a:r>
            <a:r>
              <a:rPr lang="fr-FR" i="1" dirty="0" err="1" smtClean="0"/>
              <a:t>create</a:t>
            </a:r>
            <a:r>
              <a:rPr lang="fr-FR" i="1" dirty="0" smtClean="0"/>
              <a:t> file</a:t>
            </a:r>
            <a:endParaRPr lang="ar-IQ" dirty="0"/>
          </a:p>
        </p:txBody>
      </p:sp>
      <p:sp>
        <p:nvSpPr>
          <p:cNvPr id="3" name="TextBox 2"/>
          <p:cNvSpPr txBox="1"/>
          <p:nvPr/>
        </p:nvSpPr>
        <p:spPr>
          <a:xfrm>
            <a:off x="1259632" y="1700808"/>
            <a:ext cx="6048672" cy="144655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4400" b="1" dirty="0" smtClean="0"/>
              <a:t>PC\A &gt; notepad list.txt</a:t>
            </a:r>
          </a:p>
          <a:p>
            <a:pPr algn="l" rtl="0"/>
            <a:r>
              <a:rPr lang="en-US" sz="4400" b="1" dirty="0" smtClean="0"/>
              <a:t>Type list.txt</a:t>
            </a:r>
            <a:endParaRPr lang="ar-IQ" sz="4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123728" y="6165304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Written by </a:t>
            </a:r>
            <a:r>
              <a:rPr lang="en-US" dirty="0" err="1"/>
              <a:t>Layth.A</a:t>
            </a:r>
            <a:endParaRPr lang="ar-IQ" dirty="0"/>
          </a:p>
          <a:p>
            <a:pPr algn="l"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81084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622425" y="365125"/>
            <a:ext cx="7521575" cy="549275"/>
          </a:xfrm>
        </p:spPr>
        <p:txBody>
          <a:bodyPr/>
          <a:lstStyle/>
          <a:p>
            <a:r>
              <a:rPr lang="en-US" i="1" dirty="0" smtClean="0"/>
              <a:t>3-</a:t>
            </a:r>
            <a:r>
              <a:rPr lang="fr-FR" i="1" dirty="0" smtClean="0"/>
              <a:t>MS-DOS </a:t>
            </a:r>
            <a:r>
              <a:rPr lang="fr-FR" i="1" dirty="0" err="1"/>
              <a:t>Commands</a:t>
            </a:r>
            <a:r>
              <a:rPr lang="fr-FR" i="1" dirty="0"/>
              <a:t> :: </a:t>
            </a:r>
            <a:r>
              <a:rPr lang="fr-FR" i="1" dirty="0" err="1" smtClean="0"/>
              <a:t>Tree</a:t>
            </a:r>
            <a:endParaRPr lang="ar-IQ" dirty="0"/>
          </a:p>
        </p:txBody>
      </p:sp>
      <p:sp>
        <p:nvSpPr>
          <p:cNvPr id="10" name="TextBox 9"/>
          <p:cNvSpPr txBox="1"/>
          <p:nvPr/>
        </p:nvSpPr>
        <p:spPr>
          <a:xfrm>
            <a:off x="3023828" y="1223464"/>
            <a:ext cx="86409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A:\</a:t>
            </a:r>
            <a:endParaRPr lang="ar-IQ" dirty="0"/>
          </a:p>
        </p:txBody>
      </p:sp>
      <p:grpSp>
        <p:nvGrpSpPr>
          <p:cNvPr id="4" name="Group 3"/>
          <p:cNvGrpSpPr/>
          <p:nvPr/>
        </p:nvGrpSpPr>
        <p:grpSpPr>
          <a:xfrm>
            <a:off x="2339752" y="1340768"/>
            <a:ext cx="3735401" cy="2025516"/>
            <a:chOff x="2339752" y="1340768"/>
            <a:chExt cx="3735401" cy="2025516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995936" y="1340768"/>
              <a:ext cx="0" cy="5040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3995936" y="1844824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2915816" y="1844824"/>
              <a:ext cx="10801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339752" y="1660158"/>
              <a:ext cx="57606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B</a:t>
              </a:r>
              <a:endParaRPr lang="ar-IQ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788024" y="1657892"/>
              <a:ext cx="64807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/>
                <a:t>C</a:t>
              </a:r>
              <a:endParaRPr lang="ar-IQ" dirty="0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2756857" y="2029490"/>
              <a:ext cx="0" cy="7920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4788024" y="2029490"/>
              <a:ext cx="312553" cy="5940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2339752" y="2996952"/>
              <a:ext cx="684076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b1</a:t>
              </a:r>
              <a:endParaRPr lang="ar-IQ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408962" y="2623556"/>
              <a:ext cx="64807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c1</a:t>
              </a:r>
              <a:endParaRPr lang="ar-IQ" dirty="0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5220072" y="2029490"/>
              <a:ext cx="432048" cy="5940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571097" y="2649099"/>
              <a:ext cx="504056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c2</a:t>
              </a:r>
              <a:endParaRPr lang="ar-IQ" dirty="0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232497" y="3933056"/>
            <a:ext cx="7723879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600" b="1" dirty="0" smtClean="0"/>
              <a:t>Note//All is Folders and sub folders</a:t>
            </a:r>
          </a:p>
          <a:p>
            <a:endParaRPr lang="ar-IQ" dirty="0"/>
          </a:p>
        </p:txBody>
      </p:sp>
      <p:sp>
        <p:nvSpPr>
          <p:cNvPr id="3" name="TextBox 2"/>
          <p:cNvSpPr txBox="1"/>
          <p:nvPr/>
        </p:nvSpPr>
        <p:spPr>
          <a:xfrm>
            <a:off x="2195736" y="6237312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Written by </a:t>
            </a:r>
            <a:r>
              <a:rPr lang="en-US" dirty="0" err="1"/>
              <a:t>Layth.A</a:t>
            </a:r>
            <a:endParaRPr lang="ar-IQ" dirty="0"/>
          </a:p>
          <a:p>
            <a:pPr algn="l"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5925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8" y="476672"/>
            <a:ext cx="828092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endParaRPr lang="en-US" b="1" dirty="0" smtClean="0"/>
          </a:p>
          <a:p>
            <a:pPr algn="l" rtl="0"/>
            <a:r>
              <a:rPr lang="en-US" b="1" dirty="0" smtClean="0"/>
              <a:t>C:\&gt;md  A</a:t>
            </a:r>
          </a:p>
          <a:p>
            <a:pPr algn="l" rtl="0"/>
            <a:r>
              <a:rPr lang="en-US" b="1" dirty="0"/>
              <a:t>C</a:t>
            </a:r>
            <a:r>
              <a:rPr lang="en-US" b="1" dirty="0" smtClean="0"/>
              <a:t>:\&gt;cd  A</a:t>
            </a:r>
          </a:p>
          <a:p>
            <a:pPr algn="l" rtl="0"/>
            <a:r>
              <a:rPr lang="en-US" b="1" dirty="0"/>
              <a:t>C</a:t>
            </a:r>
            <a:r>
              <a:rPr lang="en-US" b="1" dirty="0" smtClean="0"/>
              <a:t>:\  A&gt;</a:t>
            </a:r>
            <a:endParaRPr lang="en-US" b="1" dirty="0"/>
          </a:p>
          <a:p>
            <a:pPr algn="l" rtl="0"/>
            <a:r>
              <a:rPr lang="en-US" b="1" dirty="0" smtClean="0"/>
              <a:t>C:\A&gt;md B</a:t>
            </a:r>
          </a:p>
          <a:p>
            <a:pPr algn="l" rtl="0"/>
            <a:r>
              <a:rPr lang="en-US" b="1" dirty="0"/>
              <a:t>C</a:t>
            </a:r>
            <a:r>
              <a:rPr lang="en-US" b="1" dirty="0" smtClean="0"/>
              <a:t>:\A&gt;md C</a:t>
            </a:r>
          </a:p>
          <a:p>
            <a:pPr algn="l" rtl="0"/>
            <a:r>
              <a:rPr lang="en-US" b="1" dirty="0"/>
              <a:t>C</a:t>
            </a:r>
            <a:r>
              <a:rPr lang="en-US" b="1" dirty="0" smtClean="0"/>
              <a:t>:\A&gt;cd  B</a:t>
            </a:r>
          </a:p>
          <a:p>
            <a:pPr algn="l" rtl="0"/>
            <a:r>
              <a:rPr lang="en-US" b="1" dirty="0"/>
              <a:t>C:\ </a:t>
            </a:r>
            <a:r>
              <a:rPr lang="en-US" b="1" dirty="0" smtClean="0"/>
              <a:t>A\ B&gt; md b1</a:t>
            </a:r>
          </a:p>
          <a:p>
            <a:pPr algn="l" rtl="0"/>
            <a:r>
              <a:rPr lang="en-US" b="1" dirty="0"/>
              <a:t>C:\ </a:t>
            </a:r>
            <a:r>
              <a:rPr lang="en-US" b="1" dirty="0" smtClean="0"/>
              <a:t>A\ </a:t>
            </a:r>
            <a:r>
              <a:rPr lang="en-US" b="1" dirty="0"/>
              <a:t>B&gt; </a:t>
            </a:r>
            <a:r>
              <a:rPr lang="en-US" b="1" dirty="0" smtClean="0"/>
              <a:t>cd ..</a:t>
            </a:r>
          </a:p>
          <a:p>
            <a:pPr algn="l" rtl="0"/>
            <a:r>
              <a:rPr lang="en-US" b="1" dirty="0"/>
              <a:t>C:\  </a:t>
            </a:r>
            <a:r>
              <a:rPr lang="en-US" b="1" dirty="0" smtClean="0"/>
              <a:t>A&gt;cd C</a:t>
            </a:r>
          </a:p>
          <a:p>
            <a:pPr algn="l" rtl="0"/>
            <a:r>
              <a:rPr lang="en-US" b="1" dirty="0"/>
              <a:t>C:\  </a:t>
            </a:r>
            <a:r>
              <a:rPr lang="en-US" b="1" dirty="0" smtClean="0"/>
              <a:t>A\C&gt;md c1</a:t>
            </a:r>
          </a:p>
          <a:p>
            <a:pPr algn="l" rtl="0"/>
            <a:r>
              <a:rPr lang="en-US" b="1" dirty="0"/>
              <a:t>C:\  A\C&gt;md </a:t>
            </a:r>
            <a:r>
              <a:rPr lang="en-US" b="1" dirty="0" smtClean="0"/>
              <a:t>c2</a:t>
            </a:r>
            <a:endParaRPr lang="en-US" b="1" dirty="0"/>
          </a:p>
          <a:p>
            <a:pPr algn="l" rtl="0"/>
            <a:r>
              <a:rPr lang="en-US" b="1" dirty="0"/>
              <a:t>C:\  </a:t>
            </a:r>
            <a:r>
              <a:rPr lang="en-US" b="1" dirty="0" smtClean="0"/>
              <a:t>A\C&gt;cd .. </a:t>
            </a:r>
          </a:p>
          <a:p>
            <a:pPr algn="l" rtl="0"/>
            <a:r>
              <a:rPr lang="en-US" b="1" dirty="0"/>
              <a:t>C:\  </a:t>
            </a:r>
            <a:r>
              <a:rPr lang="en-US" b="1" dirty="0" smtClean="0"/>
              <a:t>A&gt;tree</a:t>
            </a:r>
            <a:endParaRPr lang="en-US" b="1" dirty="0"/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endParaRPr lang="en-US" dirty="0" smtClean="0"/>
          </a:p>
          <a:p>
            <a:pPr algn="l" rtl="0"/>
            <a:endParaRPr lang="fr-FR" dirty="0"/>
          </a:p>
          <a:p>
            <a:pPr algn="l" rtl="0"/>
            <a:endParaRPr lang="fr-FR" dirty="0"/>
          </a:p>
          <a:p>
            <a:pPr algn="l" rtl="0"/>
            <a:endParaRPr lang="fr-FR" dirty="0"/>
          </a:p>
          <a:p>
            <a:pPr algn="l" rtl="0"/>
            <a:endParaRPr lang="fr-FR" dirty="0"/>
          </a:p>
          <a:p>
            <a:pPr algn="l"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0184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2117</TotalTime>
  <Words>385</Words>
  <Application>Microsoft Office PowerPoint</Application>
  <PresentationFormat>On-screen Show (4:3)</PresentationFormat>
  <Paragraphs>107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Franklin Gothic Book</vt:lpstr>
      <vt:lpstr>Franklin Gothic Medium</vt:lpstr>
      <vt:lpstr>Tahoma</vt:lpstr>
      <vt:lpstr>Tunga</vt:lpstr>
      <vt:lpstr>Wingdings</vt:lpstr>
      <vt:lpstr>Angles</vt:lpstr>
      <vt:lpstr>Ms dos Commands</vt:lpstr>
      <vt:lpstr>How to Open MS-DOS Command Prompt open run window then type cmd  </vt:lpstr>
      <vt:lpstr>Ms dos prompt</vt:lpstr>
      <vt:lpstr>MS-DOS Commands :: md (mkdir)  </vt:lpstr>
      <vt:lpstr>2-MS-DOS Commands :: cd (change directory)  </vt:lpstr>
      <vt:lpstr>PowerPoint Presentation</vt:lpstr>
      <vt:lpstr>3-MS-DOS Commandes :: NOTEPAD to create file</vt:lpstr>
      <vt:lpstr>3-MS-DOS Commands :: Tree</vt:lpstr>
      <vt:lpstr>PowerPoint Presentation</vt:lpstr>
      <vt:lpstr>PowerPoint Presentation</vt:lpstr>
      <vt:lpstr>Deleting files To delete a file, you will use the del command.    </vt:lpstr>
      <vt:lpstr>Create the following tree by using MS dos</vt:lpstr>
      <vt:lpstr>Results quiz </vt:lpstr>
      <vt:lpstr>Machine language  </vt:lpstr>
      <vt:lpstr>Binary number system is made of only 0 and 1 bit is a single binary digit</vt:lpstr>
      <vt:lpstr>Binary vs Decimal   (13)10 = (1101)2    (13)10   = (13/2=6 and remained = 1                 6/2=3 and remained   = 0                3/2=1 and remained    = 1                 1/2=0 and remained    = 1       up down left right             </vt:lpstr>
      <vt:lpstr>( 1.1)2  =?             (10.101)2=?  (25)10  </vt:lpstr>
      <vt:lpstr>    transistors in cpu configuration  -Or gate  -AND gate  -not Gate    F=A+AB (A and B is inputs) f=a(BC)=AB+AC   outputs =2n (N= number of input )     </vt:lpstr>
      <vt:lpstr>computer components</vt:lpstr>
      <vt:lpstr>What happened WHENPRESSING THE POWER BUTTEN</vt:lpstr>
    </vt:vector>
  </TitlesOfParts>
  <Company>Microsoft (C)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 dos Commans</dc:title>
  <dc:creator>DR.Ahmed Saker 2O14</dc:creator>
  <cp:lastModifiedBy>DR.Ahmed Saker 2O14</cp:lastModifiedBy>
  <cp:revision>66</cp:revision>
  <cp:lastPrinted>2019-11-07T09:04:40Z</cp:lastPrinted>
  <dcterms:created xsi:type="dcterms:W3CDTF">2019-11-03T09:32:23Z</dcterms:created>
  <dcterms:modified xsi:type="dcterms:W3CDTF">2019-11-26T23:01:37Z</dcterms:modified>
</cp:coreProperties>
</file>