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8" r:id="rId3"/>
    <p:sldId id="259" r:id="rId5"/>
    <p:sldId id="278" r:id="rId6"/>
    <p:sldId id="476" r:id="rId7"/>
    <p:sldId id="477" r:id="rId8"/>
    <p:sldId id="478" r:id="rId9"/>
    <p:sldId id="472" r:id="rId10"/>
    <p:sldId id="475" r:id="rId11"/>
    <p:sldId id="272" r:id="rId12"/>
    <p:sldId id="473" r:id="rId13"/>
    <p:sldId id="479" r:id="rId14"/>
    <p:sldId id="48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D9"/>
    <a:srgbClr val="F3C301"/>
    <a:srgbClr val="1FD89C"/>
    <a:srgbClr val="DE6E00"/>
    <a:srgbClr val="028985"/>
    <a:srgbClr val="23CADC"/>
    <a:srgbClr val="13918D"/>
    <a:srgbClr val="F4C60E"/>
    <a:srgbClr val="01D48F"/>
    <a:srgbClr val="DF7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0" autoAdjust="0"/>
    <p:restoredTop sz="92987" autoAdjust="0"/>
  </p:normalViewPr>
  <p:slideViewPr>
    <p:cSldViewPr>
      <p:cViewPr varScale="1">
        <p:scale>
          <a:sx n="151" d="100"/>
          <a:sy n="151" d="100"/>
        </p:scale>
        <p:origin x="894" y="132"/>
      </p:cViewPr>
      <p:guideLst>
        <p:guide orient="horz" pos="1572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  <a:r>
              <a:rPr lang="zh-CN" altLang="en-US" dirty="0"/>
              <a:t>旗舰店</a:t>
            </a:r>
            <a:r>
              <a:rPr lang="en-US" altLang="zh-CN" dirty="0"/>
              <a:t>https://[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EE-6DEA-4039-909A-F823BA9933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922A-5240-4E01-8AE9-5335090095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802" y="-19050"/>
            <a:ext cx="1827839" cy="45719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16160" y="-19050"/>
            <a:ext cx="1827839" cy="45719"/>
          </a:xfrm>
          <a:prstGeom prst="rect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0875" y="-19050"/>
            <a:ext cx="1827839" cy="45719"/>
          </a:xfrm>
          <a:prstGeom prst="rect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8714" y="-19050"/>
            <a:ext cx="1827839" cy="45719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3037" y="-19050"/>
            <a:ext cx="1827839" cy="45719"/>
          </a:xfrm>
          <a:prstGeom prst="rect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2_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00800" cy="51435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FullScreen_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97EE-6DEA-4039-909A-F823BA9933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922A-5240-4E01-8AE9-5335090095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 panose="02020503060305020303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4980" y="2557145"/>
            <a:ext cx="6116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FAST </a:t>
            </a:r>
            <a:r>
              <a:rPr lang="zh-CN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文件同步模拟器</a:t>
            </a:r>
            <a:endParaRPr lang="zh-CN" altLang="en-US" sz="440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1110" y="3588663"/>
            <a:ext cx="1463040" cy="76200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80960" y="3588663"/>
            <a:ext cx="1463040" cy="76200"/>
          </a:xfrm>
          <a:prstGeom prst="rect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7190" y="3588663"/>
            <a:ext cx="1463040" cy="76200"/>
          </a:xfrm>
          <a:prstGeom prst="rect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10230" y="3588663"/>
            <a:ext cx="1463040" cy="76200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84150" y="3588663"/>
            <a:ext cx="1463040" cy="76200"/>
          </a:xfrm>
          <a:prstGeom prst="rect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54286" y="3790950"/>
            <a:ext cx="4237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Modern Presentation Template.</a:t>
            </a:r>
            <a:endParaRPr lang="en-US" sz="2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08960" y="36195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开启文件同步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charset="0"/>
            </a:endParaRPr>
          </a:p>
        </p:txBody>
      </p:sp>
      <p:pic>
        <p:nvPicPr>
          <p:cNvPr id="1073742865" name="图片 2"/>
          <p:cNvPicPr>
            <a:picLocks noChangeAspect="1"/>
          </p:cNvPicPr>
          <p:nvPr/>
        </p:nvPicPr>
        <p:blipFill>
          <a:blip r:embed="rId1"/>
          <a:srcRect t="80529" r="25802"/>
          <a:stretch>
            <a:fillRect/>
          </a:stretch>
        </p:blipFill>
        <p:spPr>
          <a:xfrm>
            <a:off x="685800" y="1007110"/>
            <a:ext cx="6601460" cy="137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58825" y="2876550"/>
            <a:ext cx="652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bucket</a:t>
            </a:r>
            <a:r>
              <a:rPr lang="zh-CN" altLang="en-US"/>
              <a:t>上文件备份到本地，如果有文件冲突，</a:t>
            </a:r>
            <a:r>
              <a:rPr lang="zh-CN" altLang="en-US"/>
              <a:t>直接覆盖。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08960" y="5715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文件监听</a:t>
            </a: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变更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4552950"/>
            <a:ext cx="681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自动启动文件监听，监听文件变更，并且同步文件操作到bucket；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6200" y="826770"/>
            <a:ext cx="8953500" cy="1203960"/>
            <a:chOff x="240" y="1998"/>
            <a:chExt cx="14100" cy="1896"/>
          </a:xfrm>
        </p:grpSpPr>
        <p:pic>
          <p:nvPicPr>
            <p:cNvPr id="107374286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" y="1998"/>
              <a:ext cx="4260" cy="189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868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0" y="2106"/>
              <a:ext cx="4620" cy="16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86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0" y="2070"/>
              <a:ext cx="4356" cy="175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73742869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190750"/>
            <a:ext cx="6278880" cy="1264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70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573780"/>
            <a:ext cx="6126480" cy="861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94640" y="2451100"/>
            <a:ext cx="179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变化前</a:t>
            </a:r>
            <a:r>
              <a:rPr lang="en-US" altLang="zh-CN" b="1"/>
              <a:t>bucket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" y="3573780"/>
            <a:ext cx="179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变化后</a:t>
            </a:r>
            <a:r>
              <a:rPr lang="en-US" altLang="zh-CN" b="1"/>
              <a:t>bucket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08960" y="57150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大文件分步传输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charset="0"/>
            </a:endParaRPr>
          </a:p>
        </p:txBody>
      </p:sp>
      <p:pic>
        <p:nvPicPr>
          <p:cNvPr id="3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6244"/>
          <a:stretch>
            <a:fillRect/>
          </a:stretch>
        </p:blipFill>
        <p:spPr>
          <a:xfrm>
            <a:off x="3563231" y="965067"/>
            <a:ext cx="4447048" cy="21981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7886" b="7886"/>
          <a:stretch>
            <a:fillRect/>
          </a:stretch>
        </p:blipFill>
        <p:spPr>
          <a:xfrm>
            <a:off x="3563231" y="3239391"/>
            <a:ext cx="4447048" cy="106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1000" y="1885950"/>
            <a:ext cx="305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/>
              <a:t>    </a:t>
            </a:r>
            <a:r>
              <a:rPr lang="zh-CN" altLang="en-US"/>
              <a:t>Test文件有22.97MB，所以要进行大文件分块传输，分为五个最大为5MB的块上传。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71750"/>
            <a:ext cx="1826880" cy="2571750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7120" y="2571750"/>
            <a:ext cx="1826880" cy="2571750"/>
          </a:xfrm>
          <a:prstGeom prst="rect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53759" y="2571750"/>
            <a:ext cx="1826880" cy="2571750"/>
          </a:xfrm>
          <a:prstGeom prst="rect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0639" y="2571750"/>
            <a:ext cx="1834561" cy="2571750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6880" y="2571750"/>
            <a:ext cx="1826880" cy="2571750"/>
          </a:xfrm>
          <a:prstGeom prst="rect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495550"/>
            <a:ext cx="91440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19985" y="895350"/>
            <a:ext cx="43040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功能</a:t>
            </a:r>
            <a:r>
              <a:rPr lang="en-US" altLang="zh-CN" sz="48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 Function</a:t>
            </a:r>
            <a:endParaRPr lang="en-US" altLang="zh-CN" sz="480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925" y="3689350"/>
            <a:ext cx="1551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+mj-lt"/>
              </a:rPr>
              <a:t>bucket </a:t>
            </a:r>
            <a:r>
              <a:rPr lang="zh-CN" altLang="en-US" sz="2000" b="1">
                <a:solidFill>
                  <a:schemeClr val="bg1"/>
                </a:solidFill>
                <a:latin typeface="+mj-lt"/>
              </a:rPr>
              <a:t>同步</a:t>
            </a:r>
            <a:endParaRPr lang="zh-CN" altLang="en-US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7695" y="3688080"/>
            <a:ext cx="1729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+mj-lt"/>
              </a:rPr>
              <a:t>文件添加同步</a:t>
            </a:r>
            <a:endParaRPr lang="zh-CN" altLang="en-US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88080" y="3714750"/>
            <a:ext cx="1755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+mj-lt"/>
              </a:rPr>
              <a:t>文件修改同步</a:t>
            </a:r>
            <a:endParaRPr lang="zh-CN" altLang="en-US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6085" y="3714750"/>
            <a:ext cx="1795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+mj-lt"/>
              </a:rPr>
              <a:t>文件删除同步</a:t>
            </a:r>
            <a:endParaRPr lang="zh-CN" altLang="en-US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52665" y="3562350"/>
            <a:ext cx="1765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+mj-lt"/>
              </a:rPr>
              <a:t>大文件</a:t>
            </a:r>
            <a:endParaRPr lang="zh-CN" altLang="en-US" sz="2000" b="1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+mj-lt"/>
              </a:rPr>
              <a:t>分块传输</a:t>
            </a:r>
            <a:endParaRPr lang="zh-CN" altLang="en-US" sz="2000" b="1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114530"/>
            <a:ext cx="350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程序原理</a:t>
            </a:r>
            <a:endParaRPr lang="zh-CN" altLang="en-US" sz="540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657350"/>
            <a:ext cx="4038600" cy="533400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2876550"/>
            <a:ext cx="4038600" cy="533400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" y="133350"/>
            <a:ext cx="790829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1"/>
              <a:t> </a:t>
            </a:r>
            <a:r>
              <a:rPr lang="zh-CN" altLang="en-US" sz="3600" b="1"/>
              <a:t>S3类</a:t>
            </a:r>
            <a:endParaRPr lang="zh-CN" altLang="en-US" sz="3600" b="1"/>
          </a:p>
          <a:p>
            <a:pPr algn="l"/>
            <a:r>
              <a:rPr lang="en-US" altLang="zh-CN" sz="1600"/>
              <a:t>   </a:t>
            </a:r>
            <a:r>
              <a:rPr lang="zh-CN" altLang="en-US" sz="1600"/>
              <a:t>本类实现了所有文件传输方法。</a:t>
            </a:r>
            <a:endParaRPr lang="zh-CN" altLang="en-US" sz="16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1600" b="1"/>
              <a:t>Init(AmazonS3 ss)方法</a:t>
            </a:r>
            <a:endParaRPr lang="zh-CN" altLang="en-US" sz="1600"/>
          </a:p>
          <a:p>
            <a:pPr marL="285750" indent="-285750" algn="l">
              <a:buFont typeface="Wingdings" panose="05000000000000000000" charset="0"/>
              <a:buNone/>
            </a:pPr>
            <a:r>
              <a:rPr lang="en-US" altLang="zh-CN" sz="1600"/>
              <a:t>	    </a:t>
            </a:r>
            <a:r>
              <a:rPr lang="zh-CN" altLang="en-US" sz="1600"/>
              <a:t>此方法为程序启动即自行运行，用于实现bucket文件同步到本地文件夹，解决文件冲突策略是直接将用bucket文件替换本地文件。获取bucket上文件流，简单采用一个个文件下载的方法备份到本地，并且进行文件大小判断，如果大于20MB，则采用文件分块传输，将大文件分解为最大5MB的块传输文件，分割分批次传输，保证文件传输过程中断不影响，能接替上一次未完成的文件传输。</a:t>
            </a:r>
            <a:endParaRPr lang="zh-CN" altLang="en-US" sz="1600"/>
          </a:p>
          <a:p>
            <a:pPr marL="342900" indent="-342900" algn="l">
              <a:buFont typeface="Wingdings" panose="05000000000000000000" charset="0"/>
              <a:buChar char="ü"/>
            </a:pPr>
            <a:endParaRPr lang="zh-CN" altLang="en-US" sz="1600" b="1"/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zh-CN" altLang="en-US" sz="1600" b="1"/>
              <a:t>upload(AmazonS3 ss,String path)方法</a:t>
            </a:r>
            <a:endParaRPr lang="zh-CN" altLang="en-US" sz="1600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本方法用于将发生变更的文件进行上传，同样需要区分大文件（&gt;20MB），进行分块传输。</a:t>
            </a:r>
            <a:endParaRPr lang="zh-CN" altLang="en-US" sz="1600"/>
          </a:p>
          <a:p>
            <a:pPr marL="342900" indent="-342900" algn="l">
              <a:buFont typeface="Wingdings" panose="05000000000000000000" charset="0"/>
              <a:buChar char="ü"/>
            </a:pPr>
            <a:endParaRPr lang="zh-CN" altLang="en-US" sz="1600"/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zh-CN" altLang="en-US" sz="1600" b="1"/>
              <a:t>delete(AmazonS3 ss,String path)方法</a:t>
            </a:r>
            <a:endParaRPr lang="zh-CN" altLang="en-US" sz="1600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本方法用于将本地删除的文件，找到bucket上同名文件，执行bucket上的文件删除。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15" y="-95250"/>
            <a:ext cx="91382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 Monitor类</a:t>
            </a:r>
            <a:endParaRPr lang="en-US" altLang="zh-CN" sz="3600" b="1"/>
          </a:p>
          <a:p>
            <a:pPr algn="l"/>
            <a:r>
              <a:rPr lang="en-US" altLang="zh-CN" sz="1600"/>
              <a:t>    </a:t>
            </a:r>
            <a:r>
              <a:rPr lang="zh-CN" altLang="en-US" sz="1600"/>
              <a:t>本类重写了监听器处理类，从而实现监听文件便做出对应变化的目的。</a:t>
            </a:r>
            <a:endParaRPr lang="zh-CN" altLang="en-US" sz="16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 b="1"/>
              <a:t>monitor(AmasonS3 ss,S3 s)方法</a:t>
            </a:r>
            <a:endParaRPr lang="zh-CN" altLang="en-US" sz="1600" b="1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本重载构造函数用于将</a:t>
            </a:r>
            <a:r>
              <a:rPr lang="en-US" altLang="zh-CN" sz="1600"/>
              <a:t>AmazonS3</a:t>
            </a:r>
            <a:r>
              <a:rPr lang="zh-CN" altLang="en-US" sz="1600"/>
              <a:t>对象和</a:t>
            </a:r>
            <a:r>
              <a:rPr lang="en-US" altLang="zh-CN" sz="1600"/>
              <a:t>S3</a:t>
            </a:r>
            <a:r>
              <a:rPr lang="zh-CN" altLang="en-US" sz="1600"/>
              <a:t>对象传入类使用。</a:t>
            </a:r>
            <a:endParaRPr lang="zh-CN" altLang="en-US" sz="1600"/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600"/>
          </a:p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/>
              <a:t>onStart()方法</a:t>
            </a:r>
            <a:endParaRPr lang="zh-CN" altLang="en-US" sz="1600" b="1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本方法在监听器启动时自动调用，我通过它输出一个语句到输出框，提醒使用者已经开始监听。</a:t>
            </a:r>
            <a:endParaRPr lang="zh-CN" altLang="en-US" sz="1600"/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600"/>
          </a:p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/>
              <a:t>onFileCreate()方法</a:t>
            </a:r>
            <a:endParaRPr lang="zh-CN" altLang="en-US" sz="1600" b="1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本方法监听文件创建，当在同步文件夹中创建本地文件时获取信号，并通过S3实例对象调用upload方法，将创建的文件上传到bucket中，文件同步。</a:t>
            </a:r>
            <a:endParaRPr lang="zh-CN" altLang="en-US" sz="1600"/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600"/>
          </a:p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/>
              <a:t>onFileChange()方法</a:t>
            </a:r>
            <a:endParaRPr lang="zh-CN" altLang="en-US" sz="1600" b="1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本方法监听文件修改，同步文件夹中修改本地文件时捕获信号，通过S3实例调用upload方法，更新bucket中文件，文件同步。</a:t>
            </a:r>
            <a:endParaRPr lang="zh-CN" altLang="en-US" sz="1600"/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600"/>
          </a:p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600" b="1"/>
              <a:t>onFileDelete()方法</a:t>
            </a:r>
            <a:endParaRPr lang="zh-CN" altLang="en-US" sz="1600" b="1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本方法监听文件删除，当本地文件删除时捕捉信号，通过S3实例调用delete方法，同步删除bucket中同名文件，文件同步。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1000" y="285750"/>
            <a:ext cx="85401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 Main类</a:t>
            </a:r>
            <a:endParaRPr lang="en-US" altLang="zh-CN" sz="3600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/>
              <a:t>    </a:t>
            </a:r>
            <a:r>
              <a:rPr lang="zh-CN" altLang="en-US"/>
              <a:t>本类作为主函数类，主要负责各个类和方法的调用，对象创建和实例化。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/>
              <a:t>    </a:t>
            </a:r>
            <a:r>
              <a:rPr lang="zh-CN" altLang="en-US"/>
              <a:t>最重要的常量就是filepath，他是同步文件夹的路径。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/>
              <a:t>    </a:t>
            </a:r>
            <a:r>
              <a:rPr lang="zh-CN" altLang="en-US"/>
              <a:t>生成最重要的AmazonS3实例，打包了一大堆信息，譬如通行证、配置信息等等，实例化监视器，开启文件夹监控，实现文件同步功能。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圆角矩形 28"/>
          <p:cNvSpPr/>
          <p:nvPr/>
        </p:nvSpPr>
        <p:spPr>
          <a:xfrm>
            <a:off x="228600" y="2038350"/>
            <a:ext cx="3200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94760" y="28575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类展示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10000" y="1117600"/>
            <a:ext cx="1524000" cy="838200"/>
            <a:chOff x="6000" y="1760"/>
            <a:chExt cx="2400" cy="1320"/>
          </a:xfrm>
        </p:grpSpPr>
        <p:sp>
          <p:nvSpPr>
            <p:cNvPr id="3" name="流程图: 可选过程 2"/>
            <p:cNvSpPr/>
            <p:nvPr/>
          </p:nvSpPr>
          <p:spPr>
            <a:xfrm>
              <a:off x="6000" y="1760"/>
              <a:ext cx="2400" cy="1320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16" y="213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Main</a:t>
              </a:r>
              <a:r>
                <a:rPr lang="zh-CN" altLang="en-US">
                  <a:solidFill>
                    <a:schemeClr val="bg1"/>
                  </a:solidFill>
                </a:rPr>
                <a:t>类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43000" y="3867150"/>
            <a:ext cx="1524000" cy="838200"/>
            <a:chOff x="1800" y="4170"/>
            <a:chExt cx="2400" cy="1320"/>
          </a:xfrm>
        </p:grpSpPr>
        <p:sp>
          <p:nvSpPr>
            <p:cNvPr id="4" name="圆角矩形 3"/>
            <p:cNvSpPr/>
            <p:nvPr/>
          </p:nvSpPr>
          <p:spPr>
            <a:xfrm>
              <a:off x="1800" y="4170"/>
              <a:ext cx="2400" cy="13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96" y="4540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S3</a:t>
              </a:r>
              <a:r>
                <a:rPr lang="zh-CN" altLang="en-US">
                  <a:solidFill>
                    <a:schemeClr val="bg1"/>
                  </a:solidFill>
                </a:rPr>
                <a:t>类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00800" y="2724150"/>
            <a:ext cx="1676400" cy="838200"/>
            <a:chOff x="10080" y="4290"/>
            <a:chExt cx="2640" cy="1320"/>
          </a:xfrm>
        </p:grpSpPr>
        <p:sp>
          <p:nvSpPr>
            <p:cNvPr id="5" name="圆角矩形 4"/>
            <p:cNvSpPr/>
            <p:nvPr/>
          </p:nvSpPr>
          <p:spPr>
            <a:xfrm>
              <a:off x="10080" y="4290"/>
              <a:ext cx="2640" cy="13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446" y="4660"/>
              <a:ext cx="1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monitor</a:t>
              </a:r>
              <a:r>
                <a:rPr lang="zh-CN" altLang="en-US">
                  <a:solidFill>
                    <a:schemeClr val="bg1"/>
                  </a:solidFill>
                </a:rPr>
                <a:t>类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肘形连接符 8"/>
          <p:cNvCxnSpPr>
            <a:endCxn id="5" idx="0"/>
          </p:cNvCxnSpPr>
          <p:nvPr/>
        </p:nvCxnSpPr>
        <p:spPr>
          <a:xfrm>
            <a:off x="5334000" y="1384300"/>
            <a:ext cx="1905000" cy="133985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5" idx="2"/>
            <a:endCxn id="4" idx="2"/>
          </p:cNvCxnSpPr>
          <p:nvPr/>
        </p:nvCxnSpPr>
        <p:spPr>
          <a:xfrm rot="5400000">
            <a:off x="4000500" y="1466850"/>
            <a:ext cx="1143000" cy="5334000"/>
          </a:xfrm>
          <a:prstGeom prst="bentConnector3">
            <a:avLst>
              <a:gd name="adj1" fmla="val 120833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04800" y="666750"/>
            <a:ext cx="2743200" cy="914400"/>
            <a:chOff x="480" y="1050"/>
            <a:chExt cx="4320" cy="1440"/>
          </a:xfrm>
        </p:grpSpPr>
        <p:sp>
          <p:nvSpPr>
            <p:cNvPr id="14" name="云形标注 13"/>
            <p:cNvSpPr/>
            <p:nvPr/>
          </p:nvSpPr>
          <p:spPr>
            <a:xfrm>
              <a:off x="480" y="1050"/>
              <a:ext cx="4320" cy="1440"/>
            </a:xfrm>
            <a:prstGeom prst="cloudCallou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00" y="1466"/>
              <a:ext cx="13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bucket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1000" y="2266950"/>
            <a:ext cx="2590800" cy="609600"/>
            <a:chOff x="600" y="3570"/>
            <a:chExt cx="4080" cy="960"/>
          </a:xfrm>
        </p:grpSpPr>
        <p:sp>
          <p:nvSpPr>
            <p:cNvPr id="15" name="流程图: 多文档 14"/>
            <p:cNvSpPr/>
            <p:nvPr/>
          </p:nvSpPr>
          <p:spPr>
            <a:xfrm>
              <a:off x="600" y="3570"/>
              <a:ext cx="4080" cy="960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80" y="3810"/>
              <a:ext cx="10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本地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上下箭头 19"/>
          <p:cNvSpPr/>
          <p:nvPr/>
        </p:nvSpPr>
        <p:spPr>
          <a:xfrm>
            <a:off x="1295400" y="1720850"/>
            <a:ext cx="152400" cy="53340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4" idx="0"/>
          </p:cNvCxnSpPr>
          <p:nvPr/>
        </p:nvCxnSpPr>
        <p:spPr>
          <a:xfrm flipV="1">
            <a:off x="1905000" y="2876550"/>
            <a:ext cx="0" cy="9906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1"/>
            <a:endCxn id="15" idx="0"/>
          </p:cNvCxnSpPr>
          <p:nvPr/>
        </p:nvCxnSpPr>
        <p:spPr>
          <a:xfrm flipH="1">
            <a:off x="1854835" y="1536700"/>
            <a:ext cx="1955165" cy="7302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20460000">
            <a:off x="2454910" y="1614805"/>
            <a:ext cx="838200" cy="368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init()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6015990" y="1060450"/>
            <a:ext cx="1223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monitor()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4800600" y="3790950"/>
            <a:ext cx="15240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监听器</a:t>
            </a:r>
            <a:endParaRPr lang="zh-CN" altLang="en-US" sz="1400" b="1"/>
          </a:p>
          <a:p>
            <a:r>
              <a:rPr lang="zh-CN" altLang="en-US" sz="1400" b="1"/>
              <a:t>onStart</a:t>
            </a:r>
            <a:r>
              <a:rPr lang="en-US" altLang="zh-CN" sz="1400" b="1"/>
              <a:t>()</a:t>
            </a:r>
            <a:endParaRPr lang="en-US" altLang="zh-CN" sz="1400" b="1"/>
          </a:p>
          <a:p>
            <a:r>
              <a:rPr lang="en-US" altLang="zh-CN" sz="1400" b="1"/>
              <a:t>onFileCreate()</a:t>
            </a:r>
            <a:endParaRPr lang="en-US" altLang="zh-CN" sz="1400" b="1"/>
          </a:p>
          <a:p>
            <a:r>
              <a:rPr lang="en-US" altLang="zh-CN" sz="1400" b="1"/>
              <a:t>onFileChange()</a:t>
            </a:r>
            <a:endParaRPr lang="en-US" altLang="zh-CN" sz="1400" b="1"/>
          </a:p>
          <a:p>
            <a:r>
              <a:rPr lang="en-US" altLang="zh-CN" sz="1400" b="1"/>
              <a:t>onFileDelete()</a:t>
            </a:r>
            <a:endParaRPr lang="en-US" altLang="zh-CN" sz="1400" b="1"/>
          </a:p>
        </p:txBody>
      </p:sp>
      <p:sp>
        <p:nvSpPr>
          <p:cNvPr id="27" name="文本框 26"/>
          <p:cNvSpPr txBox="1"/>
          <p:nvPr/>
        </p:nvSpPr>
        <p:spPr>
          <a:xfrm>
            <a:off x="1940560" y="3049270"/>
            <a:ext cx="1107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upload</a:t>
            </a:r>
            <a:r>
              <a:rPr lang="en-US" altLang="zh-CN" b="1"/>
              <a:t>()</a:t>
            </a:r>
            <a:endParaRPr lang="en-US" altLang="zh-CN" b="1"/>
          </a:p>
          <a:p>
            <a:pPr algn="l"/>
            <a:r>
              <a:rPr lang="en-US" altLang="zh-CN" b="1"/>
              <a:t>delete()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228600" y="3790950"/>
            <a:ext cx="8724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 </a:t>
            </a:r>
            <a:r>
              <a:rPr lang="zh-CN" altLang="en-US" b="1"/>
              <a:t>循环</a:t>
            </a:r>
            <a:endParaRPr lang="zh-CN" altLang="en-US" b="1"/>
          </a:p>
          <a:p>
            <a:r>
              <a:rPr lang="zh-CN" altLang="en-US" b="1"/>
              <a:t>监听中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35960" y="51435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大文件分块传输</a:t>
            </a:r>
            <a:endParaRPr lang="zh-CN" altLang="en-US" sz="2800"/>
          </a:p>
        </p:txBody>
      </p:sp>
      <p:sp>
        <p:nvSpPr>
          <p:cNvPr id="3" name="流程图: 过程 2"/>
          <p:cNvSpPr/>
          <p:nvPr/>
        </p:nvSpPr>
        <p:spPr>
          <a:xfrm>
            <a:off x="1371600" y="2724150"/>
            <a:ext cx="1219200" cy="7861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2743200" y="2724150"/>
            <a:ext cx="1219200" cy="7861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4114800" y="2724150"/>
            <a:ext cx="1219200" cy="7861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5486400" y="2724150"/>
            <a:ext cx="1219200" cy="7861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6858000" y="2724150"/>
            <a:ext cx="1219200" cy="7861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4498975" y="1196975"/>
            <a:ext cx="450215" cy="6704965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819400" y="3764915"/>
            <a:ext cx="1189990" cy="633095"/>
            <a:chOff x="2160" y="5729"/>
            <a:chExt cx="1874" cy="997"/>
          </a:xfrm>
        </p:grpSpPr>
        <p:sp>
          <p:nvSpPr>
            <p:cNvPr id="10" name="左大括号 9"/>
            <p:cNvSpPr/>
            <p:nvPr/>
          </p:nvSpPr>
          <p:spPr>
            <a:xfrm rot="16200000">
              <a:off x="2889" y="5000"/>
              <a:ext cx="416" cy="1875"/>
            </a:xfrm>
            <a:prstGeom prst="leftBrac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" y="6146"/>
              <a:ext cx="8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5MB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98600" y="3764915"/>
            <a:ext cx="1189990" cy="633095"/>
            <a:chOff x="2160" y="5729"/>
            <a:chExt cx="1874" cy="997"/>
          </a:xfrm>
        </p:grpSpPr>
        <p:sp>
          <p:nvSpPr>
            <p:cNvPr id="14" name="左大括号 13"/>
            <p:cNvSpPr/>
            <p:nvPr/>
          </p:nvSpPr>
          <p:spPr>
            <a:xfrm rot="16200000">
              <a:off x="2889" y="5000"/>
              <a:ext cx="416" cy="1875"/>
            </a:xfrm>
            <a:prstGeom prst="leftBrac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84" y="6146"/>
              <a:ext cx="8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5MB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01005" y="3764915"/>
            <a:ext cx="1189990" cy="633095"/>
            <a:chOff x="2160" y="5729"/>
            <a:chExt cx="1874" cy="997"/>
          </a:xfrm>
        </p:grpSpPr>
        <p:sp>
          <p:nvSpPr>
            <p:cNvPr id="17" name="左大括号 16"/>
            <p:cNvSpPr/>
            <p:nvPr/>
          </p:nvSpPr>
          <p:spPr>
            <a:xfrm rot="16200000">
              <a:off x="2889" y="5000"/>
              <a:ext cx="416" cy="1875"/>
            </a:xfrm>
            <a:prstGeom prst="leftBrac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84" y="6146"/>
              <a:ext cx="8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5MB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60520" y="3765550"/>
            <a:ext cx="1189990" cy="633095"/>
            <a:chOff x="2160" y="5729"/>
            <a:chExt cx="1874" cy="997"/>
          </a:xfrm>
        </p:grpSpPr>
        <p:sp>
          <p:nvSpPr>
            <p:cNvPr id="20" name="左大括号 19"/>
            <p:cNvSpPr/>
            <p:nvPr/>
          </p:nvSpPr>
          <p:spPr>
            <a:xfrm rot="16200000">
              <a:off x="2889" y="5000"/>
              <a:ext cx="416" cy="1875"/>
            </a:xfrm>
            <a:prstGeom prst="leftBrac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84" y="6146"/>
              <a:ext cx="8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5MB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60540" y="3791585"/>
            <a:ext cx="1152525" cy="632460"/>
            <a:chOff x="2160" y="5730"/>
            <a:chExt cx="1875" cy="996"/>
          </a:xfrm>
        </p:grpSpPr>
        <p:sp>
          <p:nvSpPr>
            <p:cNvPr id="23" name="左大括号 22"/>
            <p:cNvSpPr/>
            <p:nvPr/>
          </p:nvSpPr>
          <p:spPr>
            <a:xfrm rot="16200000">
              <a:off x="2889" y="5000"/>
              <a:ext cx="416" cy="1875"/>
            </a:xfrm>
            <a:prstGeom prst="leftBrac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576" y="6146"/>
              <a:ext cx="11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2.7MB</a:t>
              </a:r>
              <a:endParaRPr lang="en-US" altLang="zh-CN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47160" y="47053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22.7MB</a:t>
            </a:r>
            <a:r>
              <a:rPr lang="zh-CN" altLang="en-US"/>
              <a:t>大文件</a:t>
            </a:r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>
            <a:off x="1831340" y="1581150"/>
            <a:ext cx="316865" cy="11156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3251200" y="1608455"/>
            <a:ext cx="316865" cy="11156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4603115" y="1581150"/>
            <a:ext cx="316865" cy="11156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5938520" y="1581150"/>
            <a:ext cx="316865" cy="11156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7308850" y="1608455"/>
            <a:ext cx="316865" cy="11156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504315" y="2952750"/>
            <a:ext cx="952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Part 1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5600" y="2952750"/>
            <a:ext cx="952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Part 2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15765" y="2952750"/>
            <a:ext cx="952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Part 3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19750" y="2952750"/>
            <a:ext cx="952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Part 4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64680" y="2952750"/>
            <a:ext cx="952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Part 5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3085" y="3736975"/>
            <a:ext cx="77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分块：</a:t>
            </a: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2470785" y="2274570"/>
            <a:ext cx="457200" cy="76200"/>
            <a:chOff x="511" y="3450"/>
            <a:chExt cx="720" cy="120"/>
          </a:xfrm>
        </p:grpSpPr>
        <p:sp>
          <p:nvSpPr>
            <p:cNvPr id="40" name="椭圆 39"/>
            <p:cNvSpPr/>
            <p:nvPr/>
          </p:nvSpPr>
          <p:spPr>
            <a:xfrm>
              <a:off x="11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884295" y="2274570"/>
            <a:ext cx="457200" cy="76200"/>
            <a:chOff x="511" y="3450"/>
            <a:chExt cx="720" cy="120"/>
          </a:xfrm>
        </p:grpSpPr>
        <p:sp>
          <p:nvSpPr>
            <p:cNvPr id="46" name="椭圆 45"/>
            <p:cNvSpPr/>
            <p:nvPr/>
          </p:nvSpPr>
          <p:spPr>
            <a:xfrm>
              <a:off x="11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81600" y="2274570"/>
            <a:ext cx="457200" cy="76200"/>
            <a:chOff x="511" y="3450"/>
            <a:chExt cx="720" cy="120"/>
          </a:xfrm>
        </p:grpSpPr>
        <p:sp>
          <p:nvSpPr>
            <p:cNvPr id="50" name="椭圆 49"/>
            <p:cNvSpPr/>
            <p:nvPr/>
          </p:nvSpPr>
          <p:spPr>
            <a:xfrm>
              <a:off x="11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95110" y="2274570"/>
            <a:ext cx="457200" cy="76200"/>
            <a:chOff x="511" y="3450"/>
            <a:chExt cx="720" cy="120"/>
          </a:xfrm>
        </p:grpSpPr>
        <p:sp>
          <p:nvSpPr>
            <p:cNvPr id="54" name="椭圆 53"/>
            <p:cNvSpPr/>
            <p:nvPr/>
          </p:nvSpPr>
          <p:spPr>
            <a:xfrm>
              <a:off x="11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11" y="345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990600" y="0"/>
            <a:ext cx="1575964" cy="3048000"/>
          </a:xfrm>
          <a:prstGeom prst="parallelogram">
            <a:avLst>
              <a:gd name="adj" fmla="val 45868"/>
            </a:avLst>
          </a:prstGeom>
          <a:solidFill>
            <a:srgbClr val="139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1371600" y="2084688"/>
            <a:ext cx="1575964" cy="3048000"/>
          </a:xfrm>
          <a:prstGeom prst="parallelogram">
            <a:avLst>
              <a:gd name="adj" fmla="val 45868"/>
            </a:avLst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2438400" y="1276350"/>
            <a:ext cx="1575964" cy="3048000"/>
          </a:xfrm>
          <a:prstGeom prst="parallelogram">
            <a:avLst>
              <a:gd name="adj" fmla="val 45868"/>
            </a:avLst>
          </a:prstGeom>
          <a:solidFill>
            <a:srgbClr val="1F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2562860"/>
            <a:ext cx="3273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540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charset="0"/>
              </a:rPr>
              <a:t>成果展示</a:t>
            </a:r>
            <a:endParaRPr lang="zh-CN" altLang="en-US" sz="540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988,&quot;width&quot;:4727}"/>
  <p:tag name="KSO_WM_UNIT_PLACING_PICTURE_USER_RELATIVERECTANGLE" val="{&quot;bottom&quot;:0,&quot;left&quot;:0,&quot;right&quot;:0.4232552464616886,&quot;top&quot;:0}"/>
  <p:tag name="KSO_WM_UNIT_PLACING_PICTURE_COLLAGE_RELATIVERECTANGLE" val="{&quot;bottom&quot;:0,&quot;left&quot;:0,&quot;right&quot;:0.2624384434371908,&quot;top&quot;:0}"/>
  <p:tag name="KSO_WM_UNIT_PLACING_PICTURE_COLLAGE_VIEWPORT" val="{&quot;height&quot;:3461.6127712812568,&quot;width&quot;:7003.225542562513}"/>
  <p:tag name="KSO_WM_UNIT_PLACING_PICTURE_INFO" val="{&quot;code&quot;:&quot;A[1]&quot;,&quot;full_picture&quot;:false,&quot;last_crop_picture&quot;:&quot;A[1]&quot;,&quot;scheme&quot;:&quot;2-4&quot;,&quot;spacing&quot;:5}"/>
  <p:tag name="KSO_WM_UNIT_PLACING_PICTURE" val="101244.621"/>
  <p:tag name="KSO_WM_BEAUTIFY_FLAG" val=""/>
  <p:tag name="KSO_WM_UNIT_TYPE" val=""/>
  <p:tag name="KSO_WM_UNIT_INDEX" val=""/>
  <p:tag name="KSO_WM_UNIT_ID" val=""/>
</p:tagLst>
</file>

<file path=ppt/tags/tag2.xml><?xml version="1.0" encoding="utf-8"?>
<p:tagLst xmlns:p="http://schemas.openxmlformats.org/presentationml/2006/main">
  <p:tag name="KSO_WM_UNIT_PLACING_PICTURE_USER_VIEWPORT" val="{&quot;height&quot;:2760,&quot;width&quot;:8210}"/>
  <p:tag name="KSO_WM_UNIT_PLACING_PICTURE_USER_RELATIVERECTANGLE" val="{&quot;bottom&quot;:0,&quot;left&quot;:0,&quot;right&quot;:0.1574302134646962,&quot;top&quot;:0}"/>
  <p:tag name="KSO_WM_UNIT_PLACING_PICTURE_COLLAGE_RELATIVERECTANGLE" val="{&quot;bottom&quot;:0.07886027352533045,&quot;left&quot;:0,&quot;right&quot;:0,&quot;top&quot;:0.07886027352533045}"/>
  <p:tag name="KSO_WM_UNIT_PLACING_PICTURE_COLLAGE_VIEWPORT" val="{&quot;height&quot;:1670.8063856406284,&quot;width&quot;:7003.225542562513}"/>
  <p:tag name="KSO_WM_UNIT_PLACING_PICTURE_INFO" val="{&quot;code&quot;:&quot;A[1]&quot;,&quot;full_picture&quot;:false,&quot;last_crop_picture&quot;:&quot;A[1]&quot;,&quot;scheme&quot;:&quot;2-4&quot;,&quot;spacing&quot;:5}"/>
  <p:tag name="KSO_WM_UNIT_PLACING_PICTURE" val="101244.621"/>
  <p:tag name="KSO_WM_BEAUTIFY_FLAG" val=""/>
  <p:tag name="KSO_WM_UNIT_TYPE" val=""/>
  <p:tag name="KSO_WM_UNIT_INDEX" val=""/>
  <p:tag name="KSO_WM_UNIT_ID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-Special">
      <a:majorFont>
        <a:latin typeface="Bell MT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WPS 演示</Application>
  <PresentationFormat>全屏显示(16:9)</PresentationFormat>
  <Paragraphs>129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Bebas Neue</vt:lpstr>
      <vt:lpstr>Segoe Print</vt:lpstr>
      <vt:lpstr>Rockwell</vt:lpstr>
      <vt:lpstr>微软雅黑</vt:lpstr>
      <vt:lpstr>Arial Unicode MS</vt:lpstr>
      <vt:lpstr>Calibri</vt:lpstr>
      <vt:lpstr>Bell MT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Dsgn</dc:creator>
  <cp:lastModifiedBy>Mr.lay</cp:lastModifiedBy>
  <cp:revision>78</cp:revision>
  <dcterms:created xsi:type="dcterms:W3CDTF">2014-07-23T06:34:00Z</dcterms:created>
  <dcterms:modified xsi:type="dcterms:W3CDTF">2021-06-04T02:14:30Z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6981C476F20B44FFBB2ADF92C9EA5CCE</vt:lpwstr>
  </property>
</Properties>
</file>