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7" r:id="rId3"/>
    <p:sldId id="273" r:id="rId4"/>
    <p:sldId id="274" r:id="rId5"/>
    <p:sldId id="291" r:id="rId6"/>
    <p:sldId id="292" r:id="rId7"/>
    <p:sldId id="309" r:id="rId8"/>
    <p:sldId id="310" r:id="rId9"/>
    <p:sldId id="311" r:id="rId10"/>
    <p:sldId id="312" r:id="rId11"/>
    <p:sldId id="313" r:id="rId12"/>
    <p:sldId id="261" r:id="rId13"/>
    <p:sldId id="279" r:id="rId14"/>
    <p:sldId id="277" r:id="rId15"/>
    <p:sldId id="296" r:id="rId16"/>
    <p:sldId id="294" r:id="rId17"/>
    <p:sldId id="298" r:id="rId18"/>
    <p:sldId id="293" r:id="rId19"/>
    <p:sldId id="306" r:id="rId20"/>
    <p:sldId id="305" r:id="rId21"/>
    <p:sldId id="295" r:id="rId22"/>
    <p:sldId id="262" r:id="rId23"/>
    <p:sldId id="271" r:id="rId24"/>
    <p:sldId id="276" r:id="rId25"/>
    <p:sldId id="263" r:id="rId26"/>
    <p:sldId id="266" r:id="rId27"/>
    <p:sldId id="268" r:id="rId28"/>
    <p:sldId id="265" r:id="rId29"/>
    <p:sldId id="264" r:id="rId30"/>
    <p:sldId id="269" r:id="rId31"/>
    <p:sldId id="27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3C56"/>
    <a:srgbClr val="C220A3"/>
    <a:srgbClr val="131579"/>
    <a:srgbClr val="C051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5E2C1A-A288-4829-966E-F191CC33E95A}"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US"/>
        </a:p>
      </dgm:t>
    </dgm:pt>
    <dgm:pt modelId="{DD299F7F-4F4C-4DE5-B42B-CDD1630005E6}">
      <dgm:prSet phldrT="[Text]" custT="1"/>
      <dgm:spPr/>
      <dgm:t>
        <a:bodyPr/>
        <a:lstStyle/>
        <a:p>
          <a:r>
            <a:rPr lang="en-US" sz="3600" dirty="0" smtClean="0">
              <a:latin typeface="Arial" panose="020B0604020202020204" pitchFamily="34" charset="0"/>
              <a:cs typeface="Arial" panose="020B0604020202020204" pitchFamily="34" charset="0"/>
            </a:rPr>
            <a:t>STRENGTHS</a:t>
          </a:r>
        </a:p>
        <a:p>
          <a:endParaRPr lang="en-US" sz="2000" dirty="0" smtClean="0">
            <a:latin typeface="Arial" panose="020B0604020202020204" pitchFamily="34" charset="0"/>
            <a:cs typeface="Arial" panose="020B0604020202020204" pitchFamily="34" charset="0"/>
          </a:endParaRPr>
        </a:p>
      </dgm:t>
    </dgm:pt>
    <dgm:pt modelId="{972D16A0-92B9-4210-B477-41F2963F1FBC}" type="parTrans" cxnId="{25E12237-D42B-4BE4-B50B-BC3A426DE953}">
      <dgm:prSet/>
      <dgm:spPr/>
      <dgm:t>
        <a:bodyPr/>
        <a:lstStyle/>
        <a:p>
          <a:endParaRPr lang="en-US" sz="2000">
            <a:latin typeface="Arial" panose="020B0604020202020204" pitchFamily="34" charset="0"/>
            <a:cs typeface="Arial" panose="020B0604020202020204" pitchFamily="34" charset="0"/>
          </a:endParaRPr>
        </a:p>
      </dgm:t>
    </dgm:pt>
    <dgm:pt modelId="{D4FAA52B-E98B-47FF-828A-052B36D5D292}" type="sibTrans" cxnId="{25E12237-D42B-4BE4-B50B-BC3A426DE953}">
      <dgm:prSet/>
      <dgm:spPr/>
      <dgm:t>
        <a:bodyPr/>
        <a:lstStyle/>
        <a:p>
          <a:endParaRPr lang="en-US" sz="2000">
            <a:latin typeface="Arial" panose="020B0604020202020204" pitchFamily="34" charset="0"/>
            <a:cs typeface="Arial" panose="020B0604020202020204" pitchFamily="34" charset="0"/>
          </a:endParaRPr>
        </a:p>
      </dgm:t>
    </dgm:pt>
    <dgm:pt modelId="{C71CE327-D056-4C53-B3D8-9D1B3AA9AA2B}">
      <dgm:prSet phldrT="[Text]" custT="1"/>
      <dgm:spPr/>
      <dgm:t>
        <a:bodyPr/>
        <a:lstStyle/>
        <a:p>
          <a:r>
            <a:rPr lang="en-US" sz="3200" dirty="0" smtClean="0">
              <a:latin typeface="Arial" panose="020B0604020202020204" pitchFamily="34" charset="0"/>
              <a:cs typeface="Arial" panose="020B0604020202020204" pitchFamily="34" charset="0"/>
            </a:rPr>
            <a:t>WEAKNESSES</a:t>
          </a:r>
        </a:p>
        <a:p>
          <a:endParaRPr lang="en-US" sz="2000" dirty="0">
            <a:latin typeface="Arial" panose="020B0604020202020204" pitchFamily="34" charset="0"/>
            <a:cs typeface="Arial" panose="020B0604020202020204" pitchFamily="34" charset="0"/>
          </a:endParaRPr>
        </a:p>
      </dgm:t>
    </dgm:pt>
    <dgm:pt modelId="{B02A31AF-8096-4292-B6E5-38B39165F30C}" type="parTrans" cxnId="{92C7A34F-A161-4E2B-8C87-88D4E73E3025}">
      <dgm:prSet/>
      <dgm:spPr/>
      <dgm:t>
        <a:bodyPr/>
        <a:lstStyle/>
        <a:p>
          <a:endParaRPr lang="en-US" sz="2000">
            <a:latin typeface="Arial" panose="020B0604020202020204" pitchFamily="34" charset="0"/>
            <a:cs typeface="Arial" panose="020B0604020202020204" pitchFamily="34" charset="0"/>
          </a:endParaRPr>
        </a:p>
      </dgm:t>
    </dgm:pt>
    <dgm:pt modelId="{08284358-E835-482E-A0BD-C3F70EF6BC93}" type="sibTrans" cxnId="{92C7A34F-A161-4E2B-8C87-88D4E73E3025}">
      <dgm:prSet/>
      <dgm:spPr/>
      <dgm:t>
        <a:bodyPr/>
        <a:lstStyle/>
        <a:p>
          <a:endParaRPr lang="en-US" sz="2000">
            <a:latin typeface="Arial" panose="020B0604020202020204" pitchFamily="34" charset="0"/>
            <a:cs typeface="Arial" panose="020B0604020202020204" pitchFamily="34" charset="0"/>
          </a:endParaRPr>
        </a:p>
      </dgm:t>
    </dgm:pt>
    <dgm:pt modelId="{94951433-600D-4004-81B3-039AF9E189DE}">
      <dgm:prSet phldrT="[Text]" custT="1"/>
      <dgm:spPr/>
      <dgm:t>
        <a:bodyPr/>
        <a:lstStyle/>
        <a:p>
          <a:r>
            <a:rPr lang="en-US" sz="3200" dirty="0" smtClean="0">
              <a:latin typeface="Arial" panose="020B0604020202020204" pitchFamily="34" charset="0"/>
              <a:cs typeface="Arial" panose="020B0604020202020204" pitchFamily="34" charset="0"/>
            </a:rPr>
            <a:t>OPPORTUNITIES</a:t>
          </a:r>
        </a:p>
        <a:p>
          <a:endParaRPr lang="en-US" sz="2000" dirty="0">
            <a:latin typeface="Arial" panose="020B0604020202020204" pitchFamily="34" charset="0"/>
            <a:cs typeface="Arial" panose="020B0604020202020204" pitchFamily="34" charset="0"/>
          </a:endParaRPr>
        </a:p>
      </dgm:t>
    </dgm:pt>
    <dgm:pt modelId="{7300B833-DF4F-4DB0-909B-EE95C5034D2C}" type="parTrans" cxnId="{E8FEAB7A-D36B-47DF-B8E3-BFB953A62147}">
      <dgm:prSet/>
      <dgm:spPr/>
      <dgm:t>
        <a:bodyPr/>
        <a:lstStyle/>
        <a:p>
          <a:endParaRPr lang="en-US" sz="2000">
            <a:latin typeface="Arial" panose="020B0604020202020204" pitchFamily="34" charset="0"/>
            <a:cs typeface="Arial" panose="020B0604020202020204" pitchFamily="34" charset="0"/>
          </a:endParaRPr>
        </a:p>
      </dgm:t>
    </dgm:pt>
    <dgm:pt modelId="{8279C9F8-A6D7-4826-AA18-B5E17A569D65}" type="sibTrans" cxnId="{E8FEAB7A-D36B-47DF-B8E3-BFB953A62147}">
      <dgm:prSet/>
      <dgm:spPr/>
      <dgm:t>
        <a:bodyPr/>
        <a:lstStyle/>
        <a:p>
          <a:endParaRPr lang="en-US" sz="2000">
            <a:latin typeface="Arial" panose="020B0604020202020204" pitchFamily="34" charset="0"/>
            <a:cs typeface="Arial" panose="020B0604020202020204" pitchFamily="34" charset="0"/>
          </a:endParaRPr>
        </a:p>
      </dgm:t>
    </dgm:pt>
    <dgm:pt modelId="{81E7E7D2-7C8D-4055-AF8D-ADCD3B2E7090}">
      <dgm:prSet phldrT="[Text]" custT="1"/>
      <dgm:spPr/>
      <dgm:t>
        <a:bodyPr/>
        <a:lstStyle/>
        <a:p>
          <a:r>
            <a:rPr lang="en-US" sz="3200" dirty="0" smtClean="0">
              <a:latin typeface="Arial" panose="020B0604020202020204" pitchFamily="34" charset="0"/>
              <a:cs typeface="Arial" panose="020B0604020202020204" pitchFamily="34" charset="0"/>
            </a:rPr>
            <a:t>THREATS</a:t>
          </a:r>
        </a:p>
        <a:p>
          <a:endParaRPr lang="en-US" sz="2000" dirty="0">
            <a:latin typeface="Arial" panose="020B0604020202020204" pitchFamily="34" charset="0"/>
            <a:cs typeface="Arial" panose="020B0604020202020204" pitchFamily="34" charset="0"/>
          </a:endParaRPr>
        </a:p>
      </dgm:t>
    </dgm:pt>
    <dgm:pt modelId="{F5F868B0-B82F-472D-AA7A-52A478A29FF0}" type="parTrans" cxnId="{A44E7122-5D6C-43BB-A6AC-81A8ABBD687E}">
      <dgm:prSet/>
      <dgm:spPr/>
      <dgm:t>
        <a:bodyPr/>
        <a:lstStyle/>
        <a:p>
          <a:endParaRPr lang="en-US" sz="2000">
            <a:latin typeface="Arial" panose="020B0604020202020204" pitchFamily="34" charset="0"/>
            <a:cs typeface="Arial" panose="020B0604020202020204" pitchFamily="34" charset="0"/>
          </a:endParaRPr>
        </a:p>
      </dgm:t>
    </dgm:pt>
    <dgm:pt modelId="{119F53B4-214B-4894-9049-DF21AC045E96}" type="sibTrans" cxnId="{A44E7122-5D6C-43BB-A6AC-81A8ABBD687E}">
      <dgm:prSet/>
      <dgm:spPr/>
      <dgm:t>
        <a:bodyPr/>
        <a:lstStyle/>
        <a:p>
          <a:endParaRPr lang="en-US" sz="2000">
            <a:latin typeface="Arial" panose="020B0604020202020204" pitchFamily="34" charset="0"/>
            <a:cs typeface="Arial" panose="020B0604020202020204" pitchFamily="34" charset="0"/>
          </a:endParaRPr>
        </a:p>
      </dgm:t>
    </dgm:pt>
    <dgm:pt modelId="{C8F89B5E-A621-4281-A2EC-D86D2DC32C52}">
      <dgm:prSet custT="1"/>
      <dgm:spPr/>
      <dgm:t>
        <a:bodyPr/>
        <a:lstStyle/>
        <a:p>
          <a:r>
            <a:rPr lang="en-US" sz="2000" dirty="0" smtClean="0">
              <a:latin typeface="Arial" panose="020B0604020202020204" pitchFamily="34" charset="0"/>
              <a:cs typeface="Arial" panose="020B0604020202020204" pitchFamily="34" charset="0"/>
            </a:rPr>
            <a:t>Customization capabilities and robust compliance features</a:t>
          </a:r>
          <a:endParaRPr lang="en-US" sz="2000" dirty="0">
            <a:latin typeface="Arial" panose="020B0604020202020204" pitchFamily="34" charset="0"/>
            <a:cs typeface="Arial" panose="020B0604020202020204" pitchFamily="34" charset="0"/>
          </a:endParaRPr>
        </a:p>
      </dgm:t>
    </dgm:pt>
    <dgm:pt modelId="{6B1CBC06-8883-4F19-A8FF-D53D00D19A3A}" type="parTrans" cxnId="{2202CDB6-B4A5-44CE-A3E1-1766558FE196}">
      <dgm:prSet/>
      <dgm:spPr/>
      <dgm:t>
        <a:bodyPr/>
        <a:lstStyle/>
        <a:p>
          <a:endParaRPr lang="en-US" sz="2000">
            <a:latin typeface="Arial" panose="020B0604020202020204" pitchFamily="34" charset="0"/>
            <a:cs typeface="Arial" panose="020B0604020202020204" pitchFamily="34" charset="0"/>
          </a:endParaRPr>
        </a:p>
      </dgm:t>
    </dgm:pt>
    <dgm:pt modelId="{4E12B13F-CCA6-41D9-9D0C-7EA9A6DD9F5A}" type="sibTrans" cxnId="{2202CDB6-B4A5-44CE-A3E1-1766558FE196}">
      <dgm:prSet/>
      <dgm:spPr/>
      <dgm:t>
        <a:bodyPr/>
        <a:lstStyle/>
        <a:p>
          <a:endParaRPr lang="en-US" sz="2000">
            <a:latin typeface="Arial" panose="020B0604020202020204" pitchFamily="34" charset="0"/>
            <a:cs typeface="Arial" panose="020B0604020202020204" pitchFamily="34" charset="0"/>
          </a:endParaRPr>
        </a:p>
      </dgm:t>
    </dgm:pt>
    <dgm:pt modelId="{B47B812B-7B39-4D05-90C8-2ACF84392E9D}">
      <dgm:prSet custT="1"/>
      <dgm:spPr/>
      <dgm:t>
        <a:bodyPr/>
        <a:lstStyle/>
        <a:p>
          <a:r>
            <a:rPr lang="en-US" sz="2000" dirty="0" smtClean="0">
              <a:latin typeface="Arial" panose="020B0604020202020204" pitchFamily="34" charset="0"/>
              <a:cs typeface="Arial" panose="020B0604020202020204" pitchFamily="34" charset="0"/>
            </a:rPr>
            <a:t>Higher implementation complexity</a:t>
          </a:r>
          <a:endParaRPr lang="en-US" sz="2000" dirty="0">
            <a:latin typeface="Arial" panose="020B0604020202020204" pitchFamily="34" charset="0"/>
            <a:cs typeface="Arial" panose="020B0604020202020204" pitchFamily="34" charset="0"/>
          </a:endParaRPr>
        </a:p>
      </dgm:t>
    </dgm:pt>
    <dgm:pt modelId="{8B459253-F1F8-47AF-8C56-F3CA9418CCDD}" type="parTrans" cxnId="{38214492-FC6D-413B-AEA9-E7B65A099783}">
      <dgm:prSet/>
      <dgm:spPr/>
      <dgm:t>
        <a:bodyPr/>
        <a:lstStyle/>
        <a:p>
          <a:endParaRPr lang="en-US" sz="2000">
            <a:latin typeface="Arial" panose="020B0604020202020204" pitchFamily="34" charset="0"/>
            <a:cs typeface="Arial" panose="020B0604020202020204" pitchFamily="34" charset="0"/>
          </a:endParaRPr>
        </a:p>
      </dgm:t>
    </dgm:pt>
    <dgm:pt modelId="{A890F4B3-4FFB-4010-BD6E-ACABBC36CF7D}" type="sibTrans" cxnId="{38214492-FC6D-413B-AEA9-E7B65A099783}">
      <dgm:prSet/>
      <dgm:spPr/>
      <dgm:t>
        <a:bodyPr/>
        <a:lstStyle/>
        <a:p>
          <a:endParaRPr lang="en-US" sz="2000">
            <a:latin typeface="Arial" panose="020B0604020202020204" pitchFamily="34" charset="0"/>
            <a:cs typeface="Arial" panose="020B0604020202020204" pitchFamily="34" charset="0"/>
          </a:endParaRPr>
        </a:p>
      </dgm:t>
    </dgm:pt>
    <dgm:pt modelId="{424811B7-BF67-4343-8219-309B1C98E728}">
      <dgm:prSet custT="1"/>
      <dgm:spPr/>
      <dgm:t>
        <a:bodyPr/>
        <a:lstStyle/>
        <a:p>
          <a:r>
            <a:rPr lang="en-US" sz="2000" dirty="0" smtClean="0">
              <a:latin typeface="Arial" panose="020B0604020202020204" pitchFamily="34" charset="0"/>
              <a:cs typeface="Arial" panose="020B0604020202020204" pitchFamily="34" charset="0"/>
            </a:rPr>
            <a:t>Digital expansion and mid-sized business market penetration</a:t>
          </a:r>
          <a:endParaRPr lang="en-US" sz="2000" dirty="0">
            <a:latin typeface="Arial" panose="020B0604020202020204" pitchFamily="34" charset="0"/>
            <a:cs typeface="Arial" panose="020B0604020202020204" pitchFamily="34" charset="0"/>
          </a:endParaRPr>
        </a:p>
      </dgm:t>
    </dgm:pt>
    <dgm:pt modelId="{3BC6F9BF-A618-4D0A-B785-A502796E4FAB}" type="parTrans" cxnId="{618A8D7F-3B10-4021-83FA-0150AD191E0A}">
      <dgm:prSet/>
      <dgm:spPr/>
      <dgm:t>
        <a:bodyPr/>
        <a:lstStyle/>
        <a:p>
          <a:endParaRPr lang="en-US" sz="2000">
            <a:latin typeface="Arial" panose="020B0604020202020204" pitchFamily="34" charset="0"/>
            <a:cs typeface="Arial" panose="020B0604020202020204" pitchFamily="34" charset="0"/>
          </a:endParaRPr>
        </a:p>
      </dgm:t>
    </dgm:pt>
    <dgm:pt modelId="{E0464A93-54E3-4A94-BA54-3B7A6C8104A7}" type="sibTrans" cxnId="{618A8D7F-3B10-4021-83FA-0150AD191E0A}">
      <dgm:prSet/>
      <dgm:spPr/>
      <dgm:t>
        <a:bodyPr/>
        <a:lstStyle/>
        <a:p>
          <a:endParaRPr lang="en-US" sz="2000">
            <a:latin typeface="Arial" panose="020B0604020202020204" pitchFamily="34" charset="0"/>
            <a:cs typeface="Arial" panose="020B0604020202020204" pitchFamily="34" charset="0"/>
          </a:endParaRPr>
        </a:p>
      </dgm:t>
    </dgm:pt>
    <dgm:pt modelId="{ADCF0204-AE87-4471-9BDE-FA6D1F6BAE56}">
      <dgm:prSet custT="1"/>
      <dgm:spPr/>
      <dgm:t>
        <a:bodyPr/>
        <a:lstStyle/>
        <a:p>
          <a:r>
            <a:rPr lang="en-US" sz="2000" dirty="0" smtClean="0">
              <a:latin typeface="Arial" panose="020B0604020202020204" pitchFamily="34" charset="0"/>
              <a:cs typeface="Arial" panose="020B0604020202020204" pitchFamily="34" charset="0"/>
            </a:rPr>
            <a:t>Rapid technological changes and increased competition. </a:t>
          </a:r>
          <a:endParaRPr lang="en-US" sz="2000" dirty="0">
            <a:latin typeface="Arial" panose="020B0604020202020204" pitchFamily="34" charset="0"/>
            <a:cs typeface="Arial" panose="020B0604020202020204" pitchFamily="34" charset="0"/>
          </a:endParaRPr>
        </a:p>
      </dgm:t>
    </dgm:pt>
    <dgm:pt modelId="{E2558DDE-774D-4FD0-8F20-F54B55E6CB37}" type="parTrans" cxnId="{5C9F9F98-B2B3-4C77-B38B-3CB11C5DA80A}">
      <dgm:prSet/>
      <dgm:spPr/>
      <dgm:t>
        <a:bodyPr/>
        <a:lstStyle/>
        <a:p>
          <a:endParaRPr lang="en-US" sz="2000">
            <a:latin typeface="Arial" panose="020B0604020202020204" pitchFamily="34" charset="0"/>
            <a:cs typeface="Arial" panose="020B0604020202020204" pitchFamily="34" charset="0"/>
          </a:endParaRPr>
        </a:p>
      </dgm:t>
    </dgm:pt>
    <dgm:pt modelId="{29F6247A-F866-49DE-BC54-C11DA509BB6F}" type="sibTrans" cxnId="{5C9F9F98-B2B3-4C77-B38B-3CB11C5DA80A}">
      <dgm:prSet/>
      <dgm:spPr/>
      <dgm:t>
        <a:bodyPr/>
        <a:lstStyle/>
        <a:p>
          <a:endParaRPr lang="en-US" sz="2000">
            <a:latin typeface="Arial" panose="020B0604020202020204" pitchFamily="34" charset="0"/>
            <a:cs typeface="Arial" panose="020B0604020202020204" pitchFamily="34" charset="0"/>
          </a:endParaRPr>
        </a:p>
      </dgm:t>
    </dgm:pt>
    <dgm:pt modelId="{E10A352A-07A4-48FB-B0EF-B156818F632B}" type="pres">
      <dgm:prSet presAssocID="{AC5E2C1A-A288-4829-966E-F191CC33E95A}" presName="diagram" presStyleCnt="0">
        <dgm:presLayoutVars>
          <dgm:dir/>
          <dgm:resizeHandles val="exact"/>
        </dgm:presLayoutVars>
      </dgm:prSet>
      <dgm:spPr/>
    </dgm:pt>
    <dgm:pt modelId="{7377108B-8149-45D8-A2A9-38694CAD4F64}" type="pres">
      <dgm:prSet presAssocID="{DD299F7F-4F4C-4DE5-B42B-CDD1630005E6}" presName="node" presStyleLbl="node1" presStyleIdx="0" presStyleCnt="4">
        <dgm:presLayoutVars>
          <dgm:bulletEnabled val="1"/>
        </dgm:presLayoutVars>
      </dgm:prSet>
      <dgm:spPr/>
      <dgm:t>
        <a:bodyPr/>
        <a:lstStyle/>
        <a:p>
          <a:endParaRPr lang="en-US"/>
        </a:p>
      </dgm:t>
    </dgm:pt>
    <dgm:pt modelId="{34A2C597-C4B2-46FE-8261-0B9A5076FE62}" type="pres">
      <dgm:prSet presAssocID="{D4FAA52B-E98B-47FF-828A-052B36D5D292}" presName="sibTrans" presStyleCnt="0"/>
      <dgm:spPr/>
    </dgm:pt>
    <dgm:pt modelId="{2A96955C-98CC-40EC-9DBB-C84BA3D9E00B}" type="pres">
      <dgm:prSet presAssocID="{C71CE327-D056-4C53-B3D8-9D1B3AA9AA2B}" presName="node" presStyleLbl="node1" presStyleIdx="1" presStyleCnt="4" custLinFactNeighborY="-528">
        <dgm:presLayoutVars>
          <dgm:bulletEnabled val="1"/>
        </dgm:presLayoutVars>
      </dgm:prSet>
      <dgm:spPr/>
      <dgm:t>
        <a:bodyPr/>
        <a:lstStyle/>
        <a:p>
          <a:endParaRPr lang="en-US"/>
        </a:p>
      </dgm:t>
    </dgm:pt>
    <dgm:pt modelId="{0A456D12-3C57-45B7-9A0D-D18D1540AA11}" type="pres">
      <dgm:prSet presAssocID="{08284358-E835-482E-A0BD-C3F70EF6BC93}" presName="sibTrans" presStyleCnt="0"/>
      <dgm:spPr/>
    </dgm:pt>
    <dgm:pt modelId="{97198770-A1E4-448A-A84C-4E3AEC5D56D2}" type="pres">
      <dgm:prSet presAssocID="{94951433-600D-4004-81B3-039AF9E189DE}" presName="node" presStyleLbl="node1" presStyleIdx="2" presStyleCnt="4">
        <dgm:presLayoutVars>
          <dgm:bulletEnabled val="1"/>
        </dgm:presLayoutVars>
      </dgm:prSet>
      <dgm:spPr/>
      <dgm:t>
        <a:bodyPr/>
        <a:lstStyle/>
        <a:p>
          <a:endParaRPr lang="en-US"/>
        </a:p>
      </dgm:t>
    </dgm:pt>
    <dgm:pt modelId="{F393AF8E-CD0E-4975-8F2E-0FA8600E442A}" type="pres">
      <dgm:prSet presAssocID="{8279C9F8-A6D7-4826-AA18-B5E17A569D65}" presName="sibTrans" presStyleCnt="0"/>
      <dgm:spPr/>
    </dgm:pt>
    <dgm:pt modelId="{4D22A4B0-B515-44FE-829A-E3F974D321E2}" type="pres">
      <dgm:prSet presAssocID="{81E7E7D2-7C8D-4055-AF8D-ADCD3B2E7090}" presName="node" presStyleLbl="node1" presStyleIdx="3" presStyleCnt="4">
        <dgm:presLayoutVars>
          <dgm:bulletEnabled val="1"/>
        </dgm:presLayoutVars>
      </dgm:prSet>
      <dgm:spPr/>
      <dgm:t>
        <a:bodyPr/>
        <a:lstStyle/>
        <a:p>
          <a:endParaRPr lang="en-US"/>
        </a:p>
      </dgm:t>
    </dgm:pt>
  </dgm:ptLst>
  <dgm:cxnLst>
    <dgm:cxn modelId="{95D59904-47D2-4E6A-92B6-DA50D8D40E55}" type="presOf" srcId="{B47B812B-7B39-4D05-90C8-2ACF84392E9D}" destId="{2A96955C-98CC-40EC-9DBB-C84BA3D9E00B}" srcOrd="0" destOrd="1" presId="urn:microsoft.com/office/officeart/2005/8/layout/default"/>
    <dgm:cxn modelId="{618A8D7F-3B10-4021-83FA-0150AD191E0A}" srcId="{94951433-600D-4004-81B3-039AF9E189DE}" destId="{424811B7-BF67-4343-8219-309B1C98E728}" srcOrd="0" destOrd="0" parTransId="{3BC6F9BF-A618-4D0A-B785-A502796E4FAB}" sibTransId="{E0464A93-54E3-4A94-BA54-3B7A6C8104A7}"/>
    <dgm:cxn modelId="{DFFBBFE1-4AB8-4D3B-8251-2E7EB3CE3112}" type="presOf" srcId="{81E7E7D2-7C8D-4055-AF8D-ADCD3B2E7090}" destId="{4D22A4B0-B515-44FE-829A-E3F974D321E2}" srcOrd="0" destOrd="0" presId="urn:microsoft.com/office/officeart/2005/8/layout/default"/>
    <dgm:cxn modelId="{B96F1EA1-9897-4781-B9EB-8E1482CB9288}" type="presOf" srcId="{94951433-600D-4004-81B3-039AF9E189DE}" destId="{97198770-A1E4-448A-A84C-4E3AEC5D56D2}" srcOrd="0" destOrd="0" presId="urn:microsoft.com/office/officeart/2005/8/layout/default"/>
    <dgm:cxn modelId="{A44E7122-5D6C-43BB-A6AC-81A8ABBD687E}" srcId="{AC5E2C1A-A288-4829-966E-F191CC33E95A}" destId="{81E7E7D2-7C8D-4055-AF8D-ADCD3B2E7090}" srcOrd="3" destOrd="0" parTransId="{F5F868B0-B82F-472D-AA7A-52A478A29FF0}" sibTransId="{119F53B4-214B-4894-9049-DF21AC045E96}"/>
    <dgm:cxn modelId="{3A304071-C1D9-452B-820F-4621C38F549B}" type="presOf" srcId="{DD299F7F-4F4C-4DE5-B42B-CDD1630005E6}" destId="{7377108B-8149-45D8-A2A9-38694CAD4F64}" srcOrd="0" destOrd="0" presId="urn:microsoft.com/office/officeart/2005/8/layout/default"/>
    <dgm:cxn modelId="{E8FEAB7A-D36B-47DF-B8E3-BFB953A62147}" srcId="{AC5E2C1A-A288-4829-966E-F191CC33E95A}" destId="{94951433-600D-4004-81B3-039AF9E189DE}" srcOrd="2" destOrd="0" parTransId="{7300B833-DF4F-4DB0-909B-EE95C5034D2C}" sibTransId="{8279C9F8-A6D7-4826-AA18-B5E17A569D65}"/>
    <dgm:cxn modelId="{75F4C8A1-C248-473D-A3E5-71960EDEF7E6}" type="presOf" srcId="{ADCF0204-AE87-4471-9BDE-FA6D1F6BAE56}" destId="{4D22A4B0-B515-44FE-829A-E3F974D321E2}" srcOrd="0" destOrd="1" presId="urn:microsoft.com/office/officeart/2005/8/layout/default"/>
    <dgm:cxn modelId="{33526807-3C47-4F7D-A673-90EE4294408B}" type="presOf" srcId="{424811B7-BF67-4343-8219-309B1C98E728}" destId="{97198770-A1E4-448A-A84C-4E3AEC5D56D2}" srcOrd="0" destOrd="1" presId="urn:microsoft.com/office/officeart/2005/8/layout/default"/>
    <dgm:cxn modelId="{2202CDB6-B4A5-44CE-A3E1-1766558FE196}" srcId="{DD299F7F-4F4C-4DE5-B42B-CDD1630005E6}" destId="{C8F89B5E-A621-4281-A2EC-D86D2DC32C52}" srcOrd="0" destOrd="0" parTransId="{6B1CBC06-8883-4F19-A8FF-D53D00D19A3A}" sibTransId="{4E12B13F-CCA6-41D9-9D0C-7EA9A6DD9F5A}"/>
    <dgm:cxn modelId="{92C7A34F-A161-4E2B-8C87-88D4E73E3025}" srcId="{AC5E2C1A-A288-4829-966E-F191CC33E95A}" destId="{C71CE327-D056-4C53-B3D8-9D1B3AA9AA2B}" srcOrd="1" destOrd="0" parTransId="{B02A31AF-8096-4292-B6E5-38B39165F30C}" sibTransId="{08284358-E835-482E-A0BD-C3F70EF6BC93}"/>
    <dgm:cxn modelId="{392C9BE9-C9DF-46A6-BF3B-394F12EC0420}" type="presOf" srcId="{AC5E2C1A-A288-4829-966E-F191CC33E95A}" destId="{E10A352A-07A4-48FB-B0EF-B156818F632B}" srcOrd="0" destOrd="0" presId="urn:microsoft.com/office/officeart/2005/8/layout/default"/>
    <dgm:cxn modelId="{63784738-6DE2-486E-9330-D5DE7A225515}" type="presOf" srcId="{C71CE327-D056-4C53-B3D8-9D1B3AA9AA2B}" destId="{2A96955C-98CC-40EC-9DBB-C84BA3D9E00B}" srcOrd="0" destOrd="0" presId="urn:microsoft.com/office/officeart/2005/8/layout/default"/>
    <dgm:cxn modelId="{25E12237-D42B-4BE4-B50B-BC3A426DE953}" srcId="{AC5E2C1A-A288-4829-966E-F191CC33E95A}" destId="{DD299F7F-4F4C-4DE5-B42B-CDD1630005E6}" srcOrd="0" destOrd="0" parTransId="{972D16A0-92B9-4210-B477-41F2963F1FBC}" sibTransId="{D4FAA52B-E98B-47FF-828A-052B36D5D292}"/>
    <dgm:cxn modelId="{5C9F9F98-B2B3-4C77-B38B-3CB11C5DA80A}" srcId="{81E7E7D2-7C8D-4055-AF8D-ADCD3B2E7090}" destId="{ADCF0204-AE87-4471-9BDE-FA6D1F6BAE56}" srcOrd="0" destOrd="0" parTransId="{E2558DDE-774D-4FD0-8F20-F54B55E6CB37}" sibTransId="{29F6247A-F866-49DE-BC54-C11DA509BB6F}"/>
    <dgm:cxn modelId="{5102BCEA-39BD-4DEF-9698-0F1511553BD4}" type="presOf" srcId="{C8F89B5E-A621-4281-A2EC-D86D2DC32C52}" destId="{7377108B-8149-45D8-A2A9-38694CAD4F64}" srcOrd="0" destOrd="1" presId="urn:microsoft.com/office/officeart/2005/8/layout/default"/>
    <dgm:cxn modelId="{38214492-FC6D-413B-AEA9-E7B65A099783}" srcId="{C71CE327-D056-4C53-B3D8-9D1B3AA9AA2B}" destId="{B47B812B-7B39-4D05-90C8-2ACF84392E9D}" srcOrd="0" destOrd="0" parTransId="{8B459253-F1F8-47AF-8C56-F3CA9418CCDD}" sibTransId="{A890F4B3-4FFB-4010-BD6E-ACABBC36CF7D}"/>
    <dgm:cxn modelId="{03F4BF59-48E2-45BA-8436-BBF5E6C27AD8}" type="presParOf" srcId="{E10A352A-07A4-48FB-B0EF-B156818F632B}" destId="{7377108B-8149-45D8-A2A9-38694CAD4F64}" srcOrd="0" destOrd="0" presId="urn:microsoft.com/office/officeart/2005/8/layout/default"/>
    <dgm:cxn modelId="{2CB5C7C2-23B6-4F04-8635-F0C84661150A}" type="presParOf" srcId="{E10A352A-07A4-48FB-B0EF-B156818F632B}" destId="{34A2C597-C4B2-46FE-8261-0B9A5076FE62}" srcOrd="1" destOrd="0" presId="urn:microsoft.com/office/officeart/2005/8/layout/default"/>
    <dgm:cxn modelId="{CCC531A6-0473-401E-B3BE-36D0A04E1547}" type="presParOf" srcId="{E10A352A-07A4-48FB-B0EF-B156818F632B}" destId="{2A96955C-98CC-40EC-9DBB-C84BA3D9E00B}" srcOrd="2" destOrd="0" presId="urn:microsoft.com/office/officeart/2005/8/layout/default"/>
    <dgm:cxn modelId="{E08A9DD1-C28F-4893-903F-FBD4B3146816}" type="presParOf" srcId="{E10A352A-07A4-48FB-B0EF-B156818F632B}" destId="{0A456D12-3C57-45B7-9A0D-D18D1540AA11}" srcOrd="3" destOrd="0" presId="urn:microsoft.com/office/officeart/2005/8/layout/default"/>
    <dgm:cxn modelId="{B39D9547-503B-4AA5-A3CE-2C85871AB611}" type="presParOf" srcId="{E10A352A-07A4-48FB-B0EF-B156818F632B}" destId="{97198770-A1E4-448A-A84C-4E3AEC5D56D2}" srcOrd="4" destOrd="0" presId="urn:microsoft.com/office/officeart/2005/8/layout/default"/>
    <dgm:cxn modelId="{8E2A08C8-2042-4DBE-AF40-156C437F2AD3}" type="presParOf" srcId="{E10A352A-07A4-48FB-B0EF-B156818F632B}" destId="{F393AF8E-CD0E-4975-8F2E-0FA8600E442A}" srcOrd="5" destOrd="0" presId="urn:microsoft.com/office/officeart/2005/8/layout/default"/>
    <dgm:cxn modelId="{A918B26E-C5A1-4453-A6A0-A8F671A00337}" type="presParOf" srcId="{E10A352A-07A4-48FB-B0EF-B156818F632B}" destId="{4D22A4B0-B515-44FE-829A-E3F974D321E2}"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D2D865-3E76-4E9D-BF59-61412BDA8780}"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83CE0346-46F3-4BD8-AEDD-3E74F0CF39CE}">
      <dgm:prSet phldrT="[Text]"/>
      <dgm:spPr>
        <a:solidFill>
          <a:schemeClr val="accent2"/>
        </a:solidFill>
      </dgm:spPr>
      <dgm:t>
        <a:bodyPr/>
        <a:lstStyle/>
        <a:p>
          <a:r>
            <a:rPr lang="en-US" dirty="0" smtClean="0"/>
            <a:t>KEY PARTNERS</a:t>
          </a:r>
          <a:endParaRPr lang="en-US" dirty="0"/>
        </a:p>
      </dgm:t>
    </dgm:pt>
    <dgm:pt modelId="{D1647FD9-2F36-4D94-8AC8-2123DCBE010F}" type="parTrans" cxnId="{9341E24B-01FC-4E2C-B182-3F3947C0AF6E}">
      <dgm:prSet/>
      <dgm:spPr/>
      <dgm:t>
        <a:bodyPr/>
        <a:lstStyle/>
        <a:p>
          <a:endParaRPr lang="en-US"/>
        </a:p>
      </dgm:t>
    </dgm:pt>
    <dgm:pt modelId="{EB7C7698-0975-44D3-98C9-DA7D07C7A61B}" type="sibTrans" cxnId="{9341E24B-01FC-4E2C-B182-3F3947C0AF6E}">
      <dgm:prSet/>
      <dgm:spPr/>
      <dgm:t>
        <a:bodyPr/>
        <a:lstStyle/>
        <a:p>
          <a:endParaRPr lang="en-US"/>
        </a:p>
      </dgm:t>
    </dgm:pt>
    <dgm:pt modelId="{4FC50107-5301-463B-A6CE-D1A6463488B0}">
      <dgm:prSet phldrT="[Text]"/>
      <dgm:spPr/>
      <dgm:t>
        <a:bodyPr/>
        <a:lstStyle/>
        <a:p>
          <a:r>
            <a:rPr lang="en-US" dirty="0" smtClean="0"/>
            <a:t>Who are/could be our Key partners?</a:t>
          </a:r>
          <a:endParaRPr lang="en-US" dirty="0"/>
        </a:p>
      </dgm:t>
    </dgm:pt>
    <dgm:pt modelId="{64839DE3-2126-4D18-9CF2-ACCC893B180C}" type="parTrans" cxnId="{1D15AF49-5866-457C-BC59-68959836DC57}">
      <dgm:prSet/>
      <dgm:spPr/>
      <dgm:t>
        <a:bodyPr/>
        <a:lstStyle/>
        <a:p>
          <a:endParaRPr lang="en-US"/>
        </a:p>
      </dgm:t>
    </dgm:pt>
    <dgm:pt modelId="{62209909-08D6-44D2-A9AD-9A5E0EE28191}" type="sibTrans" cxnId="{1D15AF49-5866-457C-BC59-68959836DC57}">
      <dgm:prSet/>
      <dgm:spPr/>
      <dgm:t>
        <a:bodyPr/>
        <a:lstStyle/>
        <a:p>
          <a:endParaRPr lang="en-US"/>
        </a:p>
      </dgm:t>
    </dgm:pt>
    <dgm:pt modelId="{990FE7D7-4733-4B28-A14E-8502691A66F7}">
      <dgm:prSet phldrT="[Text]" custT="1"/>
      <dgm:spPr/>
      <dgm:t>
        <a:bodyPr/>
        <a:lstStyle/>
        <a:p>
          <a:r>
            <a:rPr lang="en-US" sz="2000" dirty="0" smtClean="0">
              <a:latin typeface="Arial" panose="020B0604020202020204" pitchFamily="34" charset="0"/>
              <a:cs typeface="Arial" panose="020B0604020202020204" pitchFamily="34" charset="0"/>
            </a:rPr>
            <a:t>HR managers</a:t>
          </a:r>
          <a:endParaRPr lang="en-US" sz="2000" dirty="0">
            <a:latin typeface="Arial" panose="020B0604020202020204" pitchFamily="34" charset="0"/>
            <a:cs typeface="Arial" panose="020B0604020202020204" pitchFamily="34" charset="0"/>
          </a:endParaRPr>
        </a:p>
      </dgm:t>
    </dgm:pt>
    <dgm:pt modelId="{937EE859-8C3A-4D82-8131-ED7D2F224937}" type="parTrans" cxnId="{195B8B38-0C9C-4A4D-BD9E-66C1183654DD}">
      <dgm:prSet/>
      <dgm:spPr/>
      <dgm:t>
        <a:bodyPr/>
        <a:lstStyle/>
        <a:p>
          <a:endParaRPr lang="en-US"/>
        </a:p>
      </dgm:t>
    </dgm:pt>
    <dgm:pt modelId="{7A20C365-651D-42CE-9ED4-4A29FF14D5C1}" type="sibTrans" cxnId="{195B8B38-0C9C-4A4D-BD9E-66C1183654DD}">
      <dgm:prSet/>
      <dgm:spPr/>
      <dgm:t>
        <a:bodyPr/>
        <a:lstStyle/>
        <a:p>
          <a:endParaRPr lang="en-US"/>
        </a:p>
      </dgm:t>
    </dgm:pt>
    <dgm:pt modelId="{74BD27C6-2159-4148-A504-4300DE3FA898}">
      <dgm:prSet phldrT="[Text]"/>
      <dgm:spPr>
        <a:solidFill>
          <a:srgbClr val="0070C0"/>
        </a:solidFill>
      </dgm:spPr>
      <dgm:t>
        <a:bodyPr/>
        <a:lstStyle/>
        <a:p>
          <a:r>
            <a:rPr lang="en-US" dirty="0" smtClean="0"/>
            <a:t>KEY RESOURCES</a:t>
          </a:r>
          <a:endParaRPr lang="en-US" dirty="0"/>
        </a:p>
      </dgm:t>
    </dgm:pt>
    <dgm:pt modelId="{3FE68345-3A67-428A-A90F-BD75473A443D}" type="parTrans" cxnId="{CF7BB91A-C561-44DD-8D26-533AB04F9C39}">
      <dgm:prSet/>
      <dgm:spPr/>
      <dgm:t>
        <a:bodyPr/>
        <a:lstStyle/>
        <a:p>
          <a:endParaRPr lang="en-US"/>
        </a:p>
      </dgm:t>
    </dgm:pt>
    <dgm:pt modelId="{8226D4EA-9163-4332-BF5A-FE73EB4FD690}" type="sibTrans" cxnId="{CF7BB91A-C561-44DD-8D26-533AB04F9C39}">
      <dgm:prSet/>
      <dgm:spPr/>
      <dgm:t>
        <a:bodyPr/>
        <a:lstStyle/>
        <a:p>
          <a:endParaRPr lang="en-US"/>
        </a:p>
      </dgm:t>
    </dgm:pt>
    <dgm:pt modelId="{BD98FB29-89AE-42AA-BC76-0A519B03795D}">
      <dgm:prSet phldrT="[Text]"/>
      <dgm:spPr/>
      <dgm:t>
        <a:bodyPr/>
        <a:lstStyle/>
        <a:p>
          <a:r>
            <a:rPr lang="en-US" dirty="0" smtClean="0"/>
            <a:t>What resources are needed?</a:t>
          </a:r>
          <a:endParaRPr lang="en-US" dirty="0"/>
        </a:p>
      </dgm:t>
    </dgm:pt>
    <dgm:pt modelId="{0E71469F-372C-43F3-9564-5A7B950F2624}" type="parTrans" cxnId="{21F48A0C-CD8C-44AB-ABB6-1D0267F96F70}">
      <dgm:prSet/>
      <dgm:spPr/>
      <dgm:t>
        <a:bodyPr/>
        <a:lstStyle/>
        <a:p>
          <a:endParaRPr lang="en-US"/>
        </a:p>
      </dgm:t>
    </dgm:pt>
    <dgm:pt modelId="{DC1178C1-5607-4190-B547-137E9DB87E2E}" type="sibTrans" cxnId="{21F48A0C-CD8C-44AB-ABB6-1D0267F96F70}">
      <dgm:prSet/>
      <dgm:spPr/>
      <dgm:t>
        <a:bodyPr/>
        <a:lstStyle/>
        <a:p>
          <a:endParaRPr lang="en-US"/>
        </a:p>
      </dgm:t>
    </dgm:pt>
    <dgm:pt modelId="{EF3E68CE-8972-4D97-9564-C1D20E6DBDF1}">
      <dgm:prSet phldrT="[Text]"/>
      <dgm:spPr/>
      <dgm:t>
        <a:bodyPr/>
        <a:lstStyle/>
        <a:p>
          <a:endParaRPr lang="en-US" sz="1100" dirty="0"/>
        </a:p>
      </dgm:t>
    </dgm:pt>
    <dgm:pt modelId="{5113D98F-6C50-45A1-8E10-FBA4FB038E23}" type="parTrans" cxnId="{22BCF10E-25EB-4A35-A7A8-C902B1E88FA0}">
      <dgm:prSet/>
      <dgm:spPr/>
      <dgm:t>
        <a:bodyPr/>
        <a:lstStyle/>
        <a:p>
          <a:endParaRPr lang="en-US"/>
        </a:p>
      </dgm:t>
    </dgm:pt>
    <dgm:pt modelId="{85D4C12E-F0F6-4032-9269-8C8C104E921A}" type="sibTrans" cxnId="{22BCF10E-25EB-4A35-A7A8-C902B1E88FA0}">
      <dgm:prSet/>
      <dgm:spPr/>
      <dgm:t>
        <a:bodyPr/>
        <a:lstStyle/>
        <a:p>
          <a:endParaRPr lang="en-US"/>
        </a:p>
      </dgm:t>
    </dgm:pt>
    <dgm:pt modelId="{8F7A82B8-85ED-4B71-809D-4A48C354D9AE}">
      <dgm:prSet phldrT="[Text]"/>
      <dgm:spPr/>
      <dgm:t>
        <a:bodyPr/>
        <a:lstStyle/>
        <a:p>
          <a:endParaRPr lang="en-US" sz="1400" dirty="0"/>
        </a:p>
      </dgm:t>
    </dgm:pt>
    <dgm:pt modelId="{77DD8760-21A3-41E2-AED9-C432351B4B60}" type="parTrans" cxnId="{39D2E48C-C32B-4748-9A81-F285ED3EF727}">
      <dgm:prSet/>
      <dgm:spPr/>
      <dgm:t>
        <a:bodyPr/>
        <a:lstStyle/>
        <a:p>
          <a:endParaRPr lang="en-US"/>
        </a:p>
      </dgm:t>
    </dgm:pt>
    <dgm:pt modelId="{889F073C-D9A4-4F0C-BBA2-A6A83152B931}" type="sibTrans" cxnId="{39D2E48C-C32B-4748-9A81-F285ED3EF727}">
      <dgm:prSet/>
      <dgm:spPr/>
      <dgm:t>
        <a:bodyPr/>
        <a:lstStyle/>
        <a:p>
          <a:endParaRPr lang="en-US"/>
        </a:p>
      </dgm:t>
    </dgm:pt>
    <dgm:pt modelId="{04F9C2B5-222C-4A35-8A8B-D91D5812B242}">
      <dgm:prSet phldrT="[Text]" custT="1"/>
      <dgm:spPr/>
      <dgm:t>
        <a:bodyPr/>
        <a:lstStyle/>
        <a:p>
          <a:r>
            <a:rPr lang="en-US" sz="2000" dirty="0" smtClean="0">
              <a:latin typeface="Arial" panose="020B0604020202020204" pitchFamily="34" charset="0"/>
              <a:cs typeface="Arial" panose="020B0604020202020204" pitchFamily="34" charset="0"/>
            </a:rPr>
            <a:t>Pension administrators</a:t>
          </a:r>
          <a:endParaRPr lang="en-US" sz="2000" dirty="0">
            <a:latin typeface="Arial" panose="020B0604020202020204" pitchFamily="34" charset="0"/>
            <a:cs typeface="Arial" panose="020B0604020202020204" pitchFamily="34" charset="0"/>
          </a:endParaRPr>
        </a:p>
      </dgm:t>
    </dgm:pt>
    <dgm:pt modelId="{8EC82658-7463-4115-BC62-4EA597778BC9}" type="parTrans" cxnId="{4C66AC22-F555-4336-81ED-988602DCE42F}">
      <dgm:prSet/>
      <dgm:spPr/>
      <dgm:t>
        <a:bodyPr/>
        <a:lstStyle/>
        <a:p>
          <a:endParaRPr lang="en-US"/>
        </a:p>
      </dgm:t>
    </dgm:pt>
    <dgm:pt modelId="{A6C5BB9D-38D4-421B-8FFE-85C617804A90}" type="sibTrans" cxnId="{4C66AC22-F555-4336-81ED-988602DCE42F}">
      <dgm:prSet/>
      <dgm:spPr/>
      <dgm:t>
        <a:bodyPr/>
        <a:lstStyle/>
        <a:p>
          <a:endParaRPr lang="en-US"/>
        </a:p>
      </dgm:t>
    </dgm:pt>
    <dgm:pt modelId="{6482AA98-F475-4C0F-876A-97E2B90088B1}">
      <dgm:prSet phldrT="[Text]"/>
      <dgm:spPr/>
      <dgm:t>
        <a:bodyPr/>
        <a:lstStyle/>
        <a:p>
          <a:endParaRPr lang="en-US" sz="1400" dirty="0"/>
        </a:p>
      </dgm:t>
    </dgm:pt>
    <dgm:pt modelId="{202CFFC8-C478-44ED-8A6E-727AB7C80FAB}" type="parTrans" cxnId="{23ECCE5D-D31C-4984-B053-EF148CC8F622}">
      <dgm:prSet/>
      <dgm:spPr/>
      <dgm:t>
        <a:bodyPr/>
        <a:lstStyle/>
        <a:p>
          <a:endParaRPr lang="en-US"/>
        </a:p>
      </dgm:t>
    </dgm:pt>
    <dgm:pt modelId="{FB46A052-E793-40E8-ACC7-683CDB8E552D}" type="sibTrans" cxnId="{23ECCE5D-D31C-4984-B053-EF148CC8F622}">
      <dgm:prSet/>
      <dgm:spPr/>
      <dgm:t>
        <a:bodyPr/>
        <a:lstStyle/>
        <a:p>
          <a:endParaRPr lang="en-US"/>
        </a:p>
      </dgm:t>
    </dgm:pt>
    <dgm:pt modelId="{28E5C0B7-719D-46F6-912E-23BDBA889058}">
      <dgm:prSet phldrT="[Text]" custT="1"/>
      <dgm:spPr/>
      <dgm:t>
        <a:bodyPr/>
        <a:lstStyle/>
        <a:p>
          <a:r>
            <a:rPr lang="en-US" sz="2000" dirty="0" smtClean="0">
              <a:latin typeface="Arial" panose="020B0604020202020204" pitchFamily="34" charset="0"/>
              <a:cs typeface="Arial" panose="020B0604020202020204" pitchFamily="34" charset="0"/>
            </a:rPr>
            <a:t>IT managers</a:t>
          </a:r>
          <a:endParaRPr lang="en-US" sz="2000" dirty="0">
            <a:latin typeface="Arial" panose="020B0604020202020204" pitchFamily="34" charset="0"/>
            <a:cs typeface="Arial" panose="020B0604020202020204" pitchFamily="34" charset="0"/>
          </a:endParaRPr>
        </a:p>
      </dgm:t>
    </dgm:pt>
    <dgm:pt modelId="{7CD3F9E5-73E5-4790-8934-23970685C38B}" type="parTrans" cxnId="{CDA927A7-0FC7-42D0-83AD-042E523BFAA0}">
      <dgm:prSet/>
      <dgm:spPr/>
      <dgm:t>
        <a:bodyPr/>
        <a:lstStyle/>
        <a:p>
          <a:endParaRPr lang="en-US"/>
        </a:p>
      </dgm:t>
    </dgm:pt>
    <dgm:pt modelId="{027DF564-5BDA-42D4-8ACD-2B33060AE1DC}" type="sibTrans" cxnId="{CDA927A7-0FC7-42D0-83AD-042E523BFAA0}">
      <dgm:prSet/>
      <dgm:spPr/>
      <dgm:t>
        <a:bodyPr/>
        <a:lstStyle/>
        <a:p>
          <a:endParaRPr lang="en-US"/>
        </a:p>
      </dgm:t>
    </dgm:pt>
    <dgm:pt modelId="{BFB8BC67-BE95-4EF2-84C3-0952C72358CD}">
      <dgm:prSet phldrT="[Text]"/>
      <dgm:spPr/>
      <dgm:t>
        <a:bodyPr/>
        <a:lstStyle/>
        <a:p>
          <a:endParaRPr lang="en-US" sz="1400" dirty="0"/>
        </a:p>
      </dgm:t>
    </dgm:pt>
    <dgm:pt modelId="{B503549E-FF44-4701-8CA8-7954FEAB9A24}" type="parTrans" cxnId="{E4EA8E90-BEE8-4846-9F07-DA69961C7B10}">
      <dgm:prSet/>
      <dgm:spPr/>
      <dgm:t>
        <a:bodyPr/>
        <a:lstStyle/>
        <a:p>
          <a:endParaRPr lang="en-US"/>
        </a:p>
      </dgm:t>
    </dgm:pt>
    <dgm:pt modelId="{CA2BA211-C86F-4329-AF4D-27B3AE25A35F}" type="sibTrans" cxnId="{E4EA8E90-BEE8-4846-9F07-DA69961C7B10}">
      <dgm:prSet/>
      <dgm:spPr/>
      <dgm:t>
        <a:bodyPr/>
        <a:lstStyle/>
        <a:p>
          <a:endParaRPr lang="en-US"/>
        </a:p>
      </dgm:t>
    </dgm:pt>
    <dgm:pt modelId="{2BA5B6F2-1FBB-450F-BE67-DD2E6B1165B2}">
      <dgm:prSet phldrT="[Text]" custT="1"/>
      <dgm:spPr/>
      <dgm:t>
        <a:bodyPr/>
        <a:lstStyle/>
        <a:p>
          <a:r>
            <a:rPr lang="en-US" sz="2000" dirty="0" smtClean="0">
              <a:latin typeface="Arial" panose="020B0604020202020204" pitchFamily="34" charset="0"/>
              <a:cs typeface="Arial" panose="020B0604020202020204" pitchFamily="34" charset="0"/>
            </a:rPr>
            <a:t>Finance Directors</a:t>
          </a:r>
          <a:endParaRPr lang="en-US" sz="2000" dirty="0">
            <a:latin typeface="Arial" panose="020B0604020202020204" pitchFamily="34" charset="0"/>
            <a:cs typeface="Arial" panose="020B0604020202020204" pitchFamily="34" charset="0"/>
          </a:endParaRPr>
        </a:p>
      </dgm:t>
    </dgm:pt>
    <dgm:pt modelId="{6100E272-D1EA-4FB9-8491-75C76C866E3A}" type="parTrans" cxnId="{D1B4BED5-70D3-4FA9-A805-8498387582F4}">
      <dgm:prSet/>
      <dgm:spPr/>
      <dgm:t>
        <a:bodyPr/>
        <a:lstStyle/>
        <a:p>
          <a:endParaRPr lang="en-US"/>
        </a:p>
      </dgm:t>
    </dgm:pt>
    <dgm:pt modelId="{C1FC9044-951E-413F-BACB-45C216379B94}" type="sibTrans" cxnId="{D1B4BED5-70D3-4FA9-A805-8498387582F4}">
      <dgm:prSet/>
      <dgm:spPr/>
      <dgm:t>
        <a:bodyPr/>
        <a:lstStyle/>
        <a:p>
          <a:endParaRPr lang="en-US"/>
        </a:p>
      </dgm:t>
    </dgm:pt>
    <dgm:pt modelId="{87B6C526-32EC-4643-AE56-1085A502290F}">
      <dgm:prSet phldrT="[Text]"/>
      <dgm:spPr/>
      <dgm:t>
        <a:bodyPr/>
        <a:lstStyle/>
        <a:p>
          <a:endParaRPr lang="en-US" sz="1100" dirty="0"/>
        </a:p>
      </dgm:t>
    </dgm:pt>
    <dgm:pt modelId="{54BE7B1E-424C-41DE-B9AE-20B61D95ABA9}" type="parTrans" cxnId="{E5B0B239-A09B-4B00-B4B0-D7DE727756E0}">
      <dgm:prSet/>
      <dgm:spPr/>
      <dgm:t>
        <a:bodyPr/>
        <a:lstStyle/>
        <a:p>
          <a:endParaRPr lang="en-US"/>
        </a:p>
      </dgm:t>
    </dgm:pt>
    <dgm:pt modelId="{016B768B-3781-4C80-A7A5-F491C34E858F}" type="sibTrans" cxnId="{E5B0B239-A09B-4B00-B4B0-D7DE727756E0}">
      <dgm:prSet/>
      <dgm:spPr/>
      <dgm:t>
        <a:bodyPr/>
        <a:lstStyle/>
        <a:p>
          <a:endParaRPr lang="en-US"/>
        </a:p>
      </dgm:t>
    </dgm:pt>
    <dgm:pt modelId="{F3CF93D2-2AA6-48DB-9A31-F177F2FAF824}">
      <dgm:prSet phldrT="[Text]" custT="1"/>
      <dgm:spPr/>
      <dgm:t>
        <a:bodyPr/>
        <a:lstStyle/>
        <a:p>
          <a:r>
            <a:rPr lang="en-US" sz="2000" dirty="0" smtClean="0">
              <a:latin typeface="Arial" panose="020B0604020202020204" pitchFamily="34" charset="0"/>
              <a:cs typeface="Arial" panose="020B0604020202020204" pitchFamily="34" charset="0"/>
            </a:rPr>
            <a:t>Human Resource</a:t>
          </a:r>
          <a:endParaRPr lang="en-US" sz="2000" dirty="0">
            <a:latin typeface="Arial" panose="020B0604020202020204" pitchFamily="34" charset="0"/>
            <a:cs typeface="Arial" panose="020B0604020202020204" pitchFamily="34" charset="0"/>
          </a:endParaRPr>
        </a:p>
      </dgm:t>
    </dgm:pt>
    <dgm:pt modelId="{B6758534-CD2F-4110-8B00-3F79ACEF31FB}" type="parTrans" cxnId="{FA0E41A9-5717-471D-82DA-00B2BF86FDA0}">
      <dgm:prSet/>
      <dgm:spPr/>
      <dgm:t>
        <a:bodyPr/>
        <a:lstStyle/>
        <a:p>
          <a:endParaRPr lang="en-US"/>
        </a:p>
      </dgm:t>
    </dgm:pt>
    <dgm:pt modelId="{4A4AF382-AC94-4B6C-B6EF-07D006A5D290}" type="sibTrans" cxnId="{FA0E41A9-5717-471D-82DA-00B2BF86FDA0}">
      <dgm:prSet/>
      <dgm:spPr/>
      <dgm:t>
        <a:bodyPr/>
        <a:lstStyle/>
        <a:p>
          <a:endParaRPr lang="en-US"/>
        </a:p>
      </dgm:t>
    </dgm:pt>
    <dgm:pt modelId="{793E1639-6A20-478C-91E3-DEB5A96D0B3A}">
      <dgm:prSet phldrT="[Text]"/>
      <dgm:spPr/>
      <dgm:t>
        <a:bodyPr/>
        <a:lstStyle/>
        <a:p>
          <a:endParaRPr lang="en-US" sz="1100" dirty="0"/>
        </a:p>
      </dgm:t>
    </dgm:pt>
    <dgm:pt modelId="{46482BFF-2063-44DA-A0E4-B92AA9865478}" type="parTrans" cxnId="{168C9487-366C-49FE-A8C1-1C221C34B0A5}">
      <dgm:prSet/>
      <dgm:spPr/>
      <dgm:t>
        <a:bodyPr/>
        <a:lstStyle/>
        <a:p>
          <a:endParaRPr lang="en-US"/>
        </a:p>
      </dgm:t>
    </dgm:pt>
    <dgm:pt modelId="{5BA465B7-F382-4B43-8830-F3E01FB420D3}" type="sibTrans" cxnId="{168C9487-366C-49FE-A8C1-1C221C34B0A5}">
      <dgm:prSet/>
      <dgm:spPr/>
      <dgm:t>
        <a:bodyPr/>
        <a:lstStyle/>
        <a:p>
          <a:endParaRPr lang="en-US"/>
        </a:p>
      </dgm:t>
    </dgm:pt>
    <dgm:pt modelId="{9D1643FE-8D45-400B-88A0-014113123836}">
      <dgm:prSet phldrT="[Text]" custT="1"/>
      <dgm:spPr/>
      <dgm:t>
        <a:bodyPr/>
        <a:lstStyle/>
        <a:p>
          <a:r>
            <a:rPr lang="en-US" sz="2000" dirty="0" smtClean="0">
              <a:latin typeface="Arial" panose="020B0604020202020204" pitchFamily="34" charset="0"/>
              <a:cs typeface="Arial" panose="020B0604020202020204" pitchFamily="34" charset="0"/>
            </a:rPr>
            <a:t>Knowledge Resources </a:t>
          </a:r>
          <a:endParaRPr lang="en-US" sz="2000" dirty="0">
            <a:latin typeface="Arial" panose="020B0604020202020204" pitchFamily="34" charset="0"/>
            <a:cs typeface="Arial" panose="020B0604020202020204" pitchFamily="34" charset="0"/>
          </a:endParaRPr>
        </a:p>
      </dgm:t>
    </dgm:pt>
    <dgm:pt modelId="{8077140B-AE9A-4F4C-9434-311E53853672}" type="parTrans" cxnId="{01C31AAC-15B5-4598-99CE-38D3F42D7D69}">
      <dgm:prSet/>
      <dgm:spPr/>
      <dgm:t>
        <a:bodyPr/>
        <a:lstStyle/>
        <a:p>
          <a:endParaRPr lang="en-US"/>
        </a:p>
      </dgm:t>
    </dgm:pt>
    <dgm:pt modelId="{003D8FD0-7F00-4107-B983-03C9BDD08A99}" type="sibTrans" cxnId="{01C31AAC-15B5-4598-99CE-38D3F42D7D69}">
      <dgm:prSet/>
      <dgm:spPr/>
      <dgm:t>
        <a:bodyPr/>
        <a:lstStyle/>
        <a:p>
          <a:endParaRPr lang="en-US"/>
        </a:p>
      </dgm:t>
    </dgm:pt>
    <dgm:pt modelId="{A5D76761-407A-4CAB-BB2B-107A1B3ED71D}">
      <dgm:prSet phldrT="[Text]" custT="1"/>
      <dgm:spPr/>
      <dgm:t>
        <a:bodyPr/>
        <a:lstStyle/>
        <a:p>
          <a:r>
            <a:rPr lang="en-US" sz="2000" dirty="0" smtClean="0">
              <a:latin typeface="Arial" panose="020B0604020202020204" pitchFamily="34" charset="0"/>
              <a:cs typeface="Arial" panose="020B0604020202020204" pitchFamily="34" charset="0"/>
            </a:rPr>
            <a:t>Physical Resources</a:t>
          </a:r>
          <a:endParaRPr lang="en-US" sz="2000" dirty="0">
            <a:latin typeface="Arial" panose="020B0604020202020204" pitchFamily="34" charset="0"/>
            <a:cs typeface="Arial" panose="020B0604020202020204" pitchFamily="34" charset="0"/>
          </a:endParaRPr>
        </a:p>
      </dgm:t>
    </dgm:pt>
    <dgm:pt modelId="{88D0A9A1-1CC1-4843-BCBD-FD10D30F722F}" type="parTrans" cxnId="{8B3FD81A-9671-4665-8559-B5F340275F1E}">
      <dgm:prSet/>
      <dgm:spPr/>
      <dgm:t>
        <a:bodyPr/>
        <a:lstStyle/>
        <a:p>
          <a:endParaRPr lang="en-US"/>
        </a:p>
      </dgm:t>
    </dgm:pt>
    <dgm:pt modelId="{100839C4-C99C-43A9-B87E-3926C7A6E6AE}" type="sibTrans" cxnId="{8B3FD81A-9671-4665-8559-B5F340275F1E}">
      <dgm:prSet/>
      <dgm:spPr/>
      <dgm:t>
        <a:bodyPr/>
        <a:lstStyle/>
        <a:p>
          <a:endParaRPr lang="en-US"/>
        </a:p>
      </dgm:t>
    </dgm:pt>
    <dgm:pt modelId="{7EB949CA-624E-4C2A-9CA1-8AF17A2DE046}">
      <dgm:prSet phldrT="[Text]"/>
      <dgm:spPr/>
      <dgm:t>
        <a:bodyPr/>
        <a:lstStyle/>
        <a:p>
          <a:endParaRPr lang="en-US" sz="1100" dirty="0"/>
        </a:p>
      </dgm:t>
    </dgm:pt>
    <dgm:pt modelId="{30530BBE-9B19-4D70-9918-5AE72249F09F}" type="parTrans" cxnId="{A32C503D-57CA-4701-9745-B8EE8BB9663E}">
      <dgm:prSet/>
      <dgm:spPr/>
      <dgm:t>
        <a:bodyPr/>
        <a:lstStyle/>
        <a:p>
          <a:endParaRPr lang="en-US"/>
        </a:p>
      </dgm:t>
    </dgm:pt>
    <dgm:pt modelId="{C5B894EA-67C9-4356-971C-4FF22AD77F4F}" type="sibTrans" cxnId="{A32C503D-57CA-4701-9745-B8EE8BB9663E}">
      <dgm:prSet/>
      <dgm:spPr/>
      <dgm:t>
        <a:bodyPr/>
        <a:lstStyle/>
        <a:p>
          <a:endParaRPr lang="en-US"/>
        </a:p>
      </dgm:t>
    </dgm:pt>
    <dgm:pt modelId="{EEA9DD2F-6FEA-4B94-AA7B-8CA5CF49E206}">
      <dgm:prSet phldrT="[Text]" custT="1"/>
      <dgm:spPr/>
      <dgm:t>
        <a:bodyPr/>
        <a:lstStyle/>
        <a:p>
          <a:r>
            <a:rPr lang="en-US" sz="2000" dirty="0" smtClean="0">
              <a:latin typeface="Arial" panose="020B0604020202020204" pitchFamily="34" charset="0"/>
              <a:cs typeface="Arial" panose="020B0604020202020204" pitchFamily="34" charset="0"/>
            </a:rPr>
            <a:t>Technological Resources</a:t>
          </a:r>
          <a:endParaRPr lang="en-US" sz="2000" dirty="0">
            <a:latin typeface="Arial" panose="020B0604020202020204" pitchFamily="34" charset="0"/>
            <a:cs typeface="Arial" panose="020B0604020202020204" pitchFamily="34" charset="0"/>
          </a:endParaRPr>
        </a:p>
      </dgm:t>
    </dgm:pt>
    <dgm:pt modelId="{0B0D7628-054F-44B1-96BB-D779D12A568B}" type="parTrans" cxnId="{49F96532-0E09-4B1B-8A72-3395C9C28E8A}">
      <dgm:prSet/>
      <dgm:spPr/>
      <dgm:t>
        <a:bodyPr/>
        <a:lstStyle/>
        <a:p>
          <a:endParaRPr lang="en-US"/>
        </a:p>
      </dgm:t>
    </dgm:pt>
    <dgm:pt modelId="{590A1F96-9EF8-4FC9-90D8-1C4B196EB7C8}" type="sibTrans" cxnId="{49F96532-0E09-4B1B-8A72-3395C9C28E8A}">
      <dgm:prSet/>
      <dgm:spPr/>
      <dgm:t>
        <a:bodyPr/>
        <a:lstStyle/>
        <a:p>
          <a:endParaRPr lang="en-US"/>
        </a:p>
      </dgm:t>
    </dgm:pt>
    <dgm:pt modelId="{96455C12-1576-4A73-AB32-165E99690180}">
      <dgm:prSet phldrT="[Text]" custT="1"/>
      <dgm:spPr/>
      <dgm:t>
        <a:bodyPr/>
        <a:lstStyle/>
        <a:p>
          <a:r>
            <a:rPr lang="en-US" sz="2000" dirty="0" smtClean="0">
              <a:latin typeface="Arial" panose="020B0604020202020204" pitchFamily="34" charset="0"/>
              <a:cs typeface="Arial" panose="020B0604020202020204" pitchFamily="34" charset="0"/>
            </a:rPr>
            <a:t>External Resources such as 3</a:t>
          </a:r>
          <a:r>
            <a:rPr lang="en-US" sz="2000" baseline="30000" dirty="0" smtClean="0">
              <a:latin typeface="Arial" panose="020B0604020202020204" pitchFamily="34" charset="0"/>
              <a:cs typeface="Arial" panose="020B0604020202020204" pitchFamily="34" charset="0"/>
            </a:rPr>
            <a:t>rd</a:t>
          </a:r>
          <a:r>
            <a:rPr lang="en-US" sz="2000" dirty="0" smtClean="0">
              <a:latin typeface="Arial" panose="020B0604020202020204" pitchFamily="34" charset="0"/>
              <a:cs typeface="Arial" panose="020B0604020202020204" pitchFamily="34" charset="0"/>
            </a:rPr>
            <a:t> party API’s</a:t>
          </a:r>
          <a:endParaRPr lang="en-US" sz="2000" dirty="0">
            <a:latin typeface="Arial" panose="020B0604020202020204" pitchFamily="34" charset="0"/>
            <a:cs typeface="Arial" panose="020B0604020202020204" pitchFamily="34" charset="0"/>
          </a:endParaRPr>
        </a:p>
      </dgm:t>
    </dgm:pt>
    <dgm:pt modelId="{95D33912-042F-4BB2-9C82-C7BBBD693F07}" type="parTrans" cxnId="{48658254-9C19-403A-B5AB-B624CA6A9782}">
      <dgm:prSet/>
      <dgm:spPr/>
      <dgm:t>
        <a:bodyPr/>
        <a:lstStyle/>
        <a:p>
          <a:endParaRPr lang="en-US"/>
        </a:p>
      </dgm:t>
    </dgm:pt>
    <dgm:pt modelId="{A831DCB6-97D2-4913-91DD-B8FF31DE2092}" type="sibTrans" cxnId="{48658254-9C19-403A-B5AB-B624CA6A9782}">
      <dgm:prSet/>
      <dgm:spPr/>
      <dgm:t>
        <a:bodyPr/>
        <a:lstStyle/>
        <a:p>
          <a:endParaRPr lang="en-US"/>
        </a:p>
      </dgm:t>
    </dgm:pt>
    <dgm:pt modelId="{8F8EE7DF-371B-463F-A23D-08E97F2704A7}" type="pres">
      <dgm:prSet presAssocID="{43D2D865-3E76-4E9D-BF59-61412BDA8780}" presName="Name0" presStyleCnt="0">
        <dgm:presLayoutVars>
          <dgm:chMax/>
          <dgm:chPref val="3"/>
          <dgm:dir/>
          <dgm:animOne val="branch"/>
          <dgm:animLvl val="lvl"/>
        </dgm:presLayoutVars>
      </dgm:prSet>
      <dgm:spPr/>
    </dgm:pt>
    <dgm:pt modelId="{92E9D327-7FC6-4E4A-8E0A-13A19CC229C8}" type="pres">
      <dgm:prSet presAssocID="{83CE0346-46F3-4BD8-AEDD-3E74F0CF39CE}" presName="composite" presStyleCnt="0"/>
      <dgm:spPr/>
    </dgm:pt>
    <dgm:pt modelId="{CF0A012E-BD61-436F-A0EF-2937D4D20F59}" type="pres">
      <dgm:prSet presAssocID="{83CE0346-46F3-4BD8-AEDD-3E74F0CF39CE}" presName="FirstChild" presStyleLbl="revTx" presStyleIdx="0" presStyleCnt="4">
        <dgm:presLayoutVars>
          <dgm:chMax val="0"/>
          <dgm:chPref val="0"/>
          <dgm:bulletEnabled val="1"/>
        </dgm:presLayoutVars>
      </dgm:prSet>
      <dgm:spPr/>
    </dgm:pt>
    <dgm:pt modelId="{BFABCD46-FEB9-4A23-A20F-5D4AAD3C0885}" type="pres">
      <dgm:prSet presAssocID="{83CE0346-46F3-4BD8-AEDD-3E74F0CF39CE}" presName="Parent" presStyleLbl="alignNode1" presStyleIdx="0" presStyleCnt="2">
        <dgm:presLayoutVars>
          <dgm:chMax val="3"/>
          <dgm:chPref val="3"/>
          <dgm:bulletEnabled val="1"/>
        </dgm:presLayoutVars>
      </dgm:prSet>
      <dgm:spPr/>
    </dgm:pt>
    <dgm:pt modelId="{E4386796-A0F9-4E57-8E92-FC1A0C50D6E4}" type="pres">
      <dgm:prSet presAssocID="{83CE0346-46F3-4BD8-AEDD-3E74F0CF39CE}" presName="Accent" presStyleLbl="parChTrans1D1" presStyleIdx="0" presStyleCnt="2"/>
      <dgm:spPr/>
    </dgm:pt>
    <dgm:pt modelId="{21FD7B31-2F78-4B2C-BF8C-ED01FEED3FA2}" type="pres">
      <dgm:prSet presAssocID="{83CE0346-46F3-4BD8-AEDD-3E74F0CF39CE}" presName="Child" presStyleLbl="revTx" presStyleIdx="1" presStyleCnt="4">
        <dgm:presLayoutVars>
          <dgm:chMax val="0"/>
          <dgm:chPref val="0"/>
          <dgm:bulletEnabled val="1"/>
        </dgm:presLayoutVars>
      </dgm:prSet>
      <dgm:spPr/>
      <dgm:t>
        <a:bodyPr/>
        <a:lstStyle/>
        <a:p>
          <a:endParaRPr lang="en-US"/>
        </a:p>
      </dgm:t>
    </dgm:pt>
    <dgm:pt modelId="{C1623797-986F-4D09-8F05-7FD8CE28FDDD}" type="pres">
      <dgm:prSet presAssocID="{EB7C7698-0975-44D3-98C9-DA7D07C7A61B}" presName="sibTrans" presStyleCnt="0"/>
      <dgm:spPr/>
    </dgm:pt>
    <dgm:pt modelId="{BE30AA70-84BF-4240-9AC2-44D9897D0BC0}" type="pres">
      <dgm:prSet presAssocID="{74BD27C6-2159-4148-A504-4300DE3FA898}" presName="composite" presStyleCnt="0"/>
      <dgm:spPr/>
    </dgm:pt>
    <dgm:pt modelId="{7EA37D7C-4473-4518-A464-8D370F2B83F2}" type="pres">
      <dgm:prSet presAssocID="{74BD27C6-2159-4148-A504-4300DE3FA898}" presName="FirstChild" presStyleLbl="revTx" presStyleIdx="2" presStyleCnt="4">
        <dgm:presLayoutVars>
          <dgm:chMax val="0"/>
          <dgm:chPref val="0"/>
          <dgm:bulletEnabled val="1"/>
        </dgm:presLayoutVars>
      </dgm:prSet>
      <dgm:spPr/>
    </dgm:pt>
    <dgm:pt modelId="{0900B6BB-AA7F-4D14-8148-BB626E0C6529}" type="pres">
      <dgm:prSet presAssocID="{74BD27C6-2159-4148-A504-4300DE3FA898}" presName="Parent" presStyleLbl="alignNode1" presStyleIdx="1" presStyleCnt="2">
        <dgm:presLayoutVars>
          <dgm:chMax val="3"/>
          <dgm:chPref val="3"/>
          <dgm:bulletEnabled val="1"/>
        </dgm:presLayoutVars>
      </dgm:prSet>
      <dgm:spPr/>
    </dgm:pt>
    <dgm:pt modelId="{75E136A8-8E20-418F-9898-9AC5D7499C26}" type="pres">
      <dgm:prSet presAssocID="{74BD27C6-2159-4148-A504-4300DE3FA898}" presName="Accent" presStyleLbl="parChTrans1D1" presStyleIdx="1" presStyleCnt="2"/>
      <dgm:spPr/>
    </dgm:pt>
    <dgm:pt modelId="{8A76C570-E6ED-4141-A380-800841B7AD3D}" type="pres">
      <dgm:prSet presAssocID="{74BD27C6-2159-4148-A504-4300DE3FA898}" presName="Child" presStyleLbl="revTx" presStyleIdx="3" presStyleCnt="4">
        <dgm:presLayoutVars>
          <dgm:chMax val="0"/>
          <dgm:chPref val="0"/>
          <dgm:bulletEnabled val="1"/>
        </dgm:presLayoutVars>
      </dgm:prSet>
      <dgm:spPr/>
      <dgm:t>
        <a:bodyPr/>
        <a:lstStyle/>
        <a:p>
          <a:endParaRPr lang="en-US"/>
        </a:p>
      </dgm:t>
    </dgm:pt>
  </dgm:ptLst>
  <dgm:cxnLst>
    <dgm:cxn modelId="{48658254-9C19-403A-B5AB-B624CA6A9782}" srcId="{74BD27C6-2159-4148-A504-4300DE3FA898}" destId="{96455C12-1576-4A73-AB32-165E99690180}" srcOrd="7" destOrd="0" parTransId="{95D33912-042F-4BB2-9C82-C7BBBD693F07}" sibTransId="{A831DCB6-97D2-4913-91DD-B8FF31DE2092}"/>
    <dgm:cxn modelId="{6A613DA8-89B5-4CF7-83DC-38E362F7C10E}" type="presOf" srcId="{EEA9DD2F-6FEA-4B94-AA7B-8CA5CF49E206}" destId="{8A76C570-E6ED-4141-A380-800841B7AD3D}" srcOrd="0" destOrd="5" presId="urn:microsoft.com/office/officeart/2011/layout/TabList"/>
    <dgm:cxn modelId="{21F48A0C-CD8C-44AB-ABB6-1D0267F96F70}" srcId="{74BD27C6-2159-4148-A504-4300DE3FA898}" destId="{BD98FB29-89AE-42AA-BC76-0A519B03795D}" srcOrd="0" destOrd="0" parTransId="{0E71469F-372C-43F3-9564-5A7B950F2624}" sibTransId="{DC1178C1-5607-4190-B547-137E9DB87E2E}"/>
    <dgm:cxn modelId="{DBC2CFB5-DDFA-4251-B24A-7CFB0F2CE119}" type="presOf" srcId="{83CE0346-46F3-4BD8-AEDD-3E74F0CF39CE}" destId="{BFABCD46-FEB9-4A23-A20F-5D4AAD3C0885}" srcOrd="0" destOrd="0" presId="urn:microsoft.com/office/officeart/2011/layout/TabList"/>
    <dgm:cxn modelId="{71575F23-1983-444E-9359-64BF1F7B520F}" type="presOf" srcId="{43D2D865-3E76-4E9D-BF59-61412BDA8780}" destId="{8F8EE7DF-371B-463F-A23D-08E97F2704A7}" srcOrd="0" destOrd="0" presId="urn:microsoft.com/office/officeart/2011/layout/TabList"/>
    <dgm:cxn modelId="{49F96532-0E09-4B1B-8A72-3395C9C28E8A}" srcId="{74BD27C6-2159-4148-A504-4300DE3FA898}" destId="{EEA9DD2F-6FEA-4B94-AA7B-8CA5CF49E206}" srcOrd="6" destOrd="0" parTransId="{0B0D7628-054F-44B1-96BB-D779D12A568B}" sibTransId="{590A1F96-9EF8-4FC9-90D8-1C4B196EB7C8}"/>
    <dgm:cxn modelId="{4C66AC22-F555-4336-81ED-988602DCE42F}" srcId="{83CE0346-46F3-4BD8-AEDD-3E74F0CF39CE}" destId="{04F9C2B5-222C-4A35-8A8B-D91D5812B242}" srcOrd="2" destOrd="0" parTransId="{8EC82658-7463-4115-BC62-4EA597778BC9}" sibTransId="{A6C5BB9D-38D4-421B-8FFE-85C617804A90}"/>
    <dgm:cxn modelId="{872C0EF6-9E5B-46BD-8144-B75D8FE470F6}" type="presOf" srcId="{96455C12-1576-4A73-AB32-165E99690180}" destId="{8A76C570-E6ED-4141-A380-800841B7AD3D}" srcOrd="0" destOrd="6" presId="urn:microsoft.com/office/officeart/2011/layout/TabList"/>
    <dgm:cxn modelId="{E5B0B239-A09B-4B00-B4B0-D7DE727756E0}" srcId="{74BD27C6-2159-4148-A504-4300DE3FA898}" destId="{87B6C526-32EC-4643-AE56-1085A502290F}" srcOrd="2" destOrd="0" parTransId="{54BE7B1E-424C-41DE-B9AE-20B61D95ABA9}" sibTransId="{016B768B-3781-4C80-A7A5-F491C34E858F}"/>
    <dgm:cxn modelId="{E4EA8E90-BEE8-4846-9F07-DA69961C7B10}" srcId="{83CE0346-46F3-4BD8-AEDD-3E74F0CF39CE}" destId="{BFB8BC67-BE95-4EF2-84C3-0952C72358CD}" srcOrd="5" destOrd="0" parTransId="{B503549E-FF44-4701-8CA8-7954FEAB9A24}" sibTransId="{CA2BA211-C86F-4329-AF4D-27B3AE25A35F}"/>
    <dgm:cxn modelId="{118EC7C4-A8D9-46A6-BF00-C8A20FF69AE2}" type="presOf" srcId="{87B6C526-32EC-4643-AE56-1085A502290F}" destId="{8A76C570-E6ED-4141-A380-800841B7AD3D}" srcOrd="0" destOrd="1" presId="urn:microsoft.com/office/officeart/2011/layout/TabList"/>
    <dgm:cxn modelId="{01C31AAC-15B5-4598-99CE-38D3F42D7D69}" srcId="{74BD27C6-2159-4148-A504-4300DE3FA898}" destId="{9D1643FE-8D45-400B-88A0-014113123836}" srcOrd="4" destOrd="0" parTransId="{8077140B-AE9A-4F4C-9434-311E53853672}" sibTransId="{003D8FD0-7F00-4107-B983-03C9BDD08A99}"/>
    <dgm:cxn modelId="{195B8B38-0C9C-4A4D-BD9E-66C1183654DD}" srcId="{83CE0346-46F3-4BD8-AEDD-3E74F0CF39CE}" destId="{990FE7D7-4733-4B28-A14E-8502691A66F7}" srcOrd="1" destOrd="0" parTransId="{937EE859-8C3A-4D82-8131-ED7D2F224937}" sibTransId="{7A20C365-651D-42CE-9ED4-4A29FF14D5C1}"/>
    <dgm:cxn modelId="{4BB459F8-A2D3-412D-9E0F-E14A5C189F0F}" type="presOf" srcId="{990FE7D7-4733-4B28-A14E-8502691A66F7}" destId="{21FD7B31-2F78-4B2C-BF8C-ED01FEED3FA2}" srcOrd="0" destOrd="0" presId="urn:microsoft.com/office/officeart/2011/layout/TabList"/>
    <dgm:cxn modelId="{FF47B328-4DA0-4F87-A534-6106FBC85632}" type="presOf" srcId="{793E1639-6A20-478C-91E3-DEB5A96D0B3A}" destId="{8A76C570-E6ED-4141-A380-800841B7AD3D}" srcOrd="0" destOrd="8" presId="urn:microsoft.com/office/officeart/2011/layout/TabList"/>
    <dgm:cxn modelId="{83B85FD5-3557-497F-B852-4C8CD6B9A3F1}" type="presOf" srcId="{F3CF93D2-2AA6-48DB-9A31-F177F2FAF824}" destId="{8A76C570-E6ED-4141-A380-800841B7AD3D}" srcOrd="0" destOrd="2" presId="urn:microsoft.com/office/officeart/2011/layout/TabList"/>
    <dgm:cxn modelId="{A32C503D-57CA-4701-9745-B8EE8BB9663E}" srcId="{74BD27C6-2159-4148-A504-4300DE3FA898}" destId="{7EB949CA-624E-4C2A-9CA1-8AF17A2DE046}" srcOrd="8" destOrd="0" parTransId="{30530BBE-9B19-4D70-9918-5AE72249F09F}" sibTransId="{C5B894EA-67C9-4356-971C-4FF22AD77F4F}"/>
    <dgm:cxn modelId="{C2D40EF3-75CE-43DF-8B11-72A2F35673C2}" type="presOf" srcId="{7EB949CA-624E-4C2A-9CA1-8AF17A2DE046}" destId="{8A76C570-E6ED-4141-A380-800841B7AD3D}" srcOrd="0" destOrd="7" presId="urn:microsoft.com/office/officeart/2011/layout/TabList"/>
    <dgm:cxn modelId="{E162F005-BB69-4CF1-9074-35FB4926E0DA}" type="presOf" srcId="{04F9C2B5-222C-4A35-8A8B-D91D5812B242}" destId="{21FD7B31-2F78-4B2C-BF8C-ED01FEED3FA2}" srcOrd="0" destOrd="1" presId="urn:microsoft.com/office/officeart/2011/layout/TabList"/>
    <dgm:cxn modelId="{52475CBD-D22A-49BB-AEFC-096C58DA1DF7}" type="presOf" srcId="{28E5C0B7-719D-46F6-912E-23BDBA889058}" destId="{21FD7B31-2F78-4B2C-BF8C-ED01FEED3FA2}" srcOrd="0" destOrd="2" presId="urn:microsoft.com/office/officeart/2011/layout/TabList"/>
    <dgm:cxn modelId="{8B3FD81A-9671-4665-8559-B5F340275F1E}" srcId="{74BD27C6-2159-4148-A504-4300DE3FA898}" destId="{A5D76761-407A-4CAB-BB2B-107A1B3ED71D}" srcOrd="5" destOrd="0" parTransId="{88D0A9A1-1CC1-4843-BCBD-FD10D30F722F}" sibTransId="{100839C4-C99C-43A9-B87E-3926C7A6E6AE}"/>
    <dgm:cxn modelId="{D1B4BED5-70D3-4FA9-A805-8498387582F4}" srcId="{83CE0346-46F3-4BD8-AEDD-3E74F0CF39CE}" destId="{2BA5B6F2-1FBB-450F-BE67-DD2E6B1165B2}" srcOrd="4" destOrd="0" parTransId="{6100E272-D1EA-4FB9-8491-75C76C866E3A}" sibTransId="{C1FC9044-951E-413F-BACB-45C216379B94}"/>
    <dgm:cxn modelId="{168C9487-366C-49FE-A8C1-1C221C34B0A5}" srcId="{74BD27C6-2159-4148-A504-4300DE3FA898}" destId="{793E1639-6A20-478C-91E3-DEB5A96D0B3A}" srcOrd="9" destOrd="0" parTransId="{46482BFF-2063-44DA-A0E4-B92AA9865478}" sibTransId="{5BA465B7-F382-4B43-8830-F3E01FB420D3}"/>
    <dgm:cxn modelId="{39D2E48C-C32B-4748-9A81-F285ED3EF727}" srcId="{83CE0346-46F3-4BD8-AEDD-3E74F0CF39CE}" destId="{8F7A82B8-85ED-4B71-809D-4A48C354D9AE}" srcOrd="7" destOrd="0" parTransId="{77DD8760-21A3-41E2-AED9-C432351B4B60}" sibTransId="{889F073C-D9A4-4F0C-BBA2-A6A83152B931}"/>
    <dgm:cxn modelId="{222A4FDD-8F56-4B98-8325-F06F98FB75CB}" type="presOf" srcId="{EF3E68CE-8972-4D97-9564-C1D20E6DBDF1}" destId="{8A76C570-E6ED-4141-A380-800841B7AD3D}" srcOrd="0" destOrd="0" presId="urn:microsoft.com/office/officeart/2011/layout/TabList"/>
    <dgm:cxn modelId="{FA0E41A9-5717-471D-82DA-00B2BF86FDA0}" srcId="{74BD27C6-2159-4148-A504-4300DE3FA898}" destId="{F3CF93D2-2AA6-48DB-9A31-F177F2FAF824}" srcOrd="3" destOrd="0" parTransId="{B6758534-CD2F-4110-8B00-3F79ACEF31FB}" sibTransId="{4A4AF382-AC94-4B6C-B6EF-07D006A5D290}"/>
    <dgm:cxn modelId="{CDA927A7-0FC7-42D0-83AD-042E523BFAA0}" srcId="{83CE0346-46F3-4BD8-AEDD-3E74F0CF39CE}" destId="{28E5C0B7-719D-46F6-912E-23BDBA889058}" srcOrd="3" destOrd="0" parTransId="{7CD3F9E5-73E5-4790-8934-23970685C38B}" sibTransId="{027DF564-5BDA-42D4-8ACD-2B33060AE1DC}"/>
    <dgm:cxn modelId="{6AF63F1F-9342-4BF8-9E5C-73D608B43C4E}" type="presOf" srcId="{2BA5B6F2-1FBB-450F-BE67-DD2E6B1165B2}" destId="{21FD7B31-2F78-4B2C-BF8C-ED01FEED3FA2}" srcOrd="0" destOrd="3" presId="urn:microsoft.com/office/officeart/2011/layout/TabList"/>
    <dgm:cxn modelId="{1D15AF49-5866-457C-BC59-68959836DC57}" srcId="{83CE0346-46F3-4BD8-AEDD-3E74F0CF39CE}" destId="{4FC50107-5301-463B-A6CE-D1A6463488B0}" srcOrd="0" destOrd="0" parTransId="{64839DE3-2126-4D18-9CF2-ACCC893B180C}" sibTransId="{62209909-08D6-44D2-A9AD-9A5E0EE28191}"/>
    <dgm:cxn modelId="{6EAE3E85-D0B7-4E41-8D8E-795CEE9C8482}" type="presOf" srcId="{8F7A82B8-85ED-4B71-809D-4A48C354D9AE}" destId="{21FD7B31-2F78-4B2C-BF8C-ED01FEED3FA2}" srcOrd="0" destOrd="6" presId="urn:microsoft.com/office/officeart/2011/layout/TabList"/>
    <dgm:cxn modelId="{23ECCE5D-D31C-4984-B053-EF148CC8F622}" srcId="{83CE0346-46F3-4BD8-AEDD-3E74F0CF39CE}" destId="{6482AA98-F475-4C0F-876A-97E2B90088B1}" srcOrd="6" destOrd="0" parTransId="{202CFFC8-C478-44ED-8A6E-727AB7C80FAB}" sibTransId="{FB46A052-E793-40E8-ACC7-683CDB8E552D}"/>
    <dgm:cxn modelId="{AFC52F8B-7D96-44EF-8FAB-329B6EF02912}" type="presOf" srcId="{4FC50107-5301-463B-A6CE-D1A6463488B0}" destId="{CF0A012E-BD61-436F-A0EF-2937D4D20F59}" srcOrd="0" destOrd="0" presId="urn:microsoft.com/office/officeart/2011/layout/TabList"/>
    <dgm:cxn modelId="{CF7BB91A-C561-44DD-8D26-533AB04F9C39}" srcId="{43D2D865-3E76-4E9D-BF59-61412BDA8780}" destId="{74BD27C6-2159-4148-A504-4300DE3FA898}" srcOrd="1" destOrd="0" parTransId="{3FE68345-3A67-428A-A90F-BD75473A443D}" sibTransId="{8226D4EA-9163-4332-BF5A-FE73EB4FD690}"/>
    <dgm:cxn modelId="{E3918600-3587-4989-A12E-387D13ECEB81}" type="presOf" srcId="{BFB8BC67-BE95-4EF2-84C3-0952C72358CD}" destId="{21FD7B31-2F78-4B2C-BF8C-ED01FEED3FA2}" srcOrd="0" destOrd="4" presId="urn:microsoft.com/office/officeart/2011/layout/TabList"/>
    <dgm:cxn modelId="{9341E24B-01FC-4E2C-B182-3F3947C0AF6E}" srcId="{43D2D865-3E76-4E9D-BF59-61412BDA8780}" destId="{83CE0346-46F3-4BD8-AEDD-3E74F0CF39CE}" srcOrd="0" destOrd="0" parTransId="{D1647FD9-2F36-4D94-8AC8-2123DCBE010F}" sibTransId="{EB7C7698-0975-44D3-98C9-DA7D07C7A61B}"/>
    <dgm:cxn modelId="{89762CEA-B967-4AF0-915A-9BC1EA78A006}" type="presOf" srcId="{BD98FB29-89AE-42AA-BC76-0A519B03795D}" destId="{7EA37D7C-4473-4518-A464-8D370F2B83F2}" srcOrd="0" destOrd="0" presId="urn:microsoft.com/office/officeart/2011/layout/TabList"/>
    <dgm:cxn modelId="{E81C219A-9640-4796-A847-53CA482B2665}" type="presOf" srcId="{A5D76761-407A-4CAB-BB2B-107A1B3ED71D}" destId="{8A76C570-E6ED-4141-A380-800841B7AD3D}" srcOrd="0" destOrd="4" presId="urn:microsoft.com/office/officeart/2011/layout/TabList"/>
    <dgm:cxn modelId="{65434BDD-7671-48F7-88A6-A8096C640DE8}" type="presOf" srcId="{74BD27C6-2159-4148-A504-4300DE3FA898}" destId="{0900B6BB-AA7F-4D14-8148-BB626E0C6529}" srcOrd="0" destOrd="0" presId="urn:microsoft.com/office/officeart/2011/layout/TabList"/>
    <dgm:cxn modelId="{22BCF10E-25EB-4A35-A7A8-C902B1E88FA0}" srcId="{74BD27C6-2159-4148-A504-4300DE3FA898}" destId="{EF3E68CE-8972-4D97-9564-C1D20E6DBDF1}" srcOrd="1" destOrd="0" parTransId="{5113D98F-6C50-45A1-8E10-FBA4FB038E23}" sibTransId="{85D4C12E-F0F6-4032-9269-8C8C104E921A}"/>
    <dgm:cxn modelId="{C1B2F139-07C7-43AA-8061-302D003B2F06}" type="presOf" srcId="{6482AA98-F475-4C0F-876A-97E2B90088B1}" destId="{21FD7B31-2F78-4B2C-BF8C-ED01FEED3FA2}" srcOrd="0" destOrd="5" presId="urn:microsoft.com/office/officeart/2011/layout/TabList"/>
    <dgm:cxn modelId="{E7DA712A-5169-4EAB-811F-864142F7B372}" type="presOf" srcId="{9D1643FE-8D45-400B-88A0-014113123836}" destId="{8A76C570-E6ED-4141-A380-800841B7AD3D}" srcOrd="0" destOrd="3" presId="urn:microsoft.com/office/officeart/2011/layout/TabList"/>
    <dgm:cxn modelId="{18E8544C-9676-4B8C-AA31-64611A021221}" type="presParOf" srcId="{8F8EE7DF-371B-463F-A23D-08E97F2704A7}" destId="{92E9D327-7FC6-4E4A-8E0A-13A19CC229C8}" srcOrd="0" destOrd="0" presId="urn:microsoft.com/office/officeart/2011/layout/TabList"/>
    <dgm:cxn modelId="{1C0D269A-80F0-46F6-953F-5C1482A0DC00}" type="presParOf" srcId="{92E9D327-7FC6-4E4A-8E0A-13A19CC229C8}" destId="{CF0A012E-BD61-436F-A0EF-2937D4D20F59}" srcOrd="0" destOrd="0" presId="urn:microsoft.com/office/officeart/2011/layout/TabList"/>
    <dgm:cxn modelId="{52CAD3D4-E17B-4B70-9DDE-39C3312BF5CE}" type="presParOf" srcId="{92E9D327-7FC6-4E4A-8E0A-13A19CC229C8}" destId="{BFABCD46-FEB9-4A23-A20F-5D4AAD3C0885}" srcOrd="1" destOrd="0" presId="urn:microsoft.com/office/officeart/2011/layout/TabList"/>
    <dgm:cxn modelId="{206AB441-B285-4104-A04D-E806CF25AA23}" type="presParOf" srcId="{92E9D327-7FC6-4E4A-8E0A-13A19CC229C8}" destId="{E4386796-A0F9-4E57-8E92-FC1A0C50D6E4}" srcOrd="2" destOrd="0" presId="urn:microsoft.com/office/officeart/2011/layout/TabList"/>
    <dgm:cxn modelId="{F3D825DB-AE24-4EE0-8F78-66527B9851F8}" type="presParOf" srcId="{8F8EE7DF-371B-463F-A23D-08E97F2704A7}" destId="{21FD7B31-2F78-4B2C-BF8C-ED01FEED3FA2}" srcOrd="1" destOrd="0" presId="urn:microsoft.com/office/officeart/2011/layout/TabList"/>
    <dgm:cxn modelId="{A0D1D32E-EEAC-42B9-889F-A0D1A32A85B7}" type="presParOf" srcId="{8F8EE7DF-371B-463F-A23D-08E97F2704A7}" destId="{C1623797-986F-4D09-8F05-7FD8CE28FDDD}" srcOrd="2" destOrd="0" presId="urn:microsoft.com/office/officeart/2011/layout/TabList"/>
    <dgm:cxn modelId="{4E2E93FA-3B06-46BC-8A31-FBC330552367}" type="presParOf" srcId="{8F8EE7DF-371B-463F-A23D-08E97F2704A7}" destId="{BE30AA70-84BF-4240-9AC2-44D9897D0BC0}" srcOrd="3" destOrd="0" presId="urn:microsoft.com/office/officeart/2011/layout/TabList"/>
    <dgm:cxn modelId="{7EB00AB7-220B-4E27-ABB6-A8F83906E0BE}" type="presParOf" srcId="{BE30AA70-84BF-4240-9AC2-44D9897D0BC0}" destId="{7EA37D7C-4473-4518-A464-8D370F2B83F2}" srcOrd="0" destOrd="0" presId="urn:microsoft.com/office/officeart/2011/layout/TabList"/>
    <dgm:cxn modelId="{D843D0C4-9935-4518-A07C-71FED023D941}" type="presParOf" srcId="{BE30AA70-84BF-4240-9AC2-44D9897D0BC0}" destId="{0900B6BB-AA7F-4D14-8148-BB626E0C6529}" srcOrd="1" destOrd="0" presId="urn:microsoft.com/office/officeart/2011/layout/TabList"/>
    <dgm:cxn modelId="{0562B76D-A016-40D5-8940-3554051687D1}" type="presParOf" srcId="{BE30AA70-84BF-4240-9AC2-44D9897D0BC0}" destId="{75E136A8-8E20-418F-9898-9AC5D7499C26}" srcOrd="2" destOrd="0" presId="urn:microsoft.com/office/officeart/2011/layout/TabList"/>
    <dgm:cxn modelId="{84F02973-A97A-47D8-8790-F6FFA2FF20BF}" type="presParOf" srcId="{8F8EE7DF-371B-463F-A23D-08E97F2704A7}" destId="{8A76C570-E6ED-4141-A380-800841B7AD3D}" srcOrd="4"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A7C1E3-0051-4B2B-A221-24BC5A36C189}"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B3591230-17C2-4AE6-BEF8-609CDE5BB4B4}">
      <dgm:prSet phldrT="[Text]"/>
      <dgm:spPr>
        <a:solidFill>
          <a:srgbClr val="C00000"/>
        </a:solidFill>
      </dgm:spPr>
      <dgm:t>
        <a:bodyPr/>
        <a:lstStyle/>
        <a:p>
          <a:r>
            <a:rPr lang="en-US" dirty="0" smtClean="0"/>
            <a:t>KEY ACTIVITIES</a:t>
          </a:r>
          <a:endParaRPr lang="en-US" dirty="0"/>
        </a:p>
      </dgm:t>
    </dgm:pt>
    <dgm:pt modelId="{920AD4B1-AEC3-455D-ABE5-3452F22BCF81}" type="parTrans" cxnId="{BB171DE1-111A-460B-ADC0-C1A73813FA20}">
      <dgm:prSet/>
      <dgm:spPr/>
      <dgm:t>
        <a:bodyPr/>
        <a:lstStyle/>
        <a:p>
          <a:endParaRPr lang="en-US"/>
        </a:p>
      </dgm:t>
    </dgm:pt>
    <dgm:pt modelId="{4E5F8CB1-7DFC-46DB-84C9-40C364725C17}" type="sibTrans" cxnId="{BB171DE1-111A-460B-ADC0-C1A73813FA20}">
      <dgm:prSet/>
      <dgm:spPr/>
      <dgm:t>
        <a:bodyPr/>
        <a:lstStyle/>
        <a:p>
          <a:endParaRPr lang="en-US"/>
        </a:p>
      </dgm:t>
    </dgm:pt>
    <dgm:pt modelId="{EABDA137-D2A3-4759-A489-60BDB2CC3A77}">
      <dgm:prSet phldrT="[Text]"/>
      <dgm:spPr/>
      <dgm:t>
        <a:bodyPr/>
        <a:lstStyle/>
        <a:p>
          <a:r>
            <a:rPr lang="en-US" dirty="0" smtClean="0"/>
            <a:t>-</a:t>
          </a:r>
          <a:endParaRPr lang="en-US" dirty="0"/>
        </a:p>
      </dgm:t>
    </dgm:pt>
    <dgm:pt modelId="{E394B0A3-F7C9-48AE-A1A5-F50E3B7B169F}" type="parTrans" cxnId="{AF891D85-43EB-410B-8BDC-BF4F0B2C15D1}">
      <dgm:prSet/>
      <dgm:spPr/>
      <dgm:t>
        <a:bodyPr/>
        <a:lstStyle/>
        <a:p>
          <a:endParaRPr lang="en-US"/>
        </a:p>
      </dgm:t>
    </dgm:pt>
    <dgm:pt modelId="{1BEAC72F-A1E3-47E5-AC10-DDAA59314B90}" type="sibTrans" cxnId="{AF891D85-43EB-410B-8BDC-BF4F0B2C15D1}">
      <dgm:prSet/>
      <dgm:spPr/>
      <dgm:t>
        <a:bodyPr/>
        <a:lstStyle/>
        <a:p>
          <a:endParaRPr lang="en-US"/>
        </a:p>
      </dgm:t>
    </dgm:pt>
    <dgm:pt modelId="{3533DC7C-74EF-4582-B127-2039FD54C0B0}">
      <dgm:prSet phldrT="[Text]" custT="1"/>
      <dgm:spPr/>
      <dgm:t>
        <a:bodyPr/>
        <a:lstStyle/>
        <a:p>
          <a:r>
            <a:rPr lang="en-US" sz="1800" dirty="0" smtClean="0">
              <a:latin typeface="Arial" panose="020B0604020202020204" pitchFamily="34" charset="0"/>
              <a:cs typeface="Arial" panose="020B0604020202020204" pitchFamily="34" charset="0"/>
            </a:rPr>
            <a:t>Data Collection and integration</a:t>
          </a:r>
          <a:endParaRPr lang="en-US" sz="1800" dirty="0">
            <a:latin typeface="Arial" panose="020B0604020202020204" pitchFamily="34" charset="0"/>
            <a:cs typeface="Arial" panose="020B0604020202020204" pitchFamily="34" charset="0"/>
          </a:endParaRPr>
        </a:p>
      </dgm:t>
    </dgm:pt>
    <dgm:pt modelId="{6D9EDE6E-2C53-4DB1-8209-0784ACF4782D}" type="parTrans" cxnId="{55845499-ACBB-4552-AB88-32E0A2528B8F}">
      <dgm:prSet/>
      <dgm:spPr/>
      <dgm:t>
        <a:bodyPr/>
        <a:lstStyle/>
        <a:p>
          <a:endParaRPr lang="en-US"/>
        </a:p>
      </dgm:t>
    </dgm:pt>
    <dgm:pt modelId="{B9A90450-094E-4E38-9A2B-C71CE5AF8F23}" type="sibTrans" cxnId="{55845499-ACBB-4552-AB88-32E0A2528B8F}">
      <dgm:prSet/>
      <dgm:spPr/>
      <dgm:t>
        <a:bodyPr/>
        <a:lstStyle/>
        <a:p>
          <a:endParaRPr lang="en-US"/>
        </a:p>
      </dgm:t>
    </dgm:pt>
    <dgm:pt modelId="{7A7E6F10-6C95-4A56-9740-AA8BE4A715A8}">
      <dgm:prSet phldrT="[Text]"/>
      <dgm:spPr>
        <a:solidFill>
          <a:schemeClr val="accent6"/>
        </a:solidFill>
      </dgm:spPr>
      <dgm:t>
        <a:bodyPr/>
        <a:lstStyle/>
        <a:p>
          <a:r>
            <a:rPr lang="en-US" dirty="0" smtClean="0"/>
            <a:t>VALUE PROPOSITION</a:t>
          </a:r>
          <a:endParaRPr lang="en-US" dirty="0"/>
        </a:p>
      </dgm:t>
    </dgm:pt>
    <dgm:pt modelId="{D900CA9A-7CF1-4798-B817-5FC9992DE603}" type="parTrans" cxnId="{9AC950B2-D58D-425C-9507-A088E8759038}">
      <dgm:prSet/>
      <dgm:spPr/>
      <dgm:t>
        <a:bodyPr/>
        <a:lstStyle/>
        <a:p>
          <a:endParaRPr lang="en-US"/>
        </a:p>
      </dgm:t>
    </dgm:pt>
    <dgm:pt modelId="{DBEA25FF-FCE6-4C99-9193-78F0E3E661A9}" type="sibTrans" cxnId="{9AC950B2-D58D-425C-9507-A088E8759038}">
      <dgm:prSet/>
      <dgm:spPr/>
      <dgm:t>
        <a:bodyPr/>
        <a:lstStyle/>
        <a:p>
          <a:endParaRPr lang="en-US"/>
        </a:p>
      </dgm:t>
    </dgm:pt>
    <dgm:pt modelId="{5FE368CB-C3B0-4D40-8E7C-0D478C61D887}">
      <dgm:prSet phldrT="[Text]"/>
      <dgm:spPr/>
      <dgm:t>
        <a:bodyPr/>
        <a:lstStyle/>
        <a:p>
          <a:r>
            <a:rPr lang="en-US" dirty="0" smtClean="0"/>
            <a:t>-</a:t>
          </a:r>
          <a:endParaRPr lang="en-US" dirty="0"/>
        </a:p>
      </dgm:t>
    </dgm:pt>
    <dgm:pt modelId="{1E6DD6E5-0CF4-46B6-B2A4-4AC97E27DE61}" type="parTrans" cxnId="{4024E777-A7EC-4B6F-A527-31B767F8B04C}">
      <dgm:prSet/>
      <dgm:spPr/>
      <dgm:t>
        <a:bodyPr/>
        <a:lstStyle/>
        <a:p>
          <a:endParaRPr lang="en-US"/>
        </a:p>
      </dgm:t>
    </dgm:pt>
    <dgm:pt modelId="{E6C3237E-8FAB-4895-82C7-05147250932B}" type="sibTrans" cxnId="{4024E777-A7EC-4B6F-A527-31B767F8B04C}">
      <dgm:prSet/>
      <dgm:spPr/>
      <dgm:t>
        <a:bodyPr/>
        <a:lstStyle/>
        <a:p>
          <a:endParaRPr lang="en-US"/>
        </a:p>
      </dgm:t>
    </dgm:pt>
    <dgm:pt modelId="{A38032FD-AD44-49F6-A3C6-D49D14315A8D}">
      <dgm:prSet phldrT="[Text]" custT="1"/>
      <dgm:spPr/>
      <dgm:t>
        <a:bodyPr/>
        <a:lstStyle/>
        <a:p>
          <a:r>
            <a:rPr lang="en-US" sz="1800" dirty="0" smtClean="0">
              <a:latin typeface="Arial" panose="020B0604020202020204" pitchFamily="34" charset="0"/>
              <a:cs typeface="Arial" panose="020B0604020202020204" pitchFamily="34" charset="0"/>
            </a:rPr>
            <a:t>Ease of Use</a:t>
          </a:r>
          <a:endParaRPr lang="en-US" sz="1800" dirty="0">
            <a:latin typeface="Arial" panose="020B0604020202020204" pitchFamily="34" charset="0"/>
            <a:cs typeface="Arial" panose="020B0604020202020204" pitchFamily="34" charset="0"/>
          </a:endParaRPr>
        </a:p>
      </dgm:t>
    </dgm:pt>
    <dgm:pt modelId="{5C6B9AC7-C2A5-437D-AF29-40D4B783B596}" type="parTrans" cxnId="{3063BECF-2BAA-4EA0-A285-A081E758C0C1}">
      <dgm:prSet/>
      <dgm:spPr/>
      <dgm:t>
        <a:bodyPr/>
        <a:lstStyle/>
        <a:p>
          <a:endParaRPr lang="en-US"/>
        </a:p>
      </dgm:t>
    </dgm:pt>
    <dgm:pt modelId="{2824FA55-3BF3-49C5-9C7E-1421CA1F7677}" type="sibTrans" cxnId="{3063BECF-2BAA-4EA0-A285-A081E758C0C1}">
      <dgm:prSet/>
      <dgm:spPr/>
      <dgm:t>
        <a:bodyPr/>
        <a:lstStyle/>
        <a:p>
          <a:endParaRPr lang="en-US"/>
        </a:p>
      </dgm:t>
    </dgm:pt>
    <dgm:pt modelId="{9A6781E5-48FC-4EB9-835C-35A3A8E9CA92}">
      <dgm:prSet phldrT="[Text]"/>
      <dgm:spPr/>
      <dgm:t>
        <a:bodyPr/>
        <a:lstStyle/>
        <a:p>
          <a:endParaRPr lang="en-US" sz="800" dirty="0"/>
        </a:p>
      </dgm:t>
    </dgm:pt>
    <dgm:pt modelId="{9B953E0A-CD15-4E55-AE35-8AF2F707213A}" type="parTrans" cxnId="{DE4DCAC4-5236-42CE-B09B-294BD5A9DD2F}">
      <dgm:prSet/>
      <dgm:spPr/>
      <dgm:t>
        <a:bodyPr/>
        <a:lstStyle/>
        <a:p>
          <a:endParaRPr lang="en-US"/>
        </a:p>
      </dgm:t>
    </dgm:pt>
    <dgm:pt modelId="{8F2DB09A-5F27-4428-9A88-2D94C16791DA}" type="sibTrans" cxnId="{DE4DCAC4-5236-42CE-B09B-294BD5A9DD2F}">
      <dgm:prSet/>
      <dgm:spPr/>
      <dgm:t>
        <a:bodyPr/>
        <a:lstStyle/>
        <a:p>
          <a:endParaRPr lang="en-US"/>
        </a:p>
      </dgm:t>
    </dgm:pt>
    <dgm:pt modelId="{274E9C75-4416-42D8-A6CA-B580E4B1E7BE}">
      <dgm:prSet phldrT="[Text]" custT="1"/>
      <dgm:spPr/>
      <dgm:t>
        <a:bodyPr/>
        <a:lstStyle/>
        <a:p>
          <a:r>
            <a:rPr lang="en-US" sz="1800" dirty="0" smtClean="0">
              <a:latin typeface="Arial" panose="020B0604020202020204" pitchFamily="34" charset="0"/>
              <a:cs typeface="Arial" panose="020B0604020202020204" pitchFamily="34" charset="0"/>
            </a:rPr>
            <a:t>System Development/maintenance</a:t>
          </a:r>
          <a:endParaRPr lang="en-US" sz="1800" dirty="0">
            <a:latin typeface="Arial" panose="020B0604020202020204" pitchFamily="34" charset="0"/>
            <a:cs typeface="Arial" panose="020B0604020202020204" pitchFamily="34" charset="0"/>
          </a:endParaRPr>
        </a:p>
      </dgm:t>
    </dgm:pt>
    <dgm:pt modelId="{03B60602-F293-4AC6-ABD9-3DEFA76DFD2E}" type="parTrans" cxnId="{3E4E915E-E708-475F-8C05-31B4C6F21C1D}">
      <dgm:prSet/>
      <dgm:spPr/>
      <dgm:t>
        <a:bodyPr/>
        <a:lstStyle/>
        <a:p>
          <a:endParaRPr lang="en-US"/>
        </a:p>
      </dgm:t>
    </dgm:pt>
    <dgm:pt modelId="{F2D81044-91BD-4545-8203-4C823FBB8914}" type="sibTrans" cxnId="{3E4E915E-E708-475F-8C05-31B4C6F21C1D}">
      <dgm:prSet/>
      <dgm:spPr/>
      <dgm:t>
        <a:bodyPr/>
        <a:lstStyle/>
        <a:p>
          <a:endParaRPr lang="en-US"/>
        </a:p>
      </dgm:t>
    </dgm:pt>
    <dgm:pt modelId="{2E3AA30C-556B-4538-B818-111301C31D80}">
      <dgm:prSet phldrT="[Text]"/>
      <dgm:spPr/>
      <dgm:t>
        <a:bodyPr/>
        <a:lstStyle/>
        <a:p>
          <a:endParaRPr lang="en-US" sz="800" dirty="0"/>
        </a:p>
      </dgm:t>
    </dgm:pt>
    <dgm:pt modelId="{63B57CE7-4F0A-4322-AA22-571538B71FD0}" type="parTrans" cxnId="{FC008B1E-D161-4676-BB12-F8F8798FC02D}">
      <dgm:prSet/>
      <dgm:spPr/>
      <dgm:t>
        <a:bodyPr/>
        <a:lstStyle/>
        <a:p>
          <a:endParaRPr lang="en-US"/>
        </a:p>
      </dgm:t>
    </dgm:pt>
    <dgm:pt modelId="{72ADA366-7BB1-4C76-8F3F-FBC27749D6A1}" type="sibTrans" cxnId="{FC008B1E-D161-4676-BB12-F8F8798FC02D}">
      <dgm:prSet/>
      <dgm:spPr/>
      <dgm:t>
        <a:bodyPr/>
        <a:lstStyle/>
        <a:p>
          <a:endParaRPr lang="en-US"/>
        </a:p>
      </dgm:t>
    </dgm:pt>
    <dgm:pt modelId="{4ACAEFE9-FE63-4D8D-8116-FF7C6ABFF9F9}">
      <dgm:prSet phldrT="[Text]"/>
      <dgm:spPr/>
      <dgm:t>
        <a:bodyPr/>
        <a:lstStyle/>
        <a:p>
          <a:endParaRPr lang="en-US" sz="800" dirty="0"/>
        </a:p>
      </dgm:t>
    </dgm:pt>
    <dgm:pt modelId="{89FEB8E3-FFDE-41A8-8EE8-891DEA2CD15F}" type="parTrans" cxnId="{3249C1B5-0C33-463E-80CB-5A2CCC27E40D}">
      <dgm:prSet/>
      <dgm:spPr/>
      <dgm:t>
        <a:bodyPr/>
        <a:lstStyle/>
        <a:p>
          <a:endParaRPr lang="en-US"/>
        </a:p>
      </dgm:t>
    </dgm:pt>
    <dgm:pt modelId="{8A0D5954-44DB-4152-8E2B-B3007CFD2AD7}" type="sibTrans" cxnId="{3249C1B5-0C33-463E-80CB-5A2CCC27E40D}">
      <dgm:prSet/>
      <dgm:spPr/>
      <dgm:t>
        <a:bodyPr/>
        <a:lstStyle/>
        <a:p>
          <a:endParaRPr lang="en-US"/>
        </a:p>
      </dgm:t>
    </dgm:pt>
    <dgm:pt modelId="{5847AC93-B736-410F-82A8-10B6268311CB}">
      <dgm:prSet phldrT="[Text]" custT="1"/>
      <dgm:spPr/>
      <dgm:t>
        <a:bodyPr/>
        <a:lstStyle/>
        <a:p>
          <a:r>
            <a:rPr lang="en-US" sz="1800" dirty="0" smtClean="0">
              <a:latin typeface="Arial" panose="020B0604020202020204" pitchFamily="34" charset="0"/>
              <a:cs typeface="Arial" panose="020B0604020202020204" pitchFamily="34" charset="0"/>
            </a:rPr>
            <a:t>User interface and experience</a:t>
          </a:r>
          <a:endParaRPr lang="en-US" sz="1800" dirty="0">
            <a:latin typeface="Arial" panose="020B0604020202020204" pitchFamily="34" charset="0"/>
            <a:cs typeface="Arial" panose="020B0604020202020204" pitchFamily="34" charset="0"/>
          </a:endParaRPr>
        </a:p>
      </dgm:t>
    </dgm:pt>
    <dgm:pt modelId="{9A940FA4-0BD0-4D16-9C59-66ABFA5D78E2}" type="parTrans" cxnId="{384F2DAC-FEA6-4DF4-B02F-3A05525214B8}">
      <dgm:prSet/>
      <dgm:spPr/>
      <dgm:t>
        <a:bodyPr/>
        <a:lstStyle/>
        <a:p>
          <a:endParaRPr lang="en-US"/>
        </a:p>
      </dgm:t>
    </dgm:pt>
    <dgm:pt modelId="{7490AFE2-35C1-4769-9DED-CABA34823132}" type="sibTrans" cxnId="{384F2DAC-FEA6-4DF4-B02F-3A05525214B8}">
      <dgm:prSet/>
      <dgm:spPr/>
      <dgm:t>
        <a:bodyPr/>
        <a:lstStyle/>
        <a:p>
          <a:endParaRPr lang="en-US"/>
        </a:p>
      </dgm:t>
    </dgm:pt>
    <dgm:pt modelId="{281DAC53-FA81-47A8-B6D5-3758FB8821DA}">
      <dgm:prSet phldrT="[Text]"/>
      <dgm:spPr/>
      <dgm:t>
        <a:bodyPr/>
        <a:lstStyle/>
        <a:p>
          <a:endParaRPr lang="en-US" sz="800" dirty="0"/>
        </a:p>
      </dgm:t>
    </dgm:pt>
    <dgm:pt modelId="{459C4593-9E63-43A5-87E2-464C933FEDA8}" type="parTrans" cxnId="{CF162BDF-24C8-4C6A-BD3A-1D21EF5E3811}">
      <dgm:prSet/>
      <dgm:spPr/>
      <dgm:t>
        <a:bodyPr/>
        <a:lstStyle/>
        <a:p>
          <a:endParaRPr lang="en-US"/>
        </a:p>
      </dgm:t>
    </dgm:pt>
    <dgm:pt modelId="{BC239FE0-65FD-4B87-B6AA-9670D48967CD}" type="sibTrans" cxnId="{CF162BDF-24C8-4C6A-BD3A-1D21EF5E3811}">
      <dgm:prSet/>
      <dgm:spPr/>
      <dgm:t>
        <a:bodyPr/>
        <a:lstStyle/>
        <a:p>
          <a:endParaRPr lang="en-US"/>
        </a:p>
      </dgm:t>
    </dgm:pt>
    <dgm:pt modelId="{FB4553DE-1CC8-4BA0-A3AD-ACD7D18115C7}">
      <dgm:prSet phldrT="[Text]" custT="1"/>
      <dgm:spPr/>
      <dgm:t>
        <a:bodyPr/>
        <a:lstStyle/>
        <a:p>
          <a:r>
            <a:rPr lang="en-US" sz="1800" dirty="0" smtClean="0">
              <a:latin typeface="Arial" panose="020B0604020202020204" pitchFamily="34" charset="0"/>
              <a:cs typeface="Arial" panose="020B0604020202020204" pitchFamily="34" charset="0"/>
            </a:rPr>
            <a:t>Security and compliance</a:t>
          </a:r>
          <a:endParaRPr lang="en-US" sz="1800" dirty="0">
            <a:latin typeface="Arial" panose="020B0604020202020204" pitchFamily="34" charset="0"/>
            <a:cs typeface="Arial" panose="020B0604020202020204" pitchFamily="34" charset="0"/>
          </a:endParaRPr>
        </a:p>
      </dgm:t>
    </dgm:pt>
    <dgm:pt modelId="{E30EF633-97DA-423B-AF1C-E75F767AF342}" type="parTrans" cxnId="{1B4BC0B8-C248-4B0D-8828-02B199BD2547}">
      <dgm:prSet/>
      <dgm:spPr/>
      <dgm:t>
        <a:bodyPr/>
        <a:lstStyle/>
        <a:p>
          <a:endParaRPr lang="en-US"/>
        </a:p>
      </dgm:t>
    </dgm:pt>
    <dgm:pt modelId="{59D48793-7189-4070-A316-1DD702666ADF}" type="sibTrans" cxnId="{1B4BC0B8-C248-4B0D-8828-02B199BD2547}">
      <dgm:prSet/>
      <dgm:spPr/>
      <dgm:t>
        <a:bodyPr/>
        <a:lstStyle/>
        <a:p>
          <a:endParaRPr lang="en-US"/>
        </a:p>
      </dgm:t>
    </dgm:pt>
    <dgm:pt modelId="{22899244-216B-4ADB-A4C5-7875CED7693B}">
      <dgm:prSet phldrT="[Text]"/>
      <dgm:spPr/>
      <dgm:t>
        <a:bodyPr/>
        <a:lstStyle/>
        <a:p>
          <a:endParaRPr lang="en-US" sz="800" dirty="0"/>
        </a:p>
      </dgm:t>
    </dgm:pt>
    <dgm:pt modelId="{9A58A95F-67D8-40FF-ACDC-6BAF75F23BA4}" type="parTrans" cxnId="{531F13B8-E773-4FFF-B51C-824A5EC730AA}">
      <dgm:prSet/>
      <dgm:spPr/>
      <dgm:t>
        <a:bodyPr/>
        <a:lstStyle/>
        <a:p>
          <a:endParaRPr lang="en-US"/>
        </a:p>
      </dgm:t>
    </dgm:pt>
    <dgm:pt modelId="{3F3CE9DE-D75F-4CA0-AF13-F81168DF2590}" type="sibTrans" cxnId="{531F13B8-E773-4FFF-B51C-824A5EC730AA}">
      <dgm:prSet/>
      <dgm:spPr/>
      <dgm:t>
        <a:bodyPr/>
        <a:lstStyle/>
        <a:p>
          <a:endParaRPr lang="en-US"/>
        </a:p>
      </dgm:t>
    </dgm:pt>
    <dgm:pt modelId="{F01C2928-8344-45F7-B8B2-A5F63216DACC}">
      <dgm:prSet phldrT="[Text]" custT="1"/>
      <dgm:spPr/>
      <dgm:t>
        <a:bodyPr/>
        <a:lstStyle/>
        <a:p>
          <a:r>
            <a:rPr lang="en-US" sz="1800" dirty="0" smtClean="0">
              <a:latin typeface="Arial" panose="020B0604020202020204" pitchFamily="34" charset="0"/>
              <a:cs typeface="Arial" panose="020B0604020202020204" pitchFamily="34" charset="0"/>
            </a:rPr>
            <a:t>Communication, reporting and Analytics</a:t>
          </a:r>
          <a:endParaRPr lang="en-US" sz="1800" dirty="0">
            <a:latin typeface="Arial" panose="020B0604020202020204" pitchFamily="34" charset="0"/>
            <a:cs typeface="Arial" panose="020B0604020202020204" pitchFamily="34" charset="0"/>
          </a:endParaRPr>
        </a:p>
      </dgm:t>
    </dgm:pt>
    <dgm:pt modelId="{8966B5B2-D382-4915-BADA-C9463FB41F87}" type="parTrans" cxnId="{A7A52D19-536D-4AF6-9681-8D31D186BC72}">
      <dgm:prSet/>
      <dgm:spPr/>
      <dgm:t>
        <a:bodyPr/>
        <a:lstStyle/>
        <a:p>
          <a:endParaRPr lang="en-US"/>
        </a:p>
      </dgm:t>
    </dgm:pt>
    <dgm:pt modelId="{60C05E7E-0AD7-422E-A980-9D2212BC2B21}" type="sibTrans" cxnId="{A7A52D19-536D-4AF6-9681-8D31D186BC72}">
      <dgm:prSet/>
      <dgm:spPr/>
      <dgm:t>
        <a:bodyPr/>
        <a:lstStyle/>
        <a:p>
          <a:endParaRPr lang="en-US"/>
        </a:p>
      </dgm:t>
    </dgm:pt>
    <dgm:pt modelId="{DF4820E1-E338-4DA5-BFFF-E2F8B915997A}">
      <dgm:prSet phldrT="[Text]" custT="1"/>
      <dgm:spPr/>
      <dgm:t>
        <a:bodyPr/>
        <a:lstStyle/>
        <a:p>
          <a:r>
            <a:rPr lang="en-US" sz="1800" dirty="0" smtClean="0">
              <a:latin typeface="Arial" panose="020B0604020202020204" pitchFamily="34" charset="0"/>
              <a:cs typeface="Arial" panose="020B0604020202020204" pitchFamily="34" charset="0"/>
            </a:rPr>
            <a:t>Training and documentation</a:t>
          </a:r>
          <a:endParaRPr lang="en-US" sz="1800" dirty="0">
            <a:latin typeface="Arial" panose="020B0604020202020204" pitchFamily="34" charset="0"/>
            <a:cs typeface="Arial" panose="020B0604020202020204" pitchFamily="34" charset="0"/>
          </a:endParaRPr>
        </a:p>
      </dgm:t>
    </dgm:pt>
    <dgm:pt modelId="{CB4439DF-F322-46C5-931D-80F219832F00}" type="parTrans" cxnId="{69E120FA-B5F9-49FC-B402-C04583BFB934}">
      <dgm:prSet/>
      <dgm:spPr/>
      <dgm:t>
        <a:bodyPr/>
        <a:lstStyle/>
        <a:p>
          <a:endParaRPr lang="en-US"/>
        </a:p>
      </dgm:t>
    </dgm:pt>
    <dgm:pt modelId="{76DCE18D-FEEA-4CFE-A315-143A4B2910BE}" type="sibTrans" cxnId="{69E120FA-B5F9-49FC-B402-C04583BFB934}">
      <dgm:prSet/>
      <dgm:spPr/>
      <dgm:t>
        <a:bodyPr/>
        <a:lstStyle/>
        <a:p>
          <a:endParaRPr lang="en-US"/>
        </a:p>
      </dgm:t>
    </dgm:pt>
    <dgm:pt modelId="{CB388AA8-8FE3-4CAC-8769-EB7DDB645C9A}">
      <dgm:prSet phldrT="[Text]" custT="1"/>
      <dgm:spPr/>
      <dgm:t>
        <a:bodyPr/>
        <a:lstStyle/>
        <a:p>
          <a:r>
            <a:rPr lang="en-US" sz="1800" dirty="0" smtClean="0">
              <a:latin typeface="Arial" panose="020B0604020202020204" pitchFamily="34" charset="0"/>
              <a:cs typeface="Arial" panose="020B0604020202020204" pitchFamily="34" charset="0"/>
            </a:rPr>
            <a:t>Feedback mechanism</a:t>
          </a:r>
          <a:endParaRPr lang="en-US" sz="1800" dirty="0">
            <a:latin typeface="Arial" panose="020B0604020202020204" pitchFamily="34" charset="0"/>
            <a:cs typeface="Arial" panose="020B0604020202020204" pitchFamily="34" charset="0"/>
          </a:endParaRPr>
        </a:p>
      </dgm:t>
    </dgm:pt>
    <dgm:pt modelId="{A6A4C592-A6A5-4960-8A88-0096916B5A1D}" type="parTrans" cxnId="{E88447F4-F5D4-4B70-8704-F9E5A6504780}">
      <dgm:prSet/>
      <dgm:spPr/>
      <dgm:t>
        <a:bodyPr/>
        <a:lstStyle/>
        <a:p>
          <a:endParaRPr lang="en-US"/>
        </a:p>
      </dgm:t>
    </dgm:pt>
    <dgm:pt modelId="{7B7D16D6-424C-46E8-A16A-45F6AC1E28D3}" type="sibTrans" cxnId="{E88447F4-F5D4-4B70-8704-F9E5A6504780}">
      <dgm:prSet/>
      <dgm:spPr/>
      <dgm:t>
        <a:bodyPr/>
        <a:lstStyle/>
        <a:p>
          <a:endParaRPr lang="en-US"/>
        </a:p>
      </dgm:t>
    </dgm:pt>
    <dgm:pt modelId="{2ED439A6-FAAE-4A28-932F-EBC2388169CE}">
      <dgm:prSet phldrT="[Text]"/>
      <dgm:spPr/>
      <dgm:t>
        <a:bodyPr/>
        <a:lstStyle/>
        <a:p>
          <a:endParaRPr lang="en-US" sz="1400" dirty="0"/>
        </a:p>
      </dgm:t>
    </dgm:pt>
    <dgm:pt modelId="{23AA27C3-0985-4AAB-85A1-F86A7C03BCD7}" type="parTrans" cxnId="{D9D7138C-14FE-4330-8B89-F2D9F592017E}">
      <dgm:prSet/>
      <dgm:spPr/>
      <dgm:t>
        <a:bodyPr/>
        <a:lstStyle/>
        <a:p>
          <a:endParaRPr lang="en-US"/>
        </a:p>
      </dgm:t>
    </dgm:pt>
    <dgm:pt modelId="{AC10CA81-CC1F-4CD2-940A-752A806F0C02}" type="sibTrans" cxnId="{D9D7138C-14FE-4330-8B89-F2D9F592017E}">
      <dgm:prSet/>
      <dgm:spPr/>
      <dgm:t>
        <a:bodyPr/>
        <a:lstStyle/>
        <a:p>
          <a:endParaRPr lang="en-US"/>
        </a:p>
      </dgm:t>
    </dgm:pt>
    <dgm:pt modelId="{1EF59E10-5C17-4B6B-AFF5-CEF6C54A4F5A}">
      <dgm:prSet phldrT="[Text]" custT="1"/>
      <dgm:spPr/>
      <dgm:t>
        <a:bodyPr/>
        <a:lstStyle/>
        <a:p>
          <a:r>
            <a:rPr lang="en-US" sz="1800" dirty="0" smtClean="0">
              <a:latin typeface="Arial" panose="020B0604020202020204" pitchFamily="34" charset="0"/>
              <a:cs typeface="Arial" panose="020B0604020202020204" pitchFamily="34" charset="0"/>
            </a:rPr>
            <a:t>Accuracy and compliance</a:t>
          </a:r>
          <a:endParaRPr lang="en-US" sz="1800" dirty="0">
            <a:latin typeface="Arial" panose="020B0604020202020204" pitchFamily="34" charset="0"/>
            <a:cs typeface="Arial" panose="020B0604020202020204" pitchFamily="34" charset="0"/>
          </a:endParaRPr>
        </a:p>
      </dgm:t>
    </dgm:pt>
    <dgm:pt modelId="{9A130786-AEE0-43B0-BDD3-E03808EC595C}" type="parTrans" cxnId="{6648DDF9-DF15-47CF-B587-EB3208E224BF}">
      <dgm:prSet/>
      <dgm:spPr/>
      <dgm:t>
        <a:bodyPr/>
        <a:lstStyle/>
        <a:p>
          <a:endParaRPr lang="en-US"/>
        </a:p>
      </dgm:t>
    </dgm:pt>
    <dgm:pt modelId="{EF60D2A7-FB97-4E30-B6B3-B565D21526F9}" type="sibTrans" cxnId="{6648DDF9-DF15-47CF-B587-EB3208E224BF}">
      <dgm:prSet/>
      <dgm:spPr/>
      <dgm:t>
        <a:bodyPr/>
        <a:lstStyle/>
        <a:p>
          <a:endParaRPr lang="en-US"/>
        </a:p>
      </dgm:t>
    </dgm:pt>
    <dgm:pt modelId="{5D441865-5FC1-4746-AB06-149023A801B3}">
      <dgm:prSet phldrT="[Text]"/>
      <dgm:spPr/>
      <dgm:t>
        <a:bodyPr/>
        <a:lstStyle/>
        <a:p>
          <a:endParaRPr lang="en-US" sz="1400" dirty="0"/>
        </a:p>
      </dgm:t>
    </dgm:pt>
    <dgm:pt modelId="{0354C041-3AE3-4F73-80BA-36606B4C38A7}" type="parTrans" cxnId="{D6EBDBE9-A133-4F5B-853D-24859AFAC5B0}">
      <dgm:prSet/>
      <dgm:spPr/>
      <dgm:t>
        <a:bodyPr/>
        <a:lstStyle/>
        <a:p>
          <a:endParaRPr lang="en-US"/>
        </a:p>
      </dgm:t>
    </dgm:pt>
    <dgm:pt modelId="{08DE0777-92A9-46BD-B56F-C0A81F145DD3}" type="sibTrans" cxnId="{D6EBDBE9-A133-4F5B-853D-24859AFAC5B0}">
      <dgm:prSet/>
      <dgm:spPr/>
      <dgm:t>
        <a:bodyPr/>
        <a:lstStyle/>
        <a:p>
          <a:endParaRPr lang="en-US"/>
        </a:p>
      </dgm:t>
    </dgm:pt>
    <dgm:pt modelId="{E51AD389-6A7A-498D-8874-5AB9829EC5A6}">
      <dgm:prSet phldrT="[Text]" custT="1"/>
      <dgm:spPr/>
      <dgm:t>
        <a:bodyPr/>
        <a:lstStyle/>
        <a:p>
          <a:r>
            <a:rPr lang="en-US" sz="1800" dirty="0" smtClean="0">
              <a:latin typeface="Arial" panose="020B0604020202020204" pitchFamily="34" charset="0"/>
              <a:cs typeface="Arial" panose="020B0604020202020204" pitchFamily="34" charset="0"/>
            </a:rPr>
            <a:t>Customization</a:t>
          </a:r>
          <a:endParaRPr lang="en-US" sz="1800" dirty="0">
            <a:latin typeface="Arial" panose="020B0604020202020204" pitchFamily="34" charset="0"/>
            <a:cs typeface="Arial" panose="020B0604020202020204" pitchFamily="34" charset="0"/>
          </a:endParaRPr>
        </a:p>
      </dgm:t>
    </dgm:pt>
    <dgm:pt modelId="{059D3475-D558-42A4-A646-76DBEE661D96}" type="parTrans" cxnId="{D58C0C66-1E76-450A-B4F9-6A85862A0622}">
      <dgm:prSet/>
      <dgm:spPr/>
      <dgm:t>
        <a:bodyPr/>
        <a:lstStyle/>
        <a:p>
          <a:endParaRPr lang="en-US"/>
        </a:p>
      </dgm:t>
    </dgm:pt>
    <dgm:pt modelId="{0B1C1E28-9F3E-41C2-9256-22C8B076C639}" type="sibTrans" cxnId="{D58C0C66-1E76-450A-B4F9-6A85862A0622}">
      <dgm:prSet/>
      <dgm:spPr/>
      <dgm:t>
        <a:bodyPr/>
        <a:lstStyle/>
        <a:p>
          <a:endParaRPr lang="en-US"/>
        </a:p>
      </dgm:t>
    </dgm:pt>
    <dgm:pt modelId="{D88BFF98-2654-477D-969E-B57B611C9499}">
      <dgm:prSet phldrT="[Text]"/>
      <dgm:spPr/>
      <dgm:t>
        <a:bodyPr/>
        <a:lstStyle/>
        <a:p>
          <a:endParaRPr lang="en-US" sz="1400" dirty="0"/>
        </a:p>
      </dgm:t>
    </dgm:pt>
    <dgm:pt modelId="{94BD9DD6-A754-4BB3-9FDB-4307FE75FE17}" type="parTrans" cxnId="{83CFEFDC-1468-4484-AFED-BF0F698E2434}">
      <dgm:prSet/>
      <dgm:spPr/>
      <dgm:t>
        <a:bodyPr/>
        <a:lstStyle/>
        <a:p>
          <a:endParaRPr lang="en-US"/>
        </a:p>
      </dgm:t>
    </dgm:pt>
    <dgm:pt modelId="{3F6BEE45-EB47-401F-B4FE-D04035A257DD}" type="sibTrans" cxnId="{83CFEFDC-1468-4484-AFED-BF0F698E2434}">
      <dgm:prSet/>
      <dgm:spPr/>
      <dgm:t>
        <a:bodyPr/>
        <a:lstStyle/>
        <a:p>
          <a:endParaRPr lang="en-US"/>
        </a:p>
      </dgm:t>
    </dgm:pt>
    <dgm:pt modelId="{BEC2E6C1-BDB5-48A3-A6C0-A07D8C07E9AD}">
      <dgm:prSet phldrT="[Text]" custT="1"/>
      <dgm:spPr/>
      <dgm:t>
        <a:bodyPr/>
        <a:lstStyle/>
        <a:p>
          <a:r>
            <a:rPr lang="en-US" sz="1800" dirty="0" smtClean="0">
              <a:latin typeface="Arial" panose="020B0604020202020204" pitchFamily="34" charset="0"/>
              <a:cs typeface="Arial" panose="020B0604020202020204" pitchFamily="34" charset="0"/>
            </a:rPr>
            <a:t>Mobile accessibility</a:t>
          </a:r>
          <a:endParaRPr lang="en-US" sz="1800" dirty="0">
            <a:latin typeface="Arial" panose="020B0604020202020204" pitchFamily="34" charset="0"/>
            <a:cs typeface="Arial" panose="020B0604020202020204" pitchFamily="34" charset="0"/>
          </a:endParaRPr>
        </a:p>
      </dgm:t>
    </dgm:pt>
    <dgm:pt modelId="{391A750E-FF96-44B1-A58A-99E15ECC713A}" type="parTrans" cxnId="{DDA253F0-D382-4411-BD25-C7F9A959932A}">
      <dgm:prSet/>
      <dgm:spPr/>
      <dgm:t>
        <a:bodyPr/>
        <a:lstStyle/>
        <a:p>
          <a:endParaRPr lang="en-US"/>
        </a:p>
      </dgm:t>
    </dgm:pt>
    <dgm:pt modelId="{9851F36D-0EF8-4F67-AF68-9F12E5FBF31A}" type="sibTrans" cxnId="{DDA253F0-D382-4411-BD25-C7F9A959932A}">
      <dgm:prSet/>
      <dgm:spPr/>
      <dgm:t>
        <a:bodyPr/>
        <a:lstStyle/>
        <a:p>
          <a:endParaRPr lang="en-US"/>
        </a:p>
      </dgm:t>
    </dgm:pt>
    <dgm:pt modelId="{2D89BF8E-315C-4182-9D28-6AFDC11F09E1}" type="pres">
      <dgm:prSet presAssocID="{43A7C1E3-0051-4B2B-A221-24BC5A36C189}" presName="Name0" presStyleCnt="0">
        <dgm:presLayoutVars>
          <dgm:chMax/>
          <dgm:chPref val="3"/>
          <dgm:dir/>
          <dgm:animOne val="branch"/>
          <dgm:animLvl val="lvl"/>
        </dgm:presLayoutVars>
      </dgm:prSet>
      <dgm:spPr/>
    </dgm:pt>
    <dgm:pt modelId="{B15434AA-8FBA-4F72-8ED7-14AA7A43917F}" type="pres">
      <dgm:prSet presAssocID="{B3591230-17C2-4AE6-BEF8-609CDE5BB4B4}" presName="composite" presStyleCnt="0"/>
      <dgm:spPr/>
    </dgm:pt>
    <dgm:pt modelId="{1C762CB5-F639-4EEC-9BCB-D7B60834E751}" type="pres">
      <dgm:prSet presAssocID="{B3591230-17C2-4AE6-BEF8-609CDE5BB4B4}" presName="FirstChild" presStyleLbl="revTx" presStyleIdx="0" presStyleCnt="4">
        <dgm:presLayoutVars>
          <dgm:chMax val="0"/>
          <dgm:chPref val="0"/>
          <dgm:bulletEnabled val="1"/>
        </dgm:presLayoutVars>
      </dgm:prSet>
      <dgm:spPr/>
    </dgm:pt>
    <dgm:pt modelId="{6D1EF872-F053-4819-B4F0-1EB26585386C}" type="pres">
      <dgm:prSet presAssocID="{B3591230-17C2-4AE6-BEF8-609CDE5BB4B4}" presName="Parent" presStyleLbl="alignNode1" presStyleIdx="0" presStyleCnt="2">
        <dgm:presLayoutVars>
          <dgm:chMax val="3"/>
          <dgm:chPref val="3"/>
          <dgm:bulletEnabled val="1"/>
        </dgm:presLayoutVars>
      </dgm:prSet>
      <dgm:spPr/>
    </dgm:pt>
    <dgm:pt modelId="{6242FBB6-4A4C-4E0C-A3CF-C35B20D59442}" type="pres">
      <dgm:prSet presAssocID="{B3591230-17C2-4AE6-BEF8-609CDE5BB4B4}" presName="Accent" presStyleLbl="parChTrans1D1" presStyleIdx="0" presStyleCnt="2"/>
      <dgm:spPr/>
    </dgm:pt>
    <dgm:pt modelId="{843C4052-DA1D-44E9-9910-7EEFEB9F5F5B}" type="pres">
      <dgm:prSet presAssocID="{B3591230-17C2-4AE6-BEF8-609CDE5BB4B4}" presName="Child" presStyleLbl="revTx" presStyleIdx="1" presStyleCnt="4" custScaleY="123923">
        <dgm:presLayoutVars>
          <dgm:chMax val="0"/>
          <dgm:chPref val="0"/>
          <dgm:bulletEnabled val="1"/>
        </dgm:presLayoutVars>
      </dgm:prSet>
      <dgm:spPr/>
      <dgm:t>
        <a:bodyPr/>
        <a:lstStyle/>
        <a:p>
          <a:endParaRPr lang="en-US"/>
        </a:p>
      </dgm:t>
    </dgm:pt>
    <dgm:pt modelId="{7B50EBF4-FCB3-4A74-86CB-FB11D53B4600}" type="pres">
      <dgm:prSet presAssocID="{4E5F8CB1-7DFC-46DB-84C9-40C364725C17}" presName="sibTrans" presStyleCnt="0"/>
      <dgm:spPr/>
    </dgm:pt>
    <dgm:pt modelId="{682FDD7A-0AB3-4F63-BA29-499711FB8EFC}" type="pres">
      <dgm:prSet presAssocID="{7A7E6F10-6C95-4A56-9740-AA8BE4A715A8}" presName="composite" presStyleCnt="0"/>
      <dgm:spPr/>
    </dgm:pt>
    <dgm:pt modelId="{5A3CBD5C-507F-40C2-859C-8FB4E82854AC}" type="pres">
      <dgm:prSet presAssocID="{7A7E6F10-6C95-4A56-9740-AA8BE4A715A8}" presName="FirstChild" presStyleLbl="revTx" presStyleIdx="2" presStyleCnt="4">
        <dgm:presLayoutVars>
          <dgm:chMax val="0"/>
          <dgm:chPref val="0"/>
          <dgm:bulletEnabled val="1"/>
        </dgm:presLayoutVars>
      </dgm:prSet>
      <dgm:spPr/>
    </dgm:pt>
    <dgm:pt modelId="{70A04FAD-0201-4B56-BB16-336174D32B2C}" type="pres">
      <dgm:prSet presAssocID="{7A7E6F10-6C95-4A56-9740-AA8BE4A715A8}" presName="Parent" presStyleLbl="alignNode1" presStyleIdx="1" presStyleCnt="2">
        <dgm:presLayoutVars>
          <dgm:chMax val="3"/>
          <dgm:chPref val="3"/>
          <dgm:bulletEnabled val="1"/>
        </dgm:presLayoutVars>
      </dgm:prSet>
      <dgm:spPr/>
      <dgm:t>
        <a:bodyPr/>
        <a:lstStyle/>
        <a:p>
          <a:endParaRPr lang="en-US"/>
        </a:p>
      </dgm:t>
    </dgm:pt>
    <dgm:pt modelId="{E968FDC0-4CB1-406A-BFF8-94DE3ACED89B}" type="pres">
      <dgm:prSet presAssocID="{7A7E6F10-6C95-4A56-9740-AA8BE4A715A8}" presName="Accent" presStyleLbl="parChTrans1D1" presStyleIdx="1" presStyleCnt="2"/>
      <dgm:spPr/>
    </dgm:pt>
    <dgm:pt modelId="{CAF3C710-2217-4E04-A7FF-6F18082DFCE7}" type="pres">
      <dgm:prSet presAssocID="{7A7E6F10-6C95-4A56-9740-AA8BE4A715A8}" presName="Child" presStyleLbl="revTx" presStyleIdx="3" presStyleCnt="4">
        <dgm:presLayoutVars>
          <dgm:chMax val="0"/>
          <dgm:chPref val="0"/>
          <dgm:bulletEnabled val="1"/>
        </dgm:presLayoutVars>
      </dgm:prSet>
      <dgm:spPr/>
    </dgm:pt>
  </dgm:ptLst>
  <dgm:cxnLst>
    <dgm:cxn modelId="{1DB3CFF0-D99B-4E12-8F26-AA8FFB115A0F}" type="presOf" srcId="{FB4553DE-1CC8-4BA0-A3AD-ACD7D18115C7}" destId="{843C4052-DA1D-44E9-9910-7EEFEB9F5F5B}" srcOrd="0" destOrd="3" presId="urn:microsoft.com/office/officeart/2011/layout/TabList"/>
    <dgm:cxn modelId="{A7A52D19-536D-4AF6-9681-8D31D186BC72}" srcId="{B3591230-17C2-4AE6-BEF8-609CDE5BB4B4}" destId="{F01C2928-8344-45F7-B8B2-A5F63216DACC}" srcOrd="5" destOrd="0" parTransId="{8966B5B2-D382-4915-BADA-C9463FB41F87}" sibTransId="{60C05E7E-0AD7-422E-A980-9D2212BC2B21}"/>
    <dgm:cxn modelId="{D726AA82-AF11-4BB3-9EFC-AD826621A2BF}" type="presOf" srcId="{3533DC7C-74EF-4582-B127-2039FD54C0B0}" destId="{843C4052-DA1D-44E9-9910-7EEFEB9F5F5B}" srcOrd="0" destOrd="0" presId="urn:microsoft.com/office/officeart/2011/layout/TabList"/>
    <dgm:cxn modelId="{DDA253F0-D382-4411-BD25-C7F9A959932A}" srcId="{7A7E6F10-6C95-4A56-9740-AA8BE4A715A8}" destId="{BEC2E6C1-BDB5-48A3-A6C0-A07D8C07E9AD}" srcOrd="4" destOrd="0" parTransId="{391A750E-FF96-44B1-A58A-99E15ECC713A}" sibTransId="{9851F36D-0EF8-4F67-AF68-9F12E5FBF31A}"/>
    <dgm:cxn modelId="{55845499-ACBB-4552-AB88-32E0A2528B8F}" srcId="{B3591230-17C2-4AE6-BEF8-609CDE5BB4B4}" destId="{3533DC7C-74EF-4582-B127-2039FD54C0B0}" srcOrd="1" destOrd="0" parTransId="{6D9EDE6E-2C53-4DB1-8209-0784ACF4782D}" sibTransId="{B9A90450-094E-4E38-9A2B-C71CE5AF8F23}"/>
    <dgm:cxn modelId="{F3740910-463F-40DA-AA3C-9F1E17A5D001}" type="presOf" srcId="{281DAC53-FA81-47A8-B6D5-3758FB8821DA}" destId="{843C4052-DA1D-44E9-9910-7EEFEB9F5F5B}" srcOrd="0" destOrd="8" presId="urn:microsoft.com/office/officeart/2011/layout/TabList"/>
    <dgm:cxn modelId="{3E4E915E-E708-475F-8C05-31B4C6F21C1D}" srcId="{B3591230-17C2-4AE6-BEF8-609CDE5BB4B4}" destId="{274E9C75-4416-42D8-A6CA-B580E4B1E7BE}" srcOrd="2" destOrd="0" parTransId="{03B60602-F293-4AC6-ABD9-3DEFA76DFD2E}" sibTransId="{F2D81044-91BD-4545-8203-4C823FBB8914}"/>
    <dgm:cxn modelId="{1B4BC0B8-C248-4B0D-8828-02B199BD2547}" srcId="{B3591230-17C2-4AE6-BEF8-609CDE5BB4B4}" destId="{FB4553DE-1CC8-4BA0-A3AD-ACD7D18115C7}" srcOrd="4" destOrd="0" parTransId="{E30EF633-97DA-423B-AF1C-E75F767AF342}" sibTransId="{59D48793-7189-4070-A316-1DD702666ADF}"/>
    <dgm:cxn modelId="{159E5276-EA0A-41F6-854A-9B123616E025}" type="presOf" srcId="{5847AC93-B736-410F-82A8-10B6268311CB}" destId="{843C4052-DA1D-44E9-9910-7EEFEB9F5F5B}" srcOrd="0" destOrd="2" presId="urn:microsoft.com/office/officeart/2011/layout/TabList"/>
    <dgm:cxn modelId="{AF891D85-43EB-410B-8BDC-BF4F0B2C15D1}" srcId="{B3591230-17C2-4AE6-BEF8-609CDE5BB4B4}" destId="{EABDA137-D2A3-4759-A489-60BDB2CC3A77}" srcOrd="0" destOrd="0" parTransId="{E394B0A3-F7C9-48AE-A1A5-F50E3B7B169F}" sibTransId="{1BEAC72F-A1E3-47E5-AC10-DDAA59314B90}"/>
    <dgm:cxn modelId="{81CA29AD-7137-4709-8587-339FC30A01A6}" type="presOf" srcId="{1EF59E10-5C17-4B6B-AFF5-CEF6C54A4F5A}" destId="{CAF3C710-2217-4E04-A7FF-6F18082DFCE7}" srcOrd="0" destOrd="1" presId="urn:microsoft.com/office/officeart/2011/layout/TabList"/>
    <dgm:cxn modelId="{69E120FA-B5F9-49FC-B402-C04583BFB934}" srcId="{B3591230-17C2-4AE6-BEF8-609CDE5BB4B4}" destId="{DF4820E1-E338-4DA5-BFFF-E2F8B915997A}" srcOrd="6" destOrd="0" parTransId="{CB4439DF-F322-46C5-931D-80F219832F00}" sibTransId="{76DCE18D-FEEA-4CFE-A315-143A4B2910BE}"/>
    <dgm:cxn modelId="{531F13B8-E773-4FFF-B51C-824A5EC730AA}" srcId="{B3591230-17C2-4AE6-BEF8-609CDE5BB4B4}" destId="{22899244-216B-4ADB-A4C5-7875CED7693B}" srcOrd="8" destOrd="0" parTransId="{9A58A95F-67D8-40FF-ACDC-6BAF75F23BA4}" sibTransId="{3F3CE9DE-D75F-4CA0-AF13-F81168DF2590}"/>
    <dgm:cxn modelId="{CF162BDF-24C8-4C6A-BD3A-1D21EF5E3811}" srcId="{B3591230-17C2-4AE6-BEF8-609CDE5BB4B4}" destId="{281DAC53-FA81-47A8-B6D5-3758FB8821DA}" srcOrd="9" destOrd="0" parTransId="{459C4593-9E63-43A5-87E2-464C933FEDA8}" sibTransId="{BC239FE0-65FD-4B87-B6AA-9670D48967CD}"/>
    <dgm:cxn modelId="{9AC950B2-D58D-425C-9507-A088E8759038}" srcId="{43A7C1E3-0051-4B2B-A221-24BC5A36C189}" destId="{7A7E6F10-6C95-4A56-9740-AA8BE4A715A8}" srcOrd="1" destOrd="0" parTransId="{D900CA9A-7CF1-4798-B817-5FC9992DE603}" sibTransId="{DBEA25FF-FCE6-4C99-9193-78F0E3E661A9}"/>
    <dgm:cxn modelId="{5936055A-7F90-411A-A141-367AD9581F1F}" type="presOf" srcId="{CB388AA8-8FE3-4CAC-8769-EB7DDB645C9A}" destId="{843C4052-DA1D-44E9-9910-7EEFEB9F5F5B}" srcOrd="0" destOrd="6" presId="urn:microsoft.com/office/officeart/2011/layout/TabList"/>
    <dgm:cxn modelId="{59EF9981-63FD-4A7A-9303-89974D947D29}" type="presOf" srcId="{D88BFF98-2654-477D-969E-B57B611C9499}" destId="{CAF3C710-2217-4E04-A7FF-6F18082DFCE7}" srcOrd="0" destOrd="4" presId="urn:microsoft.com/office/officeart/2011/layout/TabList"/>
    <dgm:cxn modelId="{C2330B03-E746-45D8-AE50-913D9D8560D0}" type="presOf" srcId="{7A7E6F10-6C95-4A56-9740-AA8BE4A715A8}" destId="{70A04FAD-0201-4B56-BB16-336174D32B2C}" srcOrd="0" destOrd="0" presId="urn:microsoft.com/office/officeart/2011/layout/TabList"/>
    <dgm:cxn modelId="{0F108FC8-11DB-43F9-BD12-C8DF0461D44E}" type="presOf" srcId="{B3591230-17C2-4AE6-BEF8-609CDE5BB4B4}" destId="{6D1EF872-F053-4819-B4F0-1EB26585386C}" srcOrd="0" destOrd="0" presId="urn:microsoft.com/office/officeart/2011/layout/TabList"/>
    <dgm:cxn modelId="{974D1D54-CD74-409F-BE7A-D5E2A4F8C21D}" type="presOf" srcId="{DF4820E1-E338-4DA5-BFFF-E2F8B915997A}" destId="{843C4052-DA1D-44E9-9910-7EEFEB9F5F5B}" srcOrd="0" destOrd="5" presId="urn:microsoft.com/office/officeart/2011/layout/TabList"/>
    <dgm:cxn modelId="{3249C1B5-0C33-463E-80CB-5A2CCC27E40D}" srcId="{B3591230-17C2-4AE6-BEF8-609CDE5BB4B4}" destId="{4ACAEFE9-FE63-4D8D-8116-FF7C6ABFF9F9}" srcOrd="10" destOrd="0" parTransId="{89FEB8E3-FFDE-41A8-8EE8-891DEA2CD15F}" sibTransId="{8A0D5954-44DB-4152-8E2B-B3007CFD2AD7}"/>
    <dgm:cxn modelId="{3063BECF-2BAA-4EA0-A285-A081E758C0C1}" srcId="{7A7E6F10-6C95-4A56-9740-AA8BE4A715A8}" destId="{A38032FD-AD44-49F6-A3C6-D49D14315A8D}" srcOrd="1" destOrd="0" parTransId="{5C6B9AC7-C2A5-437D-AF29-40D4B783B596}" sibTransId="{2824FA55-3BF3-49C5-9C7E-1421CA1F7677}"/>
    <dgm:cxn modelId="{4024E777-A7EC-4B6F-A527-31B767F8B04C}" srcId="{7A7E6F10-6C95-4A56-9740-AA8BE4A715A8}" destId="{5FE368CB-C3B0-4D40-8E7C-0D478C61D887}" srcOrd="0" destOrd="0" parTransId="{1E6DD6E5-0CF4-46B6-B2A4-4AC97E27DE61}" sibTransId="{E6C3237E-8FAB-4895-82C7-05147250932B}"/>
    <dgm:cxn modelId="{39653713-DD7D-4830-A3B8-E349193CFBAB}" type="presOf" srcId="{2E3AA30C-556B-4538-B818-111301C31D80}" destId="{843C4052-DA1D-44E9-9910-7EEFEB9F5F5B}" srcOrd="0" destOrd="10" presId="urn:microsoft.com/office/officeart/2011/layout/TabList"/>
    <dgm:cxn modelId="{75345B25-DC62-40F2-B6ED-18C2FC07EFFD}" type="presOf" srcId="{F01C2928-8344-45F7-B8B2-A5F63216DACC}" destId="{843C4052-DA1D-44E9-9910-7EEFEB9F5F5B}" srcOrd="0" destOrd="4" presId="urn:microsoft.com/office/officeart/2011/layout/TabList"/>
    <dgm:cxn modelId="{E637E409-B7FE-40C6-AE27-E7C70AFC5187}" type="presOf" srcId="{9A6781E5-48FC-4EB9-835C-35A3A8E9CA92}" destId="{843C4052-DA1D-44E9-9910-7EEFEB9F5F5B}" srcOrd="0" destOrd="11" presId="urn:microsoft.com/office/officeart/2011/layout/TabList"/>
    <dgm:cxn modelId="{BB171DE1-111A-460B-ADC0-C1A73813FA20}" srcId="{43A7C1E3-0051-4B2B-A221-24BC5A36C189}" destId="{B3591230-17C2-4AE6-BEF8-609CDE5BB4B4}" srcOrd="0" destOrd="0" parTransId="{920AD4B1-AEC3-455D-ABE5-3452F22BCF81}" sibTransId="{4E5F8CB1-7DFC-46DB-84C9-40C364725C17}"/>
    <dgm:cxn modelId="{FC008B1E-D161-4676-BB12-F8F8798FC02D}" srcId="{B3591230-17C2-4AE6-BEF8-609CDE5BB4B4}" destId="{2E3AA30C-556B-4538-B818-111301C31D80}" srcOrd="11" destOrd="0" parTransId="{63B57CE7-4F0A-4322-AA22-571538B71FD0}" sibTransId="{72ADA366-7BB1-4C76-8F3F-FBC27749D6A1}"/>
    <dgm:cxn modelId="{391D69DE-1FA6-4367-AC98-9E2706743E4D}" type="presOf" srcId="{A38032FD-AD44-49F6-A3C6-D49D14315A8D}" destId="{CAF3C710-2217-4E04-A7FF-6F18082DFCE7}" srcOrd="0" destOrd="0" presId="urn:microsoft.com/office/officeart/2011/layout/TabList"/>
    <dgm:cxn modelId="{038CBEDA-E3F3-4E38-A86E-132EBFA97489}" type="presOf" srcId="{BEC2E6C1-BDB5-48A3-A6C0-A07D8C07E9AD}" destId="{CAF3C710-2217-4E04-A7FF-6F18082DFCE7}" srcOrd="0" destOrd="3" presId="urn:microsoft.com/office/officeart/2011/layout/TabList"/>
    <dgm:cxn modelId="{E88447F4-F5D4-4B70-8704-F9E5A6504780}" srcId="{B3591230-17C2-4AE6-BEF8-609CDE5BB4B4}" destId="{CB388AA8-8FE3-4CAC-8769-EB7DDB645C9A}" srcOrd="7" destOrd="0" parTransId="{A6A4C592-A6A5-4960-8A88-0096916B5A1D}" sibTransId="{7B7D16D6-424C-46E8-A16A-45F6AC1E28D3}"/>
    <dgm:cxn modelId="{11B5E634-4BCC-4D97-AF27-965AADE7834D}" type="presOf" srcId="{2ED439A6-FAAE-4A28-932F-EBC2388169CE}" destId="{CAF3C710-2217-4E04-A7FF-6F18082DFCE7}" srcOrd="0" destOrd="6" presId="urn:microsoft.com/office/officeart/2011/layout/TabList"/>
    <dgm:cxn modelId="{F0480AAE-1588-4B0D-B8DC-6C9266440DBB}" type="presOf" srcId="{43A7C1E3-0051-4B2B-A221-24BC5A36C189}" destId="{2D89BF8E-315C-4182-9D28-6AFDC11F09E1}" srcOrd="0" destOrd="0" presId="urn:microsoft.com/office/officeart/2011/layout/TabList"/>
    <dgm:cxn modelId="{83CFEFDC-1468-4484-AFED-BF0F698E2434}" srcId="{7A7E6F10-6C95-4A56-9740-AA8BE4A715A8}" destId="{D88BFF98-2654-477D-969E-B57B611C9499}" srcOrd="5" destOrd="0" parTransId="{94BD9DD6-A754-4BB3-9FDB-4307FE75FE17}" sibTransId="{3F6BEE45-EB47-401F-B4FE-D04035A257DD}"/>
    <dgm:cxn modelId="{73F553D8-AA36-4EE0-805F-F9D43CC75604}" type="presOf" srcId="{22899244-216B-4ADB-A4C5-7875CED7693B}" destId="{843C4052-DA1D-44E9-9910-7EEFEB9F5F5B}" srcOrd="0" destOrd="7" presId="urn:microsoft.com/office/officeart/2011/layout/TabList"/>
    <dgm:cxn modelId="{D58C0C66-1E76-450A-B4F9-6A85862A0622}" srcId="{7A7E6F10-6C95-4A56-9740-AA8BE4A715A8}" destId="{E51AD389-6A7A-498D-8874-5AB9829EC5A6}" srcOrd="3" destOrd="0" parTransId="{059D3475-D558-42A4-A646-76DBEE661D96}" sibTransId="{0B1C1E28-9F3E-41C2-9256-22C8B076C639}"/>
    <dgm:cxn modelId="{D6EBDBE9-A133-4F5B-853D-24859AFAC5B0}" srcId="{7A7E6F10-6C95-4A56-9740-AA8BE4A715A8}" destId="{5D441865-5FC1-4746-AB06-149023A801B3}" srcOrd="6" destOrd="0" parTransId="{0354C041-3AE3-4F73-80BA-36606B4C38A7}" sibTransId="{08DE0777-92A9-46BD-B56F-C0A81F145DD3}"/>
    <dgm:cxn modelId="{DE4DCAC4-5236-42CE-B09B-294BD5A9DD2F}" srcId="{B3591230-17C2-4AE6-BEF8-609CDE5BB4B4}" destId="{9A6781E5-48FC-4EB9-835C-35A3A8E9CA92}" srcOrd="12" destOrd="0" parTransId="{9B953E0A-CD15-4E55-AE35-8AF2F707213A}" sibTransId="{8F2DB09A-5F27-4428-9A88-2D94C16791DA}"/>
    <dgm:cxn modelId="{246DD0C1-09C6-48F2-ACD5-51A4A1E0EBDA}" type="presOf" srcId="{4ACAEFE9-FE63-4D8D-8116-FF7C6ABFF9F9}" destId="{843C4052-DA1D-44E9-9910-7EEFEB9F5F5B}" srcOrd="0" destOrd="9" presId="urn:microsoft.com/office/officeart/2011/layout/TabList"/>
    <dgm:cxn modelId="{6648DDF9-DF15-47CF-B587-EB3208E224BF}" srcId="{7A7E6F10-6C95-4A56-9740-AA8BE4A715A8}" destId="{1EF59E10-5C17-4B6B-AFF5-CEF6C54A4F5A}" srcOrd="2" destOrd="0" parTransId="{9A130786-AEE0-43B0-BDD3-E03808EC595C}" sibTransId="{EF60D2A7-FB97-4E30-B6B3-B565D21526F9}"/>
    <dgm:cxn modelId="{B1332FFB-DD79-44B2-9D85-D06F28029A05}" type="presOf" srcId="{5FE368CB-C3B0-4D40-8E7C-0D478C61D887}" destId="{5A3CBD5C-507F-40C2-859C-8FB4E82854AC}" srcOrd="0" destOrd="0" presId="urn:microsoft.com/office/officeart/2011/layout/TabList"/>
    <dgm:cxn modelId="{8CB56D33-79A9-42E3-BF9C-65D85170552A}" type="presOf" srcId="{E51AD389-6A7A-498D-8874-5AB9829EC5A6}" destId="{CAF3C710-2217-4E04-A7FF-6F18082DFCE7}" srcOrd="0" destOrd="2" presId="urn:microsoft.com/office/officeart/2011/layout/TabList"/>
    <dgm:cxn modelId="{384F2DAC-FEA6-4DF4-B02F-3A05525214B8}" srcId="{B3591230-17C2-4AE6-BEF8-609CDE5BB4B4}" destId="{5847AC93-B736-410F-82A8-10B6268311CB}" srcOrd="3" destOrd="0" parTransId="{9A940FA4-0BD0-4D16-9C59-66ABFA5D78E2}" sibTransId="{7490AFE2-35C1-4769-9DED-CABA34823132}"/>
    <dgm:cxn modelId="{D9D7138C-14FE-4330-8B89-F2D9F592017E}" srcId="{7A7E6F10-6C95-4A56-9740-AA8BE4A715A8}" destId="{2ED439A6-FAAE-4A28-932F-EBC2388169CE}" srcOrd="7" destOrd="0" parTransId="{23AA27C3-0985-4AAB-85A1-F86A7C03BCD7}" sibTransId="{AC10CA81-CC1F-4CD2-940A-752A806F0C02}"/>
    <dgm:cxn modelId="{96B37E28-5C4B-469A-9D09-DDDB2D418BE9}" type="presOf" srcId="{EABDA137-D2A3-4759-A489-60BDB2CC3A77}" destId="{1C762CB5-F639-4EEC-9BCB-D7B60834E751}" srcOrd="0" destOrd="0" presId="urn:microsoft.com/office/officeart/2011/layout/TabList"/>
    <dgm:cxn modelId="{AD54B5F7-3AEC-4867-82E6-E0C1970045D1}" type="presOf" srcId="{5D441865-5FC1-4746-AB06-149023A801B3}" destId="{CAF3C710-2217-4E04-A7FF-6F18082DFCE7}" srcOrd="0" destOrd="5" presId="urn:microsoft.com/office/officeart/2011/layout/TabList"/>
    <dgm:cxn modelId="{28C70394-7639-43F6-98CD-2731FC68B7C1}" type="presOf" srcId="{274E9C75-4416-42D8-A6CA-B580E4B1E7BE}" destId="{843C4052-DA1D-44E9-9910-7EEFEB9F5F5B}" srcOrd="0" destOrd="1" presId="urn:microsoft.com/office/officeart/2011/layout/TabList"/>
    <dgm:cxn modelId="{0D16293D-5999-4780-8A2D-7F3BF9796763}" type="presParOf" srcId="{2D89BF8E-315C-4182-9D28-6AFDC11F09E1}" destId="{B15434AA-8FBA-4F72-8ED7-14AA7A43917F}" srcOrd="0" destOrd="0" presId="urn:microsoft.com/office/officeart/2011/layout/TabList"/>
    <dgm:cxn modelId="{617AC879-3AAF-440A-B532-D1B1E3C0C4F1}" type="presParOf" srcId="{B15434AA-8FBA-4F72-8ED7-14AA7A43917F}" destId="{1C762CB5-F639-4EEC-9BCB-D7B60834E751}" srcOrd="0" destOrd="0" presId="urn:microsoft.com/office/officeart/2011/layout/TabList"/>
    <dgm:cxn modelId="{C20DED28-5EBD-46E7-BFF6-EC75BCB8A0B8}" type="presParOf" srcId="{B15434AA-8FBA-4F72-8ED7-14AA7A43917F}" destId="{6D1EF872-F053-4819-B4F0-1EB26585386C}" srcOrd="1" destOrd="0" presId="urn:microsoft.com/office/officeart/2011/layout/TabList"/>
    <dgm:cxn modelId="{3DF726FA-37A3-43A4-9816-0DD959000D3E}" type="presParOf" srcId="{B15434AA-8FBA-4F72-8ED7-14AA7A43917F}" destId="{6242FBB6-4A4C-4E0C-A3CF-C35B20D59442}" srcOrd="2" destOrd="0" presId="urn:microsoft.com/office/officeart/2011/layout/TabList"/>
    <dgm:cxn modelId="{86C4FF61-00F6-4371-9CDD-2A299567535F}" type="presParOf" srcId="{2D89BF8E-315C-4182-9D28-6AFDC11F09E1}" destId="{843C4052-DA1D-44E9-9910-7EEFEB9F5F5B}" srcOrd="1" destOrd="0" presId="urn:microsoft.com/office/officeart/2011/layout/TabList"/>
    <dgm:cxn modelId="{E95C4DE3-EE4B-421D-842F-FFEC4077DFD2}" type="presParOf" srcId="{2D89BF8E-315C-4182-9D28-6AFDC11F09E1}" destId="{7B50EBF4-FCB3-4A74-86CB-FB11D53B4600}" srcOrd="2" destOrd="0" presId="urn:microsoft.com/office/officeart/2011/layout/TabList"/>
    <dgm:cxn modelId="{39C2A434-2D6B-45A9-B451-6639623F69A5}" type="presParOf" srcId="{2D89BF8E-315C-4182-9D28-6AFDC11F09E1}" destId="{682FDD7A-0AB3-4F63-BA29-499711FB8EFC}" srcOrd="3" destOrd="0" presId="urn:microsoft.com/office/officeart/2011/layout/TabList"/>
    <dgm:cxn modelId="{4E2C201F-DD4D-4C7D-AACC-D9E9EA597330}" type="presParOf" srcId="{682FDD7A-0AB3-4F63-BA29-499711FB8EFC}" destId="{5A3CBD5C-507F-40C2-859C-8FB4E82854AC}" srcOrd="0" destOrd="0" presId="urn:microsoft.com/office/officeart/2011/layout/TabList"/>
    <dgm:cxn modelId="{8D86BDB0-E33A-4BD2-A9E5-3E43E17CA23F}" type="presParOf" srcId="{682FDD7A-0AB3-4F63-BA29-499711FB8EFC}" destId="{70A04FAD-0201-4B56-BB16-336174D32B2C}" srcOrd="1" destOrd="0" presId="urn:microsoft.com/office/officeart/2011/layout/TabList"/>
    <dgm:cxn modelId="{5DE3A840-0425-4768-8AD7-B704AF1A481D}" type="presParOf" srcId="{682FDD7A-0AB3-4F63-BA29-499711FB8EFC}" destId="{E968FDC0-4CB1-406A-BFF8-94DE3ACED89B}" srcOrd="2" destOrd="0" presId="urn:microsoft.com/office/officeart/2011/layout/TabList"/>
    <dgm:cxn modelId="{D2B31269-4F65-4B83-80A9-8DFA16769E5D}" type="presParOf" srcId="{2D89BF8E-315C-4182-9D28-6AFDC11F09E1}" destId="{CAF3C710-2217-4E04-A7FF-6F18082DFCE7}" srcOrd="4"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EADA26-13C4-47C4-9C31-F94F5B9BC022}"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F0AA88F9-9889-4997-B83C-27C29C57C29A}">
      <dgm:prSet phldrT="[Text]"/>
      <dgm:spPr>
        <a:solidFill>
          <a:srgbClr val="C220A3"/>
        </a:solidFill>
      </dgm:spPr>
      <dgm:t>
        <a:bodyPr/>
        <a:lstStyle/>
        <a:p>
          <a:r>
            <a:rPr lang="en-US" dirty="0" smtClean="0"/>
            <a:t>CUSTOMER SEGMENTS</a:t>
          </a:r>
          <a:endParaRPr lang="en-US" dirty="0"/>
        </a:p>
      </dgm:t>
    </dgm:pt>
    <dgm:pt modelId="{A4EE9FA8-6EB3-4F48-AC56-87035AEABC21}" type="parTrans" cxnId="{5A8CCDE3-4ADA-4C46-A910-9D1B7B1DF8FB}">
      <dgm:prSet/>
      <dgm:spPr/>
      <dgm:t>
        <a:bodyPr/>
        <a:lstStyle/>
        <a:p>
          <a:endParaRPr lang="en-US"/>
        </a:p>
      </dgm:t>
    </dgm:pt>
    <dgm:pt modelId="{B55C9246-C6DD-4F95-B65B-DBE861D7D37D}" type="sibTrans" cxnId="{5A8CCDE3-4ADA-4C46-A910-9D1B7B1DF8FB}">
      <dgm:prSet/>
      <dgm:spPr/>
      <dgm:t>
        <a:bodyPr/>
        <a:lstStyle/>
        <a:p>
          <a:endParaRPr lang="en-US"/>
        </a:p>
      </dgm:t>
    </dgm:pt>
    <dgm:pt modelId="{BF4D2EB3-0FF1-42C4-99FA-5CE577BCEE77}">
      <dgm:prSet phldrT="[Text]"/>
      <dgm:spPr/>
      <dgm:t>
        <a:bodyPr/>
        <a:lstStyle/>
        <a:p>
          <a:r>
            <a:rPr lang="en-US" dirty="0" smtClean="0"/>
            <a:t>-</a:t>
          </a:r>
          <a:endParaRPr lang="en-US" dirty="0"/>
        </a:p>
      </dgm:t>
    </dgm:pt>
    <dgm:pt modelId="{8B2C9FD6-DC00-4BF8-9154-C2122308FB48}" type="parTrans" cxnId="{06B5474C-2122-4317-BDEE-FEB7BB137787}">
      <dgm:prSet/>
      <dgm:spPr/>
      <dgm:t>
        <a:bodyPr/>
        <a:lstStyle/>
        <a:p>
          <a:endParaRPr lang="en-US"/>
        </a:p>
      </dgm:t>
    </dgm:pt>
    <dgm:pt modelId="{06A39383-36DC-4DA4-9392-DBCE72C97B92}" type="sibTrans" cxnId="{06B5474C-2122-4317-BDEE-FEB7BB137787}">
      <dgm:prSet/>
      <dgm:spPr/>
      <dgm:t>
        <a:bodyPr/>
        <a:lstStyle/>
        <a:p>
          <a:endParaRPr lang="en-US"/>
        </a:p>
      </dgm:t>
    </dgm:pt>
    <dgm:pt modelId="{F1285640-7EB7-4BCF-9E2E-8293AAE4B823}">
      <dgm:prSet phldrT="[Text]" custT="1"/>
      <dgm:spPr/>
      <dgm:t>
        <a:bodyPr/>
        <a:lstStyle/>
        <a:p>
          <a:r>
            <a:rPr lang="en-US" sz="1800" dirty="0" smtClean="0">
              <a:latin typeface="Arial" panose="020B0604020202020204" pitchFamily="34" charset="0"/>
              <a:cs typeface="Arial" panose="020B0604020202020204" pitchFamily="34" charset="0"/>
            </a:rPr>
            <a:t>Corporate Employers</a:t>
          </a:r>
          <a:endParaRPr lang="en-US" sz="1800" dirty="0">
            <a:latin typeface="Arial" panose="020B0604020202020204" pitchFamily="34" charset="0"/>
            <a:cs typeface="Arial" panose="020B0604020202020204" pitchFamily="34" charset="0"/>
          </a:endParaRPr>
        </a:p>
      </dgm:t>
    </dgm:pt>
    <dgm:pt modelId="{2906F16E-7B4C-4D6C-9CCD-C2B2EFF74DED}" type="parTrans" cxnId="{127CC272-1082-40F1-8977-94F2445ACAB4}">
      <dgm:prSet/>
      <dgm:spPr/>
      <dgm:t>
        <a:bodyPr/>
        <a:lstStyle/>
        <a:p>
          <a:endParaRPr lang="en-US"/>
        </a:p>
      </dgm:t>
    </dgm:pt>
    <dgm:pt modelId="{D2BCA5F9-85F3-4195-BED2-BE807A302ECC}" type="sibTrans" cxnId="{127CC272-1082-40F1-8977-94F2445ACAB4}">
      <dgm:prSet/>
      <dgm:spPr/>
      <dgm:t>
        <a:bodyPr/>
        <a:lstStyle/>
        <a:p>
          <a:endParaRPr lang="en-US"/>
        </a:p>
      </dgm:t>
    </dgm:pt>
    <dgm:pt modelId="{532C9A95-E96E-4F78-BD20-89E213B48BF8}">
      <dgm:prSet phldrT="[Text]"/>
      <dgm:spPr>
        <a:solidFill>
          <a:schemeClr val="accent2">
            <a:lumMod val="50000"/>
          </a:schemeClr>
        </a:solidFill>
      </dgm:spPr>
      <dgm:t>
        <a:bodyPr/>
        <a:lstStyle/>
        <a:p>
          <a:r>
            <a:rPr lang="en-US" dirty="0" smtClean="0"/>
            <a:t>CUSTOMER RELATIONS</a:t>
          </a:r>
          <a:endParaRPr lang="en-US" dirty="0"/>
        </a:p>
      </dgm:t>
    </dgm:pt>
    <dgm:pt modelId="{DAE9FC44-7910-41ED-A3B6-F793BBC2EDCE}" type="parTrans" cxnId="{1DFA3C20-4BC1-48A5-AFCD-AFCBECD56B9D}">
      <dgm:prSet/>
      <dgm:spPr/>
      <dgm:t>
        <a:bodyPr/>
        <a:lstStyle/>
        <a:p>
          <a:endParaRPr lang="en-US"/>
        </a:p>
      </dgm:t>
    </dgm:pt>
    <dgm:pt modelId="{22352782-579A-4642-810C-7DD16E771A8B}" type="sibTrans" cxnId="{1DFA3C20-4BC1-48A5-AFCD-AFCBECD56B9D}">
      <dgm:prSet/>
      <dgm:spPr/>
      <dgm:t>
        <a:bodyPr/>
        <a:lstStyle/>
        <a:p>
          <a:endParaRPr lang="en-US"/>
        </a:p>
      </dgm:t>
    </dgm:pt>
    <dgm:pt modelId="{0407F763-C418-4B80-956E-3F2AB6290E68}">
      <dgm:prSet phldrT="[Text]"/>
      <dgm:spPr/>
      <dgm:t>
        <a:bodyPr/>
        <a:lstStyle/>
        <a:p>
          <a:r>
            <a:rPr lang="en-US" dirty="0" smtClean="0"/>
            <a:t>How would the customers want us to relate with them to maximize value?</a:t>
          </a:r>
          <a:endParaRPr lang="en-US" dirty="0"/>
        </a:p>
      </dgm:t>
    </dgm:pt>
    <dgm:pt modelId="{CFA5939A-F1F9-4A40-BBBC-B4569C772F98}" type="parTrans" cxnId="{78ADF771-BDB6-45CC-9FF5-10D29E6C7FDE}">
      <dgm:prSet/>
      <dgm:spPr/>
      <dgm:t>
        <a:bodyPr/>
        <a:lstStyle/>
        <a:p>
          <a:endParaRPr lang="en-US"/>
        </a:p>
      </dgm:t>
    </dgm:pt>
    <dgm:pt modelId="{F7806C8A-3EC1-45FA-BBE8-6666EDA40A0E}" type="sibTrans" cxnId="{78ADF771-BDB6-45CC-9FF5-10D29E6C7FDE}">
      <dgm:prSet/>
      <dgm:spPr/>
      <dgm:t>
        <a:bodyPr/>
        <a:lstStyle/>
        <a:p>
          <a:endParaRPr lang="en-US"/>
        </a:p>
      </dgm:t>
    </dgm:pt>
    <dgm:pt modelId="{037CCA57-D0A1-4F9C-9BE5-29723793A74B}">
      <dgm:prSet phldrT="[Text]" custT="1"/>
      <dgm:spPr/>
      <dgm:t>
        <a:bodyPr/>
        <a:lstStyle/>
        <a:p>
          <a:r>
            <a:rPr lang="en-US" sz="1800" dirty="0" smtClean="0">
              <a:latin typeface="Arial" panose="020B0604020202020204" pitchFamily="34" charset="0"/>
              <a:cs typeface="Arial" panose="020B0604020202020204" pitchFamily="34" charset="0"/>
            </a:rPr>
            <a:t>Marketing- such as content marketing</a:t>
          </a:r>
          <a:endParaRPr lang="en-US" sz="1800" dirty="0">
            <a:latin typeface="Arial" panose="020B0604020202020204" pitchFamily="34" charset="0"/>
            <a:cs typeface="Arial" panose="020B0604020202020204" pitchFamily="34" charset="0"/>
          </a:endParaRPr>
        </a:p>
      </dgm:t>
    </dgm:pt>
    <dgm:pt modelId="{AAB81118-17BF-4906-A5EA-290A6A74F517}" type="parTrans" cxnId="{E2230251-C2BC-4166-88BD-979883CA1FDC}">
      <dgm:prSet/>
      <dgm:spPr/>
      <dgm:t>
        <a:bodyPr/>
        <a:lstStyle/>
        <a:p>
          <a:endParaRPr lang="en-US"/>
        </a:p>
      </dgm:t>
    </dgm:pt>
    <dgm:pt modelId="{1AB20613-EB7F-410A-BE9A-26FFBC01E374}" type="sibTrans" cxnId="{E2230251-C2BC-4166-88BD-979883CA1FDC}">
      <dgm:prSet/>
      <dgm:spPr/>
      <dgm:t>
        <a:bodyPr/>
        <a:lstStyle/>
        <a:p>
          <a:endParaRPr lang="en-US"/>
        </a:p>
      </dgm:t>
    </dgm:pt>
    <dgm:pt modelId="{AE134064-37DF-41BD-A95B-6643857E7C67}">
      <dgm:prSet phldrT="[Text]"/>
      <dgm:spPr>
        <a:solidFill>
          <a:srgbClr val="FFFF00"/>
        </a:solidFill>
      </dgm:spPr>
      <dgm:t>
        <a:bodyPr/>
        <a:lstStyle/>
        <a:p>
          <a:r>
            <a:rPr lang="en-US" dirty="0" smtClean="0"/>
            <a:t>CHANNELS</a:t>
          </a:r>
          <a:endParaRPr lang="en-US" dirty="0"/>
        </a:p>
      </dgm:t>
    </dgm:pt>
    <dgm:pt modelId="{791935A4-C5DC-4582-98DB-300E04647C72}" type="parTrans" cxnId="{80ACAFA3-D815-484A-9B88-CD8152BACB0D}">
      <dgm:prSet/>
      <dgm:spPr/>
      <dgm:t>
        <a:bodyPr/>
        <a:lstStyle/>
        <a:p>
          <a:endParaRPr lang="en-US"/>
        </a:p>
      </dgm:t>
    </dgm:pt>
    <dgm:pt modelId="{59567002-1231-4C39-A488-CDDE45D1E88B}" type="sibTrans" cxnId="{80ACAFA3-D815-484A-9B88-CD8152BACB0D}">
      <dgm:prSet/>
      <dgm:spPr/>
      <dgm:t>
        <a:bodyPr/>
        <a:lstStyle/>
        <a:p>
          <a:endParaRPr lang="en-US"/>
        </a:p>
      </dgm:t>
    </dgm:pt>
    <dgm:pt modelId="{7A6DAAAA-82A2-4DFA-AD9E-99BF79E261D5}">
      <dgm:prSet phldrT="[Text]"/>
      <dgm:spPr/>
      <dgm:t>
        <a:bodyPr/>
        <a:lstStyle/>
        <a:p>
          <a:r>
            <a:rPr lang="en-US" dirty="0" smtClean="0"/>
            <a:t>-</a:t>
          </a:r>
          <a:endParaRPr lang="en-US" dirty="0"/>
        </a:p>
      </dgm:t>
    </dgm:pt>
    <dgm:pt modelId="{51DCE238-9DF1-4DE0-84C9-FF6FD14479E6}" type="parTrans" cxnId="{E47DCF75-565D-45A7-809C-86AA40EC7C2F}">
      <dgm:prSet/>
      <dgm:spPr/>
      <dgm:t>
        <a:bodyPr/>
        <a:lstStyle/>
        <a:p>
          <a:endParaRPr lang="en-US"/>
        </a:p>
      </dgm:t>
    </dgm:pt>
    <dgm:pt modelId="{FAA42D9A-58AE-4513-87AF-E4C43E62E5DB}" type="sibTrans" cxnId="{E47DCF75-565D-45A7-809C-86AA40EC7C2F}">
      <dgm:prSet/>
      <dgm:spPr/>
      <dgm:t>
        <a:bodyPr/>
        <a:lstStyle/>
        <a:p>
          <a:endParaRPr lang="en-US"/>
        </a:p>
      </dgm:t>
    </dgm:pt>
    <dgm:pt modelId="{316FDAC9-488E-48C6-8D61-C4BBA26456E0}">
      <dgm:prSet phldrT="[Text]" custT="1"/>
      <dgm:spPr/>
      <dgm:t>
        <a:bodyPr/>
        <a:lstStyle/>
        <a:p>
          <a:r>
            <a:rPr lang="en-US" sz="1800" dirty="0" smtClean="0">
              <a:latin typeface="Arial" panose="020B0604020202020204" pitchFamily="34" charset="0"/>
              <a:cs typeface="Arial" panose="020B0604020202020204" pitchFamily="34" charset="0"/>
            </a:rPr>
            <a:t>Direct Sales</a:t>
          </a:r>
          <a:endParaRPr lang="en-US" sz="1800" dirty="0">
            <a:latin typeface="Arial" panose="020B0604020202020204" pitchFamily="34" charset="0"/>
            <a:cs typeface="Arial" panose="020B0604020202020204" pitchFamily="34" charset="0"/>
          </a:endParaRPr>
        </a:p>
      </dgm:t>
    </dgm:pt>
    <dgm:pt modelId="{60005658-76A3-4682-B0C9-5FD957C6BA53}" type="parTrans" cxnId="{3665977D-ADD0-484F-A00E-6057FC17684F}">
      <dgm:prSet/>
      <dgm:spPr/>
      <dgm:t>
        <a:bodyPr/>
        <a:lstStyle/>
        <a:p>
          <a:endParaRPr lang="en-US"/>
        </a:p>
      </dgm:t>
    </dgm:pt>
    <dgm:pt modelId="{75748EE3-9D7C-480D-9E50-A78CF123C229}" type="sibTrans" cxnId="{3665977D-ADD0-484F-A00E-6057FC17684F}">
      <dgm:prSet/>
      <dgm:spPr/>
      <dgm:t>
        <a:bodyPr/>
        <a:lstStyle/>
        <a:p>
          <a:endParaRPr lang="en-US"/>
        </a:p>
      </dgm:t>
    </dgm:pt>
    <dgm:pt modelId="{FC453146-8598-4256-9E18-496A40AB6DC8}">
      <dgm:prSet phldrT="[Text]"/>
      <dgm:spPr/>
      <dgm:t>
        <a:bodyPr/>
        <a:lstStyle/>
        <a:p>
          <a:endParaRPr lang="en-US" sz="900" dirty="0"/>
        </a:p>
      </dgm:t>
    </dgm:pt>
    <dgm:pt modelId="{95EB3259-7B65-4002-8516-4649737D928E}" type="parTrans" cxnId="{CBDC70F9-49CD-4647-A639-68585EDDEDA9}">
      <dgm:prSet/>
      <dgm:spPr/>
      <dgm:t>
        <a:bodyPr/>
        <a:lstStyle/>
        <a:p>
          <a:endParaRPr lang="en-US"/>
        </a:p>
      </dgm:t>
    </dgm:pt>
    <dgm:pt modelId="{F18D1778-5392-4F1C-AA16-945D58C089EC}" type="sibTrans" cxnId="{CBDC70F9-49CD-4647-A639-68585EDDEDA9}">
      <dgm:prSet/>
      <dgm:spPr/>
      <dgm:t>
        <a:bodyPr/>
        <a:lstStyle/>
        <a:p>
          <a:endParaRPr lang="en-US"/>
        </a:p>
      </dgm:t>
    </dgm:pt>
    <dgm:pt modelId="{1366AC70-B4A3-4CB6-94D4-5E7C53C6B996}">
      <dgm:prSet phldrT="[Text]" custT="1"/>
      <dgm:spPr/>
      <dgm:t>
        <a:bodyPr/>
        <a:lstStyle/>
        <a:p>
          <a:r>
            <a:rPr lang="en-US" sz="1800" dirty="0" smtClean="0">
              <a:latin typeface="Arial" panose="020B0604020202020204" pitchFamily="34" charset="0"/>
              <a:cs typeface="Arial" panose="020B0604020202020204" pitchFamily="34" charset="0"/>
            </a:rPr>
            <a:t>Pension Funds and Administrators</a:t>
          </a:r>
          <a:endParaRPr lang="en-US" sz="1800" dirty="0">
            <a:latin typeface="Arial" panose="020B0604020202020204" pitchFamily="34" charset="0"/>
            <a:cs typeface="Arial" panose="020B0604020202020204" pitchFamily="34" charset="0"/>
          </a:endParaRPr>
        </a:p>
      </dgm:t>
    </dgm:pt>
    <dgm:pt modelId="{D6010551-2E3B-43A4-9E30-E4C90CB25BC1}" type="parTrans" cxnId="{3F9BEBFA-6EAA-4C2E-B216-D9C65CD3FE80}">
      <dgm:prSet/>
      <dgm:spPr/>
      <dgm:t>
        <a:bodyPr/>
        <a:lstStyle/>
        <a:p>
          <a:endParaRPr lang="en-US"/>
        </a:p>
      </dgm:t>
    </dgm:pt>
    <dgm:pt modelId="{5453E1F7-B883-49CC-8C3E-0890BA9A5A5F}" type="sibTrans" cxnId="{3F9BEBFA-6EAA-4C2E-B216-D9C65CD3FE80}">
      <dgm:prSet/>
      <dgm:spPr/>
      <dgm:t>
        <a:bodyPr/>
        <a:lstStyle/>
        <a:p>
          <a:endParaRPr lang="en-US"/>
        </a:p>
      </dgm:t>
    </dgm:pt>
    <dgm:pt modelId="{36F42B21-1F55-469D-B73A-C1DD7599D07F}">
      <dgm:prSet phldrT="[Text]"/>
      <dgm:spPr/>
      <dgm:t>
        <a:bodyPr/>
        <a:lstStyle/>
        <a:p>
          <a:endParaRPr lang="en-US" sz="900" dirty="0"/>
        </a:p>
      </dgm:t>
    </dgm:pt>
    <dgm:pt modelId="{B359545A-2F97-4DF1-B5FA-FD203C5A9329}" type="parTrans" cxnId="{15AC5674-0EFF-4123-BCCE-C774D4BB6EB4}">
      <dgm:prSet/>
      <dgm:spPr/>
      <dgm:t>
        <a:bodyPr/>
        <a:lstStyle/>
        <a:p>
          <a:endParaRPr lang="en-US"/>
        </a:p>
      </dgm:t>
    </dgm:pt>
    <dgm:pt modelId="{2CF8535B-9DB7-412D-B6F7-FB6BB0469AA4}" type="sibTrans" cxnId="{15AC5674-0EFF-4123-BCCE-C774D4BB6EB4}">
      <dgm:prSet/>
      <dgm:spPr/>
      <dgm:t>
        <a:bodyPr/>
        <a:lstStyle/>
        <a:p>
          <a:endParaRPr lang="en-US"/>
        </a:p>
      </dgm:t>
    </dgm:pt>
    <dgm:pt modelId="{7609D3BB-52C5-460F-9ADE-EE4989FF15EE}">
      <dgm:prSet phldrT="[Text]" custT="1"/>
      <dgm:spPr/>
      <dgm:t>
        <a:bodyPr/>
        <a:lstStyle/>
        <a:p>
          <a:r>
            <a:rPr lang="en-US" sz="1800" dirty="0" smtClean="0">
              <a:latin typeface="Arial" panose="020B0604020202020204" pitchFamily="34" charset="0"/>
              <a:cs typeface="Arial" panose="020B0604020202020204" pitchFamily="34" charset="0"/>
            </a:rPr>
            <a:t>Financial institutions</a:t>
          </a:r>
          <a:endParaRPr lang="en-US" sz="1800" dirty="0">
            <a:latin typeface="Arial" panose="020B0604020202020204" pitchFamily="34" charset="0"/>
            <a:cs typeface="Arial" panose="020B0604020202020204" pitchFamily="34" charset="0"/>
          </a:endParaRPr>
        </a:p>
      </dgm:t>
    </dgm:pt>
    <dgm:pt modelId="{DF709722-B42A-4496-BD05-CA2B713C0477}" type="parTrans" cxnId="{49448E33-9E63-4DD5-9099-6FBE0A8DE5CA}">
      <dgm:prSet/>
      <dgm:spPr/>
      <dgm:t>
        <a:bodyPr/>
        <a:lstStyle/>
        <a:p>
          <a:endParaRPr lang="en-US"/>
        </a:p>
      </dgm:t>
    </dgm:pt>
    <dgm:pt modelId="{FCE52E64-1046-45B5-9934-D96265F0B517}" type="sibTrans" cxnId="{49448E33-9E63-4DD5-9099-6FBE0A8DE5CA}">
      <dgm:prSet/>
      <dgm:spPr/>
      <dgm:t>
        <a:bodyPr/>
        <a:lstStyle/>
        <a:p>
          <a:endParaRPr lang="en-US"/>
        </a:p>
      </dgm:t>
    </dgm:pt>
    <dgm:pt modelId="{57846F6B-C6B3-4C78-B4F1-0731635F1657}">
      <dgm:prSet phldrT="[Text]"/>
      <dgm:spPr/>
      <dgm:t>
        <a:bodyPr/>
        <a:lstStyle/>
        <a:p>
          <a:endParaRPr lang="en-US" sz="900" dirty="0"/>
        </a:p>
      </dgm:t>
    </dgm:pt>
    <dgm:pt modelId="{BFB67127-8F64-4E89-93E2-87C617FF5B89}" type="parTrans" cxnId="{B550398B-CBB0-48FF-B7A2-BD7F3408E0FE}">
      <dgm:prSet/>
      <dgm:spPr/>
      <dgm:t>
        <a:bodyPr/>
        <a:lstStyle/>
        <a:p>
          <a:endParaRPr lang="en-US"/>
        </a:p>
      </dgm:t>
    </dgm:pt>
    <dgm:pt modelId="{EA9F2EC7-C8D1-4E88-A4C3-5CAE88F84247}" type="sibTrans" cxnId="{B550398B-CBB0-48FF-B7A2-BD7F3408E0FE}">
      <dgm:prSet/>
      <dgm:spPr/>
      <dgm:t>
        <a:bodyPr/>
        <a:lstStyle/>
        <a:p>
          <a:endParaRPr lang="en-US"/>
        </a:p>
      </dgm:t>
    </dgm:pt>
    <dgm:pt modelId="{8B2C4330-A652-43C3-9C18-A0B7780741A6}">
      <dgm:prSet phldrT="[Text]" custT="1"/>
      <dgm:spPr/>
      <dgm:t>
        <a:bodyPr/>
        <a:lstStyle/>
        <a:p>
          <a:r>
            <a:rPr lang="en-US" sz="1800" dirty="0" smtClean="0">
              <a:latin typeface="Arial" panose="020B0604020202020204" pitchFamily="34" charset="0"/>
              <a:cs typeface="Arial" panose="020B0604020202020204" pitchFamily="34" charset="0"/>
            </a:rPr>
            <a:t>Government Agencies</a:t>
          </a:r>
          <a:endParaRPr lang="en-US" sz="1800" dirty="0">
            <a:latin typeface="Arial" panose="020B0604020202020204" pitchFamily="34" charset="0"/>
            <a:cs typeface="Arial" panose="020B0604020202020204" pitchFamily="34" charset="0"/>
          </a:endParaRPr>
        </a:p>
      </dgm:t>
    </dgm:pt>
    <dgm:pt modelId="{609F5A1E-7A9B-4317-880C-223778E318E2}" type="parTrans" cxnId="{442D8E36-C9EB-43AF-94A7-8DE7A0B1F9FF}">
      <dgm:prSet/>
      <dgm:spPr/>
      <dgm:t>
        <a:bodyPr/>
        <a:lstStyle/>
        <a:p>
          <a:endParaRPr lang="en-US"/>
        </a:p>
      </dgm:t>
    </dgm:pt>
    <dgm:pt modelId="{DF33CB48-F4A4-4276-9C51-3B9A0E3C5033}" type="sibTrans" cxnId="{442D8E36-C9EB-43AF-94A7-8DE7A0B1F9FF}">
      <dgm:prSet/>
      <dgm:spPr/>
      <dgm:t>
        <a:bodyPr/>
        <a:lstStyle/>
        <a:p>
          <a:endParaRPr lang="en-US"/>
        </a:p>
      </dgm:t>
    </dgm:pt>
    <dgm:pt modelId="{0FE0B235-342D-4848-B75D-81061FF6185E}">
      <dgm:prSet phldrT="[Text]"/>
      <dgm:spPr/>
      <dgm:t>
        <a:bodyPr/>
        <a:lstStyle/>
        <a:p>
          <a:endParaRPr lang="en-US" sz="1300" dirty="0"/>
        </a:p>
      </dgm:t>
    </dgm:pt>
    <dgm:pt modelId="{B1ED8F84-5040-4EF0-9362-D37BDB7EB4A7}" type="parTrans" cxnId="{8C9D53C6-3E48-4BB7-9B36-694ACCA9EFEE}">
      <dgm:prSet/>
      <dgm:spPr/>
      <dgm:t>
        <a:bodyPr/>
        <a:lstStyle/>
        <a:p>
          <a:endParaRPr lang="en-US"/>
        </a:p>
      </dgm:t>
    </dgm:pt>
    <dgm:pt modelId="{65EBAFB7-912E-4FC2-8C43-CB2EA4CCF44C}" type="sibTrans" cxnId="{8C9D53C6-3E48-4BB7-9B36-694ACCA9EFEE}">
      <dgm:prSet/>
      <dgm:spPr/>
      <dgm:t>
        <a:bodyPr/>
        <a:lstStyle/>
        <a:p>
          <a:endParaRPr lang="en-US"/>
        </a:p>
      </dgm:t>
    </dgm:pt>
    <dgm:pt modelId="{4B1A3D93-ED7C-4C86-8E4F-0E2225F5EB33}">
      <dgm:prSet phldrT="[Text]" custT="1"/>
      <dgm:spPr/>
      <dgm:t>
        <a:bodyPr/>
        <a:lstStyle/>
        <a:p>
          <a:r>
            <a:rPr lang="en-US" sz="1800" dirty="0" smtClean="0">
              <a:latin typeface="Arial" panose="020B0604020202020204" pitchFamily="34" charset="0"/>
              <a:cs typeface="Arial" panose="020B0604020202020204" pitchFamily="34" charset="0"/>
            </a:rPr>
            <a:t>Sales strategy</a:t>
          </a:r>
          <a:endParaRPr lang="en-US" sz="1800" dirty="0">
            <a:latin typeface="Arial" panose="020B0604020202020204" pitchFamily="34" charset="0"/>
            <a:cs typeface="Arial" panose="020B0604020202020204" pitchFamily="34" charset="0"/>
          </a:endParaRPr>
        </a:p>
      </dgm:t>
    </dgm:pt>
    <dgm:pt modelId="{8B466C08-4CAE-4B52-B233-B2D846AB26CB}" type="parTrans" cxnId="{79EBEE8F-4C8A-40B0-A16F-CC870B6B356E}">
      <dgm:prSet/>
      <dgm:spPr/>
      <dgm:t>
        <a:bodyPr/>
        <a:lstStyle/>
        <a:p>
          <a:endParaRPr lang="en-US"/>
        </a:p>
      </dgm:t>
    </dgm:pt>
    <dgm:pt modelId="{B278801D-053B-4B61-BD7A-B3E92294401A}" type="sibTrans" cxnId="{79EBEE8F-4C8A-40B0-A16F-CC870B6B356E}">
      <dgm:prSet/>
      <dgm:spPr/>
      <dgm:t>
        <a:bodyPr/>
        <a:lstStyle/>
        <a:p>
          <a:endParaRPr lang="en-US"/>
        </a:p>
      </dgm:t>
    </dgm:pt>
    <dgm:pt modelId="{B68698B9-14E4-4783-A83F-32FEB4582839}">
      <dgm:prSet phldrT="[Text]"/>
      <dgm:spPr/>
      <dgm:t>
        <a:bodyPr/>
        <a:lstStyle/>
        <a:p>
          <a:endParaRPr lang="en-US" sz="1300" dirty="0"/>
        </a:p>
      </dgm:t>
    </dgm:pt>
    <dgm:pt modelId="{73DD95F9-7BC0-4B23-9762-5C136F8EF0DD}" type="parTrans" cxnId="{89BBECD1-ACDB-40F5-8A83-C56ACEF0E484}">
      <dgm:prSet/>
      <dgm:spPr/>
      <dgm:t>
        <a:bodyPr/>
        <a:lstStyle/>
        <a:p>
          <a:endParaRPr lang="en-US"/>
        </a:p>
      </dgm:t>
    </dgm:pt>
    <dgm:pt modelId="{49E1C428-4528-44BD-B670-F58F79DFE24E}" type="sibTrans" cxnId="{89BBECD1-ACDB-40F5-8A83-C56ACEF0E484}">
      <dgm:prSet/>
      <dgm:spPr/>
      <dgm:t>
        <a:bodyPr/>
        <a:lstStyle/>
        <a:p>
          <a:endParaRPr lang="en-US"/>
        </a:p>
      </dgm:t>
    </dgm:pt>
    <dgm:pt modelId="{B65DF247-1DA0-45FB-AE64-2B310D049E23}">
      <dgm:prSet phldrT="[Text]" custT="1"/>
      <dgm:spPr/>
      <dgm:t>
        <a:bodyPr/>
        <a:lstStyle/>
        <a:p>
          <a:r>
            <a:rPr lang="en-US" sz="1800" dirty="0" smtClean="0">
              <a:latin typeface="Arial" panose="020B0604020202020204" pitchFamily="34" charset="0"/>
              <a:cs typeface="Arial" panose="020B0604020202020204" pitchFamily="34" charset="0"/>
            </a:rPr>
            <a:t>Pricing strategy that emphasizes value and affordability</a:t>
          </a:r>
          <a:endParaRPr lang="en-US" sz="1800" dirty="0">
            <a:latin typeface="Arial" panose="020B0604020202020204" pitchFamily="34" charset="0"/>
            <a:cs typeface="Arial" panose="020B0604020202020204" pitchFamily="34" charset="0"/>
          </a:endParaRPr>
        </a:p>
      </dgm:t>
    </dgm:pt>
    <dgm:pt modelId="{0583DB6F-AFAD-4A68-9847-D3B8E7281976}" type="parTrans" cxnId="{4615D628-EF79-40D8-9653-2E542DF94F0A}">
      <dgm:prSet/>
      <dgm:spPr/>
      <dgm:t>
        <a:bodyPr/>
        <a:lstStyle/>
        <a:p>
          <a:endParaRPr lang="en-US"/>
        </a:p>
      </dgm:t>
    </dgm:pt>
    <dgm:pt modelId="{AF08D126-34BA-47ED-9175-E026F6819FE8}" type="sibTrans" cxnId="{4615D628-EF79-40D8-9653-2E542DF94F0A}">
      <dgm:prSet/>
      <dgm:spPr/>
      <dgm:t>
        <a:bodyPr/>
        <a:lstStyle/>
        <a:p>
          <a:endParaRPr lang="en-US"/>
        </a:p>
      </dgm:t>
    </dgm:pt>
    <dgm:pt modelId="{D766388B-9319-42FB-B293-99A417FA0F07}">
      <dgm:prSet phldrT="[Text]" custT="1"/>
      <dgm:spPr/>
      <dgm:t>
        <a:bodyPr/>
        <a:lstStyle/>
        <a:p>
          <a:r>
            <a:rPr lang="en-US" sz="1800" dirty="0" smtClean="0">
              <a:latin typeface="Arial" panose="020B0604020202020204" pitchFamily="34" charset="0"/>
              <a:cs typeface="Arial" panose="020B0604020202020204" pitchFamily="34" charset="0"/>
            </a:rPr>
            <a:t>Channel Partners</a:t>
          </a:r>
          <a:endParaRPr lang="en-US" sz="1800" dirty="0">
            <a:latin typeface="Arial" panose="020B0604020202020204" pitchFamily="34" charset="0"/>
            <a:cs typeface="Arial" panose="020B0604020202020204" pitchFamily="34" charset="0"/>
          </a:endParaRPr>
        </a:p>
      </dgm:t>
    </dgm:pt>
    <dgm:pt modelId="{6BEB86C5-5255-4A7E-B787-3CAD8F528AAD}" type="parTrans" cxnId="{CE6C0387-1A89-4B21-B08B-7A90188E785D}">
      <dgm:prSet/>
      <dgm:spPr/>
      <dgm:t>
        <a:bodyPr/>
        <a:lstStyle/>
        <a:p>
          <a:endParaRPr lang="en-US"/>
        </a:p>
      </dgm:t>
    </dgm:pt>
    <dgm:pt modelId="{5DB7789D-CD29-42FB-9D52-453FD8ADA955}" type="sibTrans" cxnId="{CE6C0387-1A89-4B21-B08B-7A90188E785D}">
      <dgm:prSet/>
      <dgm:spPr/>
      <dgm:t>
        <a:bodyPr/>
        <a:lstStyle/>
        <a:p>
          <a:endParaRPr lang="en-US"/>
        </a:p>
      </dgm:t>
    </dgm:pt>
    <dgm:pt modelId="{CDA23A08-EB19-4731-B98C-88D530F1FB13}">
      <dgm:prSet phldrT="[Text]" custT="1"/>
      <dgm:spPr/>
      <dgm:t>
        <a:bodyPr/>
        <a:lstStyle/>
        <a:p>
          <a:r>
            <a:rPr lang="en-US" sz="1800" dirty="0" smtClean="0">
              <a:latin typeface="Arial" panose="020B0604020202020204" pitchFamily="34" charset="0"/>
              <a:cs typeface="Arial" panose="020B0604020202020204" pitchFamily="34" charset="0"/>
            </a:rPr>
            <a:t>Webinars and Workshops</a:t>
          </a:r>
          <a:endParaRPr lang="en-US" sz="1800" dirty="0">
            <a:latin typeface="Arial" panose="020B0604020202020204" pitchFamily="34" charset="0"/>
            <a:cs typeface="Arial" panose="020B0604020202020204" pitchFamily="34" charset="0"/>
          </a:endParaRPr>
        </a:p>
      </dgm:t>
    </dgm:pt>
    <dgm:pt modelId="{84582B50-C1BD-4FA2-8729-DEEE9D114CD6}" type="parTrans" cxnId="{00EB0ACA-ECE7-4EDA-9AFA-5DA59E625E5A}">
      <dgm:prSet/>
      <dgm:spPr/>
      <dgm:t>
        <a:bodyPr/>
        <a:lstStyle/>
        <a:p>
          <a:endParaRPr lang="en-US"/>
        </a:p>
      </dgm:t>
    </dgm:pt>
    <dgm:pt modelId="{3F4468CD-D1E8-4CA7-AB27-F88A89F68BC8}" type="sibTrans" cxnId="{00EB0ACA-ECE7-4EDA-9AFA-5DA59E625E5A}">
      <dgm:prSet/>
      <dgm:spPr/>
      <dgm:t>
        <a:bodyPr/>
        <a:lstStyle/>
        <a:p>
          <a:endParaRPr lang="en-US"/>
        </a:p>
      </dgm:t>
    </dgm:pt>
    <dgm:pt modelId="{85D59CCD-F8E6-4358-9BF7-4E6C81540394}" type="pres">
      <dgm:prSet presAssocID="{FDEADA26-13C4-47C4-9C31-F94F5B9BC022}" presName="Name0" presStyleCnt="0">
        <dgm:presLayoutVars>
          <dgm:chMax/>
          <dgm:chPref val="3"/>
          <dgm:dir/>
          <dgm:animOne val="branch"/>
          <dgm:animLvl val="lvl"/>
        </dgm:presLayoutVars>
      </dgm:prSet>
      <dgm:spPr/>
    </dgm:pt>
    <dgm:pt modelId="{1025C1C4-980D-44AB-B74A-D45534C5FC26}" type="pres">
      <dgm:prSet presAssocID="{F0AA88F9-9889-4997-B83C-27C29C57C29A}" presName="composite" presStyleCnt="0"/>
      <dgm:spPr/>
    </dgm:pt>
    <dgm:pt modelId="{C2653255-F3CF-4296-B7EE-0C0E20FC5E88}" type="pres">
      <dgm:prSet presAssocID="{F0AA88F9-9889-4997-B83C-27C29C57C29A}" presName="FirstChild" presStyleLbl="revTx" presStyleIdx="0" presStyleCnt="6">
        <dgm:presLayoutVars>
          <dgm:chMax val="0"/>
          <dgm:chPref val="0"/>
          <dgm:bulletEnabled val="1"/>
        </dgm:presLayoutVars>
      </dgm:prSet>
      <dgm:spPr/>
    </dgm:pt>
    <dgm:pt modelId="{0EC2EB71-E0F1-4D77-87E8-BE8B0418001A}" type="pres">
      <dgm:prSet presAssocID="{F0AA88F9-9889-4997-B83C-27C29C57C29A}" presName="Parent" presStyleLbl="alignNode1" presStyleIdx="0" presStyleCnt="3">
        <dgm:presLayoutVars>
          <dgm:chMax val="3"/>
          <dgm:chPref val="3"/>
          <dgm:bulletEnabled val="1"/>
        </dgm:presLayoutVars>
      </dgm:prSet>
      <dgm:spPr/>
    </dgm:pt>
    <dgm:pt modelId="{FAF25DBD-7EF9-4D95-A296-2EFC1E3C69BE}" type="pres">
      <dgm:prSet presAssocID="{F0AA88F9-9889-4997-B83C-27C29C57C29A}" presName="Accent" presStyleLbl="parChTrans1D1" presStyleIdx="0" presStyleCnt="3"/>
      <dgm:spPr/>
    </dgm:pt>
    <dgm:pt modelId="{7035E45B-88DC-4064-9C06-B8DECC4AFD91}" type="pres">
      <dgm:prSet presAssocID="{F0AA88F9-9889-4997-B83C-27C29C57C29A}" presName="Child" presStyleLbl="revTx" presStyleIdx="1" presStyleCnt="6">
        <dgm:presLayoutVars>
          <dgm:chMax val="0"/>
          <dgm:chPref val="0"/>
          <dgm:bulletEnabled val="1"/>
        </dgm:presLayoutVars>
      </dgm:prSet>
      <dgm:spPr/>
      <dgm:t>
        <a:bodyPr/>
        <a:lstStyle/>
        <a:p>
          <a:endParaRPr lang="en-US"/>
        </a:p>
      </dgm:t>
    </dgm:pt>
    <dgm:pt modelId="{D22D8EAE-E914-4004-9188-A14F0F457EE8}" type="pres">
      <dgm:prSet presAssocID="{B55C9246-C6DD-4F95-B65B-DBE861D7D37D}" presName="sibTrans" presStyleCnt="0"/>
      <dgm:spPr/>
    </dgm:pt>
    <dgm:pt modelId="{93630F13-A3A4-4AF0-8A20-5CF29054F64A}" type="pres">
      <dgm:prSet presAssocID="{532C9A95-E96E-4F78-BD20-89E213B48BF8}" presName="composite" presStyleCnt="0"/>
      <dgm:spPr/>
    </dgm:pt>
    <dgm:pt modelId="{10ACF6A5-ACB7-44B4-8194-724956CD274F}" type="pres">
      <dgm:prSet presAssocID="{532C9A95-E96E-4F78-BD20-89E213B48BF8}" presName="FirstChild" presStyleLbl="revTx" presStyleIdx="2" presStyleCnt="6">
        <dgm:presLayoutVars>
          <dgm:chMax val="0"/>
          <dgm:chPref val="0"/>
          <dgm:bulletEnabled val="1"/>
        </dgm:presLayoutVars>
      </dgm:prSet>
      <dgm:spPr/>
      <dgm:t>
        <a:bodyPr/>
        <a:lstStyle/>
        <a:p>
          <a:endParaRPr lang="en-US"/>
        </a:p>
      </dgm:t>
    </dgm:pt>
    <dgm:pt modelId="{2511C396-4A51-40F2-A52A-9A7AD73AC960}" type="pres">
      <dgm:prSet presAssocID="{532C9A95-E96E-4F78-BD20-89E213B48BF8}" presName="Parent" presStyleLbl="alignNode1" presStyleIdx="1" presStyleCnt="3">
        <dgm:presLayoutVars>
          <dgm:chMax val="3"/>
          <dgm:chPref val="3"/>
          <dgm:bulletEnabled val="1"/>
        </dgm:presLayoutVars>
      </dgm:prSet>
      <dgm:spPr/>
      <dgm:t>
        <a:bodyPr/>
        <a:lstStyle/>
        <a:p>
          <a:endParaRPr lang="en-US"/>
        </a:p>
      </dgm:t>
    </dgm:pt>
    <dgm:pt modelId="{82F4B7E0-F4AF-4D6F-8130-D224E24D3327}" type="pres">
      <dgm:prSet presAssocID="{532C9A95-E96E-4F78-BD20-89E213B48BF8}" presName="Accent" presStyleLbl="parChTrans1D1" presStyleIdx="1" presStyleCnt="3"/>
      <dgm:spPr/>
    </dgm:pt>
    <dgm:pt modelId="{37C33AE2-08E2-40C1-8B02-FC10A301CC5D}" type="pres">
      <dgm:prSet presAssocID="{532C9A95-E96E-4F78-BD20-89E213B48BF8}" presName="Child" presStyleLbl="revTx" presStyleIdx="3" presStyleCnt="6">
        <dgm:presLayoutVars>
          <dgm:chMax val="0"/>
          <dgm:chPref val="0"/>
          <dgm:bulletEnabled val="1"/>
        </dgm:presLayoutVars>
      </dgm:prSet>
      <dgm:spPr/>
      <dgm:t>
        <a:bodyPr/>
        <a:lstStyle/>
        <a:p>
          <a:endParaRPr lang="en-US"/>
        </a:p>
      </dgm:t>
    </dgm:pt>
    <dgm:pt modelId="{7B6A9D9E-EF0D-436B-B96D-8423CDA9D73B}" type="pres">
      <dgm:prSet presAssocID="{22352782-579A-4642-810C-7DD16E771A8B}" presName="sibTrans" presStyleCnt="0"/>
      <dgm:spPr/>
    </dgm:pt>
    <dgm:pt modelId="{9887D075-6ABD-4CC0-915E-8372B3841CCF}" type="pres">
      <dgm:prSet presAssocID="{AE134064-37DF-41BD-A95B-6643857E7C67}" presName="composite" presStyleCnt="0"/>
      <dgm:spPr/>
    </dgm:pt>
    <dgm:pt modelId="{234A5A98-C312-4115-B4EB-3A0EEF3031BC}" type="pres">
      <dgm:prSet presAssocID="{AE134064-37DF-41BD-A95B-6643857E7C67}" presName="FirstChild" presStyleLbl="revTx" presStyleIdx="4" presStyleCnt="6">
        <dgm:presLayoutVars>
          <dgm:chMax val="0"/>
          <dgm:chPref val="0"/>
          <dgm:bulletEnabled val="1"/>
        </dgm:presLayoutVars>
      </dgm:prSet>
      <dgm:spPr/>
    </dgm:pt>
    <dgm:pt modelId="{FB3A234A-F2D0-4A04-9AD2-58992DFD4726}" type="pres">
      <dgm:prSet presAssocID="{AE134064-37DF-41BD-A95B-6643857E7C67}" presName="Parent" presStyleLbl="alignNode1" presStyleIdx="2" presStyleCnt="3">
        <dgm:presLayoutVars>
          <dgm:chMax val="3"/>
          <dgm:chPref val="3"/>
          <dgm:bulletEnabled val="1"/>
        </dgm:presLayoutVars>
      </dgm:prSet>
      <dgm:spPr/>
    </dgm:pt>
    <dgm:pt modelId="{98DAD73C-8482-4B34-B3F9-AECB3584C41B}" type="pres">
      <dgm:prSet presAssocID="{AE134064-37DF-41BD-A95B-6643857E7C67}" presName="Accent" presStyleLbl="parChTrans1D1" presStyleIdx="2" presStyleCnt="3"/>
      <dgm:spPr/>
    </dgm:pt>
    <dgm:pt modelId="{38153FC3-8765-4F1B-985D-B6D7414F1AD9}" type="pres">
      <dgm:prSet presAssocID="{AE134064-37DF-41BD-A95B-6643857E7C67}" presName="Child" presStyleLbl="revTx" presStyleIdx="5" presStyleCnt="6">
        <dgm:presLayoutVars>
          <dgm:chMax val="0"/>
          <dgm:chPref val="0"/>
          <dgm:bulletEnabled val="1"/>
        </dgm:presLayoutVars>
      </dgm:prSet>
      <dgm:spPr/>
    </dgm:pt>
  </dgm:ptLst>
  <dgm:cxnLst>
    <dgm:cxn modelId="{B72D1D04-A07E-4426-9408-73F79C7F756E}" type="presOf" srcId="{316FDAC9-488E-48C6-8D61-C4BBA26456E0}" destId="{38153FC3-8765-4F1B-985D-B6D7414F1AD9}" srcOrd="0" destOrd="0" presId="urn:microsoft.com/office/officeart/2011/layout/TabList"/>
    <dgm:cxn modelId="{5731BF9D-804C-4DD1-8E5F-674B9CA6206A}" type="presOf" srcId="{0FE0B235-342D-4848-B75D-81061FF6185E}" destId="{37C33AE2-08E2-40C1-8B02-FC10A301CC5D}" srcOrd="0" destOrd="4" presId="urn:microsoft.com/office/officeart/2011/layout/TabList"/>
    <dgm:cxn modelId="{1DFA3C20-4BC1-48A5-AFCD-AFCBECD56B9D}" srcId="{FDEADA26-13C4-47C4-9C31-F94F5B9BC022}" destId="{532C9A95-E96E-4F78-BD20-89E213B48BF8}" srcOrd="1" destOrd="0" parTransId="{DAE9FC44-7910-41ED-A3B6-F793BBC2EDCE}" sibTransId="{22352782-579A-4642-810C-7DD16E771A8B}"/>
    <dgm:cxn modelId="{BB77AA15-09DD-4C50-9A06-F79C0002C9AF}" type="presOf" srcId="{037CCA57-D0A1-4F9C-9BE5-29723793A74B}" destId="{37C33AE2-08E2-40C1-8B02-FC10A301CC5D}" srcOrd="0" destOrd="0" presId="urn:microsoft.com/office/officeart/2011/layout/TabList"/>
    <dgm:cxn modelId="{127CC272-1082-40F1-8977-94F2445ACAB4}" srcId="{F0AA88F9-9889-4997-B83C-27C29C57C29A}" destId="{F1285640-7EB7-4BCF-9E2E-8293AAE4B823}" srcOrd="1" destOrd="0" parTransId="{2906F16E-7B4C-4D6C-9CCD-C2B2EFF74DED}" sibTransId="{D2BCA5F9-85F3-4195-BED2-BE807A302ECC}"/>
    <dgm:cxn modelId="{8C9D53C6-3E48-4BB7-9B36-694ACCA9EFEE}" srcId="{532C9A95-E96E-4F78-BD20-89E213B48BF8}" destId="{0FE0B235-342D-4848-B75D-81061FF6185E}" srcOrd="5" destOrd="0" parTransId="{B1ED8F84-5040-4EF0-9362-D37BDB7EB4A7}" sibTransId="{65EBAFB7-912E-4FC2-8C43-CB2EA4CCF44C}"/>
    <dgm:cxn modelId="{E17D3279-E064-479F-AD1A-B480E48C2A24}" type="presOf" srcId="{FDEADA26-13C4-47C4-9C31-F94F5B9BC022}" destId="{85D59CCD-F8E6-4358-9BF7-4E6C81540394}" srcOrd="0" destOrd="0" presId="urn:microsoft.com/office/officeart/2011/layout/TabList"/>
    <dgm:cxn modelId="{F7E519F9-0416-4121-B53B-C3C3BC62BAC1}" type="presOf" srcId="{532C9A95-E96E-4F78-BD20-89E213B48BF8}" destId="{2511C396-4A51-40F2-A52A-9A7AD73AC960}" srcOrd="0" destOrd="0" presId="urn:microsoft.com/office/officeart/2011/layout/TabList"/>
    <dgm:cxn modelId="{B47C6078-740C-4204-8911-1958E0F49968}" type="presOf" srcId="{F0AA88F9-9889-4997-B83C-27C29C57C29A}" destId="{0EC2EB71-E0F1-4D77-87E8-BE8B0418001A}" srcOrd="0" destOrd="0" presId="urn:microsoft.com/office/officeart/2011/layout/TabList"/>
    <dgm:cxn modelId="{80ACAFA3-D815-484A-9B88-CD8152BACB0D}" srcId="{FDEADA26-13C4-47C4-9C31-F94F5B9BC022}" destId="{AE134064-37DF-41BD-A95B-6643857E7C67}" srcOrd="2" destOrd="0" parTransId="{791935A4-C5DC-4582-98DB-300E04647C72}" sibTransId="{59567002-1231-4C39-A488-CDDE45D1E88B}"/>
    <dgm:cxn modelId="{15AC5674-0EFF-4123-BCCE-C774D4BB6EB4}" srcId="{F0AA88F9-9889-4997-B83C-27C29C57C29A}" destId="{36F42B21-1F55-469D-B73A-C1DD7599D07F}" srcOrd="6" destOrd="0" parTransId="{B359545A-2F97-4DF1-B5FA-FD203C5A9329}" sibTransId="{2CF8535B-9DB7-412D-B6F7-FB6BB0469AA4}"/>
    <dgm:cxn modelId="{5FFD6693-C1ED-44BC-956C-BB2E7F56A0D2}" type="presOf" srcId="{7A6DAAAA-82A2-4DFA-AD9E-99BF79E261D5}" destId="{234A5A98-C312-4115-B4EB-3A0EEF3031BC}" srcOrd="0" destOrd="0" presId="urn:microsoft.com/office/officeart/2011/layout/TabList"/>
    <dgm:cxn modelId="{306BC16F-F31E-4D15-866C-3BA2D1AB8941}" type="presOf" srcId="{7609D3BB-52C5-460F-9ADE-EE4989FF15EE}" destId="{7035E45B-88DC-4064-9C06-B8DECC4AFD91}" srcOrd="0" destOrd="2" presId="urn:microsoft.com/office/officeart/2011/layout/TabList"/>
    <dgm:cxn modelId="{BBB59833-EF59-4FA8-996E-2E44A76B6E57}" type="presOf" srcId="{4B1A3D93-ED7C-4C86-8E4F-0E2225F5EB33}" destId="{37C33AE2-08E2-40C1-8B02-FC10A301CC5D}" srcOrd="0" destOrd="1" presId="urn:microsoft.com/office/officeart/2011/layout/TabList"/>
    <dgm:cxn modelId="{442D8E36-C9EB-43AF-94A7-8DE7A0B1F9FF}" srcId="{F0AA88F9-9889-4997-B83C-27C29C57C29A}" destId="{8B2C4330-A652-43C3-9C18-A0B7780741A6}" srcOrd="4" destOrd="0" parTransId="{609F5A1E-7A9B-4317-880C-223778E318E2}" sibTransId="{DF33CB48-F4A4-4276-9C51-3B9A0E3C5033}"/>
    <dgm:cxn modelId="{49448E33-9E63-4DD5-9099-6FBE0A8DE5CA}" srcId="{F0AA88F9-9889-4997-B83C-27C29C57C29A}" destId="{7609D3BB-52C5-460F-9ADE-EE4989FF15EE}" srcOrd="3" destOrd="0" parTransId="{DF709722-B42A-4496-BD05-CA2B713C0477}" sibTransId="{FCE52E64-1046-45B5-9934-D96265F0B517}"/>
    <dgm:cxn modelId="{4615D628-EF79-40D8-9653-2E542DF94F0A}" srcId="{532C9A95-E96E-4F78-BD20-89E213B48BF8}" destId="{B65DF247-1DA0-45FB-AE64-2B310D049E23}" srcOrd="3" destOrd="0" parTransId="{0583DB6F-AFAD-4A68-9847-D3B8E7281976}" sibTransId="{AF08D126-34BA-47ED-9175-E026F6819FE8}"/>
    <dgm:cxn modelId="{F8F61DC3-FB0E-41A8-A597-EEBD8803F774}" type="presOf" srcId="{FC453146-8598-4256-9E18-496A40AB6DC8}" destId="{7035E45B-88DC-4064-9C06-B8DECC4AFD91}" srcOrd="0" destOrd="6" presId="urn:microsoft.com/office/officeart/2011/layout/TabList"/>
    <dgm:cxn modelId="{EFE8418A-C2D6-4E27-B7C1-26C78DAE1E94}" type="presOf" srcId="{F1285640-7EB7-4BCF-9E2E-8293AAE4B823}" destId="{7035E45B-88DC-4064-9C06-B8DECC4AFD91}" srcOrd="0" destOrd="0" presId="urn:microsoft.com/office/officeart/2011/layout/TabList"/>
    <dgm:cxn modelId="{796CF719-BCB1-43EA-BEAA-5A82D6D94204}" type="presOf" srcId="{1366AC70-B4A3-4CB6-94D4-5E7C53C6B996}" destId="{7035E45B-88DC-4064-9C06-B8DECC4AFD91}" srcOrd="0" destOrd="1" presId="urn:microsoft.com/office/officeart/2011/layout/TabList"/>
    <dgm:cxn modelId="{66BE8D78-B6C7-4357-A87D-745CABFFF1E4}" type="presOf" srcId="{AE134064-37DF-41BD-A95B-6643857E7C67}" destId="{FB3A234A-F2D0-4A04-9AD2-58992DFD4726}" srcOrd="0" destOrd="0" presId="urn:microsoft.com/office/officeart/2011/layout/TabList"/>
    <dgm:cxn modelId="{E2230251-C2BC-4166-88BD-979883CA1FDC}" srcId="{532C9A95-E96E-4F78-BD20-89E213B48BF8}" destId="{037CCA57-D0A1-4F9C-9BE5-29723793A74B}" srcOrd="1" destOrd="0" parTransId="{AAB81118-17BF-4906-A5EA-290A6A74F517}" sibTransId="{1AB20613-EB7F-410A-BE9A-26FFBC01E374}"/>
    <dgm:cxn modelId="{CBDC70F9-49CD-4647-A639-68585EDDEDA9}" srcId="{F0AA88F9-9889-4997-B83C-27C29C57C29A}" destId="{FC453146-8598-4256-9E18-496A40AB6DC8}" srcOrd="7" destOrd="0" parTransId="{95EB3259-7B65-4002-8516-4649737D928E}" sibTransId="{F18D1778-5392-4F1C-AA16-945D58C089EC}"/>
    <dgm:cxn modelId="{B9514363-1765-48BA-A6B4-F58DAFC267F8}" type="presOf" srcId="{B68698B9-14E4-4783-A83F-32FEB4582839}" destId="{37C33AE2-08E2-40C1-8B02-FC10A301CC5D}" srcOrd="0" destOrd="3" presId="urn:microsoft.com/office/officeart/2011/layout/TabList"/>
    <dgm:cxn modelId="{78ADF771-BDB6-45CC-9FF5-10D29E6C7FDE}" srcId="{532C9A95-E96E-4F78-BD20-89E213B48BF8}" destId="{0407F763-C418-4B80-956E-3F2AB6290E68}" srcOrd="0" destOrd="0" parTransId="{CFA5939A-F1F9-4A40-BBBC-B4569C772F98}" sibTransId="{F7806C8A-3EC1-45FA-BBE8-6666EDA40A0E}"/>
    <dgm:cxn modelId="{E47DCF75-565D-45A7-809C-86AA40EC7C2F}" srcId="{AE134064-37DF-41BD-A95B-6643857E7C67}" destId="{7A6DAAAA-82A2-4DFA-AD9E-99BF79E261D5}" srcOrd="0" destOrd="0" parTransId="{51DCE238-9DF1-4DE0-84C9-FF6FD14479E6}" sibTransId="{FAA42D9A-58AE-4513-87AF-E4C43E62E5DB}"/>
    <dgm:cxn modelId="{CE6C0387-1A89-4B21-B08B-7A90188E785D}" srcId="{AE134064-37DF-41BD-A95B-6643857E7C67}" destId="{D766388B-9319-42FB-B293-99A417FA0F07}" srcOrd="2" destOrd="0" parTransId="{6BEB86C5-5255-4A7E-B787-3CAD8F528AAD}" sibTransId="{5DB7789D-CD29-42FB-9D52-453FD8ADA955}"/>
    <dgm:cxn modelId="{3665977D-ADD0-484F-A00E-6057FC17684F}" srcId="{AE134064-37DF-41BD-A95B-6643857E7C67}" destId="{316FDAC9-488E-48C6-8D61-C4BBA26456E0}" srcOrd="1" destOrd="0" parTransId="{60005658-76A3-4682-B0C9-5FD957C6BA53}" sibTransId="{75748EE3-9D7C-480D-9E50-A78CF123C229}"/>
    <dgm:cxn modelId="{06B5474C-2122-4317-BDEE-FEB7BB137787}" srcId="{F0AA88F9-9889-4997-B83C-27C29C57C29A}" destId="{BF4D2EB3-0FF1-42C4-99FA-5CE577BCEE77}" srcOrd="0" destOrd="0" parTransId="{8B2C9FD6-DC00-4BF8-9154-C2122308FB48}" sibTransId="{06A39383-36DC-4DA4-9392-DBCE72C97B92}"/>
    <dgm:cxn modelId="{D15C9272-8AD5-47EB-A4F4-2D7378DB7EB8}" type="presOf" srcId="{57846F6B-C6B3-4C78-B4F1-0731635F1657}" destId="{7035E45B-88DC-4064-9C06-B8DECC4AFD91}" srcOrd="0" destOrd="4" presId="urn:microsoft.com/office/officeart/2011/layout/TabList"/>
    <dgm:cxn modelId="{52EA1859-1025-418B-939C-2CF91178CC52}" type="presOf" srcId="{D766388B-9319-42FB-B293-99A417FA0F07}" destId="{38153FC3-8765-4F1B-985D-B6D7414F1AD9}" srcOrd="0" destOrd="1" presId="urn:microsoft.com/office/officeart/2011/layout/TabList"/>
    <dgm:cxn modelId="{5ADEA230-1F1A-42BE-A36C-FF6901CE999C}" type="presOf" srcId="{36F42B21-1F55-469D-B73A-C1DD7599D07F}" destId="{7035E45B-88DC-4064-9C06-B8DECC4AFD91}" srcOrd="0" destOrd="5" presId="urn:microsoft.com/office/officeart/2011/layout/TabList"/>
    <dgm:cxn modelId="{89BBECD1-ACDB-40F5-8A83-C56ACEF0E484}" srcId="{532C9A95-E96E-4F78-BD20-89E213B48BF8}" destId="{B68698B9-14E4-4783-A83F-32FEB4582839}" srcOrd="4" destOrd="0" parTransId="{73DD95F9-7BC0-4B23-9762-5C136F8EF0DD}" sibTransId="{49E1C428-4528-44BD-B670-F58F79DFE24E}"/>
    <dgm:cxn modelId="{B550398B-CBB0-48FF-B7A2-BD7F3408E0FE}" srcId="{F0AA88F9-9889-4997-B83C-27C29C57C29A}" destId="{57846F6B-C6B3-4C78-B4F1-0731635F1657}" srcOrd="5" destOrd="0" parTransId="{BFB67127-8F64-4E89-93E2-87C617FF5B89}" sibTransId="{EA9F2EC7-C8D1-4E88-A4C3-5CAE88F84247}"/>
    <dgm:cxn modelId="{7E267519-9039-44E8-B54D-0AA12935D38E}" type="presOf" srcId="{B65DF247-1DA0-45FB-AE64-2B310D049E23}" destId="{37C33AE2-08E2-40C1-8B02-FC10A301CC5D}" srcOrd="0" destOrd="2" presId="urn:microsoft.com/office/officeart/2011/layout/TabList"/>
    <dgm:cxn modelId="{5A8CCDE3-4ADA-4C46-A910-9D1B7B1DF8FB}" srcId="{FDEADA26-13C4-47C4-9C31-F94F5B9BC022}" destId="{F0AA88F9-9889-4997-B83C-27C29C57C29A}" srcOrd="0" destOrd="0" parTransId="{A4EE9FA8-6EB3-4F48-AC56-87035AEABC21}" sibTransId="{B55C9246-C6DD-4F95-B65B-DBE861D7D37D}"/>
    <dgm:cxn modelId="{A85B49F9-628B-471F-B908-DD334414C5C1}" type="presOf" srcId="{0407F763-C418-4B80-956E-3F2AB6290E68}" destId="{10ACF6A5-ACB7-44B4-8194-724956CD274F}" srcOrd="0" destOrd="0" presId="urn:microsoft.com/office/officeart/2011/layout/TabList"/>
    <dgm:cxn modelId="{EFAE0A99-38C9-43C8-B0BE-74DC8EC418B9}" type="presOf" srcId="{BF4D2EB3-0FF1-42C4-99FA-5CE577BCEE77}" destId="{C2653255-F3CF-4296-B7EE-0C0E20FC5E88}" srcOrd="0" destOrd="0" presId="urn:microsoft.com/office/officeart/2011/layout/TabList"/>
    <dgm:cxn modelId="{00EB0ACA-ECE7-4EDA-9AFA-5DA59E625E5A}" srcId="{AE134064-37DF-41BD-A95B-6643857E7C67}" destId="{CDA23A08-EB19-4731-B98C-88D530F1FB13}" srcOrd="3" destOrd="0" parTransId="{84582B50-C1BD-4FA2-8729-DEEE9D114CD6}" sibTransId="{3F4468CD-D1E8-4CA7-AB27-F88A89F68BC8}"/>
    <dgm:cxn modelId="{3F9BEBFA-6EAA-4C2E-B216-D9C65CD3FE80}" srcId="{F0AA88F9-9889-4997-B83C-27C29C57C29A}" destId="{1366AC70-B4A3-4CB6-94D4-5E7C53C6B996}" srcOrd="2" destOrd="0" parTransId="{D6010551-2E3B-43A4-9E30-E4C90CB25BC1}" sibTransId="{5453E1F7-B883-49CC-8C3E-0890BA9A5A5F}"/>
    <dgm:cxn modelId="{8A8E9805-AED8-4D4E-9CFF-A68835FF8EEA}" type="presOf" srcId="{CDA23A08-EB19-4731-B98C-88D530F1FB13}" destId="{38153FC3-8765-4F1B-985D-B6D7414F1AD9}" srcOrd="0" destOrd="2" presId="urn:microsoft.com/office/officeart/2011/layout/TabList"/>
    <dgm:cxn modelId="{79EBEE8F-4C8A-40B0-A16F-CC870B6B356E}" srcId="{532C9A95-E96E-4F78-BD20-89E213B48BF8}" destId="{4B1A3D93-ED7C-4C86-8E4F-0E2225F5EB33}" srcOrd="2" destOrd="0" parTransId="{8B466C08-4CAE-4B52-B233-B2D846AB26CB}" sibTransId="{B278801D-053B-4B61-BD7A-B3E92294401A}"/>
    <dgm:cxn modelId="{C7C05462-33FD-4382-91E5-1CF9CABE7999}" type="presOf" srcId="{8B2C4330-A652-43C3-9C18-A0B7780741A6}" destId="{7035E45B-88DC-4064-9C06-B8DECC4AFD91}" srcOrd="0" destOrd="3" presId="urn:microsoft.com/office/officeart/2011/layout/TabList"/>
    <dgm:cxn modelId="{31BB1B37-3F0B-4222-9D30-A760D4D6D5DB}" type="presParOf" srcId="{85D59CCD-F8E6-4358-9BF7-4E6C81540394}" destId="{1025C1C4-980D-44AB-B74A-D45534C5FC26}" srcOrd="0" destOrd="0" presId="urn:microsoft.com/office/officeart/2011/layout/TabList"/>
    <dgm:cxn modelId="{E92FD4D1-40E9-4F1F-B6F0-3034D097D788}" type="presParOf" srcId="{1025C1C4-980D-44AB-B74A-D45534C5FC26}" destId="{C2653255-F3CF-4296-B7EE-0C0E20FC5E88}" srcOrd="0" destOrd="0" presId="urn:microsoft.com/office/officeart/2011/layout/TabList"/>
    <dgm:cxn modelId="{47B78A28-B33A-4A29-9CFF-B369B0621CED}" type="presParOf" srcId="{1025C1C4-980D-44AB-B74A-D45534C5FC26}" destId="{0EC2EB71-E0F1-4D77-87E8-BE8B0418001A}" srcOrd="1" destOrd="0" presId="urn:microsoft.com/office/officeart/2011/layout/TabList"/>
    <dgm:cxn modelId="{415BF843-5BFC-43C7-82A8-4554F4EF64B1}" type="presParOf" srcId="{1025C1C4-980D-44AB-B74A-D45534C5FC26}" destId="{FAF25DBD-7EF9-4D95-A296-2EFC1E3C69BE}" srcOrd="2" destOrd="0" presId="urn:microsoft.com/office/officeart/2011/layout/TabList"/>
    <dgm:cxn modelId="{4EBA9CE1-691E-4316-8D66-61D099A37DD4}" type="presParOf" srcId="{85D59CCD-F8E6-4358-9BF7-4E6C81540394}" destId="{7035E45B-88DC-4064-9C06-B8DECC4AFD91}" srcOrd="1" destOrd="0" presId="urn:microsoft.com/office/officeart/2011/layout/TabList"/>
    <dgm:cxn modelId="{15996B8E-00CC-4C3A-8790-900F43EA41A9}" type="presParOf" srcId="{85D59CCD-F8E6-4358-9BF7-4E6C81540394}" destId="{D22D8EAE-E914-4004-9188-A14F0F457EE8}" srcOrd="2" destOrd="0" presId="urn:microsoft.com/office/officeart/2011/layout/TabList"/>
    <dgm:cxn modelId="{79FE8CCE-C8A5-4469-A988-6EB4BE4D9272}" type="presParOf" srcId="{85D59CCD-F8E6-4358-9BF7-4E6C81540394}" destId="{93630F13-A3A4-4AF0-8A20-5CF29054F64A}" srcOrd="3" destOrd="0" presId="urn:microsoft.com/office/officeart/2011/layout/TabList"/>
    <dgm:cxn modelId="{571E0346-779D-4EA5-ABE3-7B6796137516}" type="presParOf" srcId="{93630F13-A3A4-4AF0-8A20-5CF29054F64A}" destId="{10ACF6A5-ACB7-44B4-8194-724956CD274F}" srcOrd="0" destOrd="0" presId="urn:microsoft.com/office/officeart/2011/layout/TabList"/>
    <dgm:cxn modelId="{A4B4706C-C1C7-46F6-8627-57EB550132D3}" type="presParOf" srcId="{93630F13-A3A4-4AF0-8A20-5CF29054F64A}" destId="{2511C396-4A51-40F2-A52A-9A7AD73AC960}" srcOrd="1" destOrd="0" presId="urn:microsoft.com/office/officeart/2011/layout/TabList"/>
    <dgm:cxn modelId="{C356C198-ABDA-4C26-B550-85992F2B4B37}" type="presParOf" srcId="{93630F13-A3A4-4AF0-8A20-5CF29054F64A}" destId="{82F4B7E0-F4AF-4D6F-8130-D224E24D3327}" srcOrd="2" destOrd="0" presId="urn:microsoft.com/office/officeart/2011/layout/TabList"/>
    <dgm:cxn modelId="{991FE908-08A2-42C3-81CE-F8960B4E1C50}" type="presParOf" srcId="{85D59CCD-F8E6-4358-9BF7-4E6C81540394}" destId="{37C33AE2-08E2-40C1-8B02-FC10A301CC5D}" srcOrd="4" destOrd="0" presId="urn:microsoft.com/office/officeart/2011/layout/TabList"/>
    <dgm:cxn modelId="{7661D92C-C305-44C7-9701-22A40096BF71}" type="presParOf" srcId="{85D59CCD-F8E6-4358-9BF7-4E6C81540394}" destId="{7B6A9D9E-EF0D-436B-B96D-8423CDA9D73B}" srcOrd="5" destOrd="0" presId="urn:microsoft.com/office/officeart/2011/layout/TabList"/>
    <dgm:cxn modelId="{A18C8691-6CCF-40A3-90A1-396671EF024C}" type="presParOf" srcId="{85D59CCD-F8E6-4358-9BF7-4E6C81540394}" destId="{9887D075-6ABD-4CC0-915E-8372B3841CCF}" srcOrd="6" destOrd="0" presId="urn:microsoft.com/office/officeart/2011/layout/TabList"/>
    <dgm:cxn modelId="{52129512-D31F-4D07-9182-B8BB9323BE75}" type="presParOf" srcId="{9887D075-6ABD-4CC0-915E-8372B3841CCF}" destId="{234A5A98-C312-4115-B4EB-3A0EEF3031BC}" srcOrd="0" destOrd="0" presId="urn:microsoft.com/office/officeart/2011/layout/TabList"/>
    <dgm:cxn modelId="{BE33C41A-89C6-4C34-BBCE-85E9BBC47ED7}" type="presParOf" srcId="{9887D075-6ABD-4CC0-915E-8372B3841CCF}" destId="{FB3A234A-F2D0-4A04-9AD2-58992DFD4726}" srcOrd="1" destOrd="0" presId="urn:microsoft.com/office/officeart/2011/layout/TabList"/>
    <dgm:cxn modelId="{2C366652-E56C-4393-B62F-5F7A6CCBAD35}" type="presParOf" srcId="{9887D075-6ABD-4CC0-915E-8372B3841CCF}" destId="{98DAD73C-8482-4B34-B3F9-AECB3584C41B}" srcOrd="2" destOrd="0" presId="urn:microsoft.com/office/officeart/2011/layout/TabList"/>
    <dgm:cxn modelId="{66C45A71-5E36-490B-8F45-B289D2C304DF}" type="presParOf" srcId="{85D59CCD-F8E6-4358-9BF7-4E6C81540394}" destId="{38153FC3-8765-4F1B-985D-B6D7414F1AD9}"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B3661E3-9771-4485-AE49-761BB21A83BC}"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F24F581E-D314-4054-9A4E-9BB1C8D11A47}">
      <dgm:prSet phldrT="[Text]"/>
      <dgm:spPr>
        <a:solidFill>
          <a:srgbClr val="B63C56"/>
        </a:solidFill>
      </dgm:spPr>
      <dgm:t>
        <a:bodyPr/>
        <a:lstStyle/>
        <a:p>
          <a:r>
            <a:rPr lang="en-US" dirty="0" smtClean="0"/>
            <a:t>COST STRUCTURE</a:t>
          </a:r>
          <a:endParaRPr lang="en-US" dirty="0"/>
        </a:p>
      </dgm:t>
    </dgm:pt>
    <dgm:pt modelId="{6C385DED-A8CD-423E-A34E-DBB38980FD69}" type="parTrans" cxnId="{88F182B2-83F0-402D-A51E-E3429D7AB40E}">
      <dgm:prSet/>
      <dgm:spPr/>
      <dgm:t>
        <a:bodyPr/>
        <a:lstStyle/>
        <a:p>
          <a:endParaRPr lang="en-US"/>
        </a:p>
      </dgm:t>
    </dgm:pt>
    <dgm:pt modelId="{0F7DD088-FC14-4DCC-A770-E1A238EA0138}" type="sibTrans" cxnId="{88F182B2-83F0-402D-A51E-E3429D7AB40E}">
      <dgm:prSet/>
      <dgm:spPr/>
      <dgm:t>
        <a:bodyPr/>
        <a:lstStyle/>
        <a:p>
          <a:endParaRPr lang="en-US"/>
        </a:p>
      </dgm:t>
    </dgm:pt>
    <dgm:pt modelId="{9E63A133-DCED-4480-9CED-8B10C0CF8B28}">
      <dgm:prSet phldrT="[Text]"/>
      <dgm:spPr/>
      <dgm:t>
        <a:bodyPr/>
        <a:lstStyle/>
        <a:p>
          <a:r>
            <a:rPr lang="en-US" dirty="0" smtClean="0"/>
            <a:t>- What are our most important costs?</a:t>
          </a:r>
          <a:endParaRPr lang="en-US" dirty="0"/>
        </a:p>
      </dgm:t>
    </dgm:pt>
    <dgm:pt modelId="{F7E44B4F-9464-4D8A-B29E-FE6B2B6A9D1F}" type="parTrans" cxnId="{A03A7AC8-4D05-4C65-82FD-0872B187321C}">
      <dgm:prSet/>
      <dgm:spPr/>
      <dgm:t>
        <a:bodyPr/>
        <a:lstStyle/>
        <a:p>
          <a:endParaRPr lang="en-US"/>
        </a:p>
      </dgm:t>
    </dgm:pt>
    <dgm:pt modelId="{A2456D6B-1002-4B27-969D-0D3D7BFCD870}" type="sibTrans" cxnId="{A03A7AC8-4D05-4C65-82FD-0872B187321C}">
      <dgm:prSet/>
      <dgm:spPr/>
      <dgm:t>
        <a:bodyPr/>
        <a:lstStyle/>
        <a:p>
          <a:endParaRPr lang="en-US"/>
        </a:p>
      </dgm:t>
    </dgm:pt>
    <dgm:pt modelId="{CBC84AE5-D5B8-4221-82B6-BA17A3377D1A}">
      <dgm:prSet phldrT="[Text]" custT="1"/>
      <dgm:spPr/>
      <dgm:t>
        <a:bodyPr/>
        <a:lstStyle/>
        <a:p>
          <a:r>
            <a:rPr lang="en-US" sz="2000" dirty="0" smtClean="0">
              <a:latin typeface="Arial" panose="020B0604020202020204" pitchFamily="34" charset="0"/>
              <a:cs typeface="Arial" panose="020B0604020202020204" pitchFamily="34" charset="0"/>
            </a:rPr>
            <a:t>Technological Resources are the most costly section inherent in our model</a:t>
          </a:r>
          <a:endParaRPr lang="en-US" sz="2000" dirty="0">
            <a:latin typeface="Arial" panose="020B0604020202020204" pitchFamily="34" charset="0"/>
            <a:cs typeface="Arial" panose="020B0604020202020204" pitchFamily="34" charset="0"/>
          </a:endParaRPr>
        </a:p>
      </dgm:t>
    </dgm:pt>
    <dgm:pt modelId="{A1591C99-A0A5-4682-9453-36AF093F4ED6}" type="parTrans" cxnId="{C2B78D88-687E-495C-BB6E-532B5AA6EDF6}">
      <dgm:prSet/>
      <dgm:spPr/>
      <dgm:t>
        <a:bodyPr/>
        <a:lstStyle/>
        <a:p>
          <a:endParaRPr lang="en-US"/>
        </a:p>
      </dgm:t>
    </dgm:pt>
    <dgm:pt modelId="{8AC28557-87AE-4C59-8F76-7D203C882953}" type="sibTrans" cxnId="{C2B78D88-687E-495C-BB6E-532B5AA6EDF6}">
      <dgm:prSet/>
      <dgm:spPr/>
      <dgm:t>
        <a:bodyPr/>
        <a:lstStyle/>
        <a:p>
          <a:endParaRPr lang="en-US"/>
        </a:p>
      </dgm:t>
    </dgm:pt>
    <dgm:pt modelId="{AAF8520E-F91B-49CB-AED3-292D3F058511}">
      <dgm:prSet phldrT="[Text]"/>
      <dgm:spPr/>
      <dgm:t>
        <a:bodyPr/>
        <a:lstStyle/>
        <a:p>
          <a:r>
            <a:rPr lang="en-US" dirty="0" smtClean="0"/>
            <a:t>REVENUE STREAMS</a:t>
          </a:r>
          <a:endParaRPr lang="en-US" dirty="0"/>
        </a:p>
      </dgm:t>
    </dgm:pt>
    <dgm:pt modelId="{B5873A78-B3C4-45F9-BE51-BA98E418621B}" type="parTrans" cxnId="{FEF490BB-E8FC-4928-A464-9543792A3710}">
      <dgm:prSet/>
      <dgm:spPr/>
      <dgm:t>
        <a:bodyPr/>
        <a:lstStyle/>
        <a:p>
          <a:endParaRPr lang="en-US"/>
        </a:p>
      </dgm:t>
    </dgm:pt>
    <dgm:pt modelId="{3B426B18-9BB9-4588-B07D-A29D22D10A22}" type="sibTrans" cxnId="{FEF490BB-E8FC-4928-A464-9543792A3710}">
      <dgm:prSet/>
      <dgm:spPr/>
      <dgm:t>
        <a:bodyPr/>
        <a:lstStyle/>
        <a:p>
          <a:endParaRPr lang="en-US"/>
        </a:p>
      </dgm:t>
    </dgm:pt>
    <dgm:pt modelId="{D42B8C2E-8642-48CB-8C5A-62BBDBED4D7B}">
      <dgm:prSet phldrT="[Text]"/>
      <dgm:spPr/>
      <dgm:t>
        <a:bodyPr/>
        <a:lstStyle/>
        <a:p>
          <a:r>
            <a:rPr lang="en-US" dirty="0" smtClean="0"/>
            <a:t>-</a:t>
          </a:r>
          <a:endParaRPr lang="en-US" dirty="0"/>
        </a:p>
      </dgm:t>
    </dgm:pt>
    <dgm:pt modelId="{11738DE1-CA41-45AE-BA50-34FCC983C9B6}" type="parTrans" cxnId="{27EC235E-F793-487A-9D0C-E42E90915819}">
      <dgm:prSet/>
      <dgm:spPr/>
      <dgm:t>
        <a:bodyPr/>
        <a:lstStyle/>
        <a:p>
          <a:endParaRPr lang="en-US"/>
        </a:p>
      </dgm:t>
    </dgm:pt>
    <dgm:pt modelId="{0CF5D39D-CDB1-4CA4-A8B7-9EDDCF2CEB76}" type="sibTrans" cxnId="{27EC235E-F793-487A-9D0C-E42E90915819}">
      <dgm:prSet/>
      <dgm:spPr/>
      <dgm:t>
        <a:bodyPr/>
        <a:lstStyle/>
        <a:p>
          <a:endParaRPr lang="en-US"/>
        </a:p>
      </dgm:t>
    </dgm:pt>
    <dgm:pt modelId="{D8429DBD-52F9-49A5-8975-DF5ABF5ABBA3}">
      <dgm:prSet phldrT="[Text]" custT="1"/>
      <dgm:spPr/>
      <dgm:t>
        <a:bodyPr/>
        <a:lstStyle/>
        <a:p>
          <a:r>
            <a:rPr lang="en-US" sz="2000" dirty="0" smtClean="0">
              <a:latin typeface="Arial" panose="020B0604020202020204" pitchFamily="34" charset="0"/>
              <a:cs typeface="Arial" panose="020B0604020202020204" pitchFamily="34" charset="0"/>
            </a:rPr>
            <a:t>Usage/subscription fee</a:t>
          </a:r>
          <a:endParaRPr lang="en-US" sz="2000" dirty="0">
            <a:latin typeface="Arial" panose="020B0604020202020204" pitchFamily="34" charset="0"/>
            <a:cs typeface="Arial" panose="020B0604020202020204" pitchFamily="34" charset="0"/>
          </a:endParaRPr>
        </a:p>
      </dgm:t>
    </dgm:pt>
    <dgm:pt modelId="{792A9CD6-C214-4163-B2EA-BB1C6992F9D3}" type="parTrans" cxnId="{452E29BA-FFF7-4007-9A2E-2DE2393B250B}">
      <dgm:prSet/>
      <dgm:spPr/>
      <dgm:t>
        <a:bodyPr/>
        <a:lstStyle/>
        <a:p>
          <a:endParaRPr lang="en-US"/>
        </a:p>
      </dgm:t>
    </dgm:pt>
    <dgm:pt modelId="{F8174F9F-5AB5-4AA7-874C-E20AC2D8E43C}" type="sibTrans" cxnId="{452E29BA-FFF7-4007-9A2E-2DE2393B250B}">
      <dgm:prSet/>
      <dgm:spPr/>
      <dgm:t>
        <a:bodyPr/>
        <a:lstStyle/>
        <a:p>
          <a:endParaRPr lang="en-US"/>
        </a:p>
      </dgm:t>
    </dgm:pt>
    <dgm:pt modelId="{E60C50E4-809B-4AD0-AF65-D6B7E3F51327}">
      <dgm:prSet phldrT="[Text]" custT="1"/>
      <dgm:spPr/>
      <dgm:t>
        <a:bodyPr/>
        <a:lstStyle/>
        <a:p>
          <a:endParaRPr lang="en-US" sz="2000" dirty="0"/>
        </a:p>
      </dgm:t>
    </dgm:pt>
    <dgm:pt modelId="{6D8E890E-E5D6-4274-8362-8804E33923F1}" type="parTrans" cxnId="{BBFC70E9-EEB6-4AA2-BC91-2DAD574CEEEA}">
      <dgm:prSet/>
      <dgm:spPr/>
      <dgm:t>
        <a:bodyPr/>
        <a:lstStyle/>
        <a:p>
          <a:endParaRPr lang="en-US"/>
        </a:p>
      </dgm:t>
    </dgm:pt>
    <dgm:pt modelId="{B24F3BB9-CEBF-4EF8-B2A9-44CD7195869A}" type="sibTrans" cxnId="{BBFC70E9-EEB6-4AA2-BC91-2DAD574CEEEA}">
      <dgm:prSet/>
      <dgm:spPr/>
      <dgm:t>
        <a:bodyPr/>
        <a:lstStyle/>
        <a:p>
          <a:endParaRPr lang="en-US"/>
        </a:p>
      </dgm:t>
    </dgm:pt>
    <dgm:pt modelId="{F56F169B-52BD-4819-A8DF-FDF44891B0A4}">
      <dgm:prSet phldrT="[Text]" custT="1"/>
      <dgm:spPr/>
      <dgm:t>
        <a:bodyPr/>
        <a:lstStyle/>
        <a:p>
          <a:r>
            <a:rPr lang="en-US" sz="2000" dirty="0" smtClean="0">
              <a:latin typeface="Arial" panose="020B0604020202020204" pitchFamily="34" charset="0"/>
              <a:cs typeface="Arial" panose="020B0604020202020204" pitchFamily="34" charset="0"/>
            </a:rPr>
            <a:t>Security, compliance and automation management are also equally important</a:t>
          </a:r>
          <a:endParaRPr lang="en-US" sz="2000" dirty="0">
            <a:latin typeface="Arial" panose="020B0604020202020204" pitchFamily="34" charset="0"/>
            <a:cs typeface="Arial" panose="020B0604020202020204" pitchFamily="34" charset="0"/>
          </a:endParaRPr>
        </a:p>
      </dgm:t>
    </dgm:pt>
    <dgm:pt modelId="{7B203B13-C875-4F9A-AE94-8AB33F5B9B1B}" type="parTrans" cxnId="{E9066249-28B8-4A5B-8D9C-3AAD0A44ABE6}">
      <dgm:prSet/>
      <dgm:spPr/>
      <dgm:t>
        <a:bodyPr/>
        <a:lstStyle/>
        <a:p>
          <a:endParaRPr lang="en-US"/>
        </a:p>
      </dgm:t>
    </dgm:pt>
    <dgm:pt modelId="{8A5B07F3-3C05-4C93-83B1-FDACD0AABBC7}" type="sibTrans" cxnId="{E9066249-28B8-4A5B-8D9C-3AAD0A44ABE6}">
      <dgm:prSet/>
      <dgm:spPr/>
      <dgm:t>
        <a:bodyPr/>
        <a:lstStyle/>
        <a:p>
          <a:endParaRPr lang="en-US"/>
        </a:p>
      </dgm:t>
    </dgm:pt>
    <dgm:pt modelId="{B21A92D2-79AD-4A94-9E68-0F5C5540DF85}">
      <dgm:prSet phldrT="[Text]" custT="1"/>
      <dgm:spPr/>
      <dgm:t>
        <a:bodyPr/>
        <a:lstStyle/>
        <a:p>
          <a:r>
            <a:rPr lang="en-US" sz="2000" dirty="0" smtClean="0">
              <a:latin typeface="Arial" panose="020B0604020202020204" pitchFamily="34" charset="0"/>
              <a:cs typeface="Arial" panose="020B0604020202020204" pitchFamily="34" charset="0"/>
            </a:rPr>
            <a:t> Fixed costs such as Salaries, cost for acquiring the human resource is vital</a:t>
          </a:r>
          <a:endParaRPr lang="en-US" sz="2000" dirty="0">
            <a:latin typeface="Arial" panose="020B0604020202020204" pitchFamily="34" charset="0"/>
            <a:cs typeface="Arial" panose="020B0604020202020204" pitchFamily="34" charset="0"/>
          </a:endParaRPr>
        </a:p>
      </dgm:t>
    </dgm:pt>
    <dgm:pt modelId="{D3D7903F-FADD-4FE0-B245-41D656EFC626}" type="parTrans" cxnId="{7D2AA5A3-650B-4871-A577-48B6A1D46297}">
      <dgm:prSet/>
      <dgm:spPr/>
      <dgm:t>
        <a:bodyPr/>
        <a:lstStyle/>
        <a:p>
          <a:endParaRPr lang="en-US"/>
        </a:p>
      </dgm:t>
    </dgm:pt>
    <dgm:pt modelId="{980AAFEC-6580-4933-9EBA-ADDC42651412}" type="sibTrans" cxnId="{7D2AA5A3-650B-4871-A577-48B6A1D46297}">
      <dgm:prSet/>
      <dgm:spPr/>
      <dgm:t>
        <a:bodyPr/>
        <a:lstStyle/>
        <a:p>
          <a:endParaRPr lang="en-US"/>
        </a:p>
      </dgm:t>
    </dgm:pt>
    <dgm:pt modelId="{480BE1A0-B395-4D66-B94C-EAAE0FFC6AD2}">
      <dgm:prSet phldrT="[Text]"/>
      <dgm:spPr/>
      <dgm:t>
        <a:bodyPr/>
        <a:lstStyle/>
        <a:p>
          <a:endParaRPr lang="en-US" sz="1300" dirty="0"/>
        </a:p>
      </dgm:t>
    </dgm:pt>
    <dgm:pt modelId="{309AF838-3CA4-4B9D-9F9F-7CCAC2F51EEC}" type="parTrans" cxnId="{BF460E8A-D2E8-4346-A178-CBD3E9A84C89}">
      <dgm:prSet/>
      <dgm:spPr/>
      <dgm:t>
        <a:bodyPr/>
        <a:lstStyle/>
        <a:p>
          <a:endParaRPr lang="en-US"/>
        </a:p>
      </dgm:t>
    </dgm:pt>
    <dgm:pt modelId="{4ECE247F-8B4E-43A3-B6F9-D3DF816774FC}" type="sibTrans" cxnId="{BF460E8A-D2E8-4346-A178-CBD3E9A84C89}">
      <dgm:prSet/>
      <dgm:spPr/>
      <dgm:t>
        <a:bodyPr/>
        <a:lstStyle/>
        <a:p>
          <a:endParaRPr lang="en-US"/>
        </a:p>
      </dgm:t>
    </dgm:pt>
    <dgm:pt modelId="{312AD096-3DA0-498D-A3CA-55AD2208D2D4}">
      <dgm:prSet phldrT="[Text]" custT="1"/>
      <dgm:spPr/>
      <dgm:t>
        <a:bodyPr/>
        <a:lstStyle/>
        <a:p>
          <a:r>
            <a:rPr lang="en-US" sz="2000" dirty="0" smtClean="0">
              <a:latin typeface="Arial" panose="020B0604020202020204" pitchFamily="34" charset="0"/>
              <a:cs typeface="Arial" panose="020B0604020202020204" pitchFamily="34" charset="0"/>
            </a:rPr>
            <a:t>Transaction based fee (charging on the number of statements generated)</a:t>
          </a:r>
          <a:endParaRPr lang="en-US" sz="2000" dirty="0">
            <a:latin typeface="Arial" panose="020B0604020202020204" pitchFamily="34" charset="0"/>
            <a:cs typeface="Arial" panose="020B0604020202020204" pitchFamily="34" charset="0"/>
          </a:endParaRPr>
        </a:p>
      </dgm:t>
    </dgm:pt>
    <dgm:pt modelId="{CBB82CB3-1320-45E9-9165-5F439436D99E}" type="parTrans" cxnId="{DC8340C2-151F-46CA-93D9-516D95BF8579}">
      <dgm:prSet/>
      <dgm:spPr/>
      <dgm:t>
        <a:bodyPr/>
        <a:lstStyle/>
        <a:p>
          <a:endParaRPr lang="en-US"/>
        </a:p>
      </dgm:t>
    </dgm:pt>
    <dgm:pt modelId="{537C35A4-3709-476A-BB75-1B187213EE72}" type="sibTrans" cxnId="{DC8340C2-151F-46CA-93D9-516D95BF8579}">
      <dgm:prSet/>
      <dgm:spPr/>
      <dgm:t>
        <a:bodyPr/>
        <a:lstStyle/>
        <a:p>
          <a:endParaRPr lang="en-US"/>
        </a:p>
      </dgm:t>
    </dgm:pt>
    <dgm:pt modelId="{497B3538-7EF7-4724-A89A-6B258D9AC6F9}">
      <dgm:prSet phldrT="[Text]"/>
      <dgm:spPr/>
      <dgm:t>
        <a:bodyPr/>
        <a:lstStyle/>
        <a:p>
          <a:endParaRPr lang="en-US" sz="1300" dirty="0"/>
        </a:p>
      </dgm:t>
    </dgm:pt>
    <dgm:pt modelId="{B8B6CB35-B791-4EFA-AC5B-A26D0414CA0B}" type="parTrans" cxnId="{3DD0804C-3404-4F7A-9B16-EB2B7CE15031}">
      <dgm:prSet/>
      <dgm:spPr/>
      <dgm:t>
        <a:bodyPr/>
        <a:lstStyle/>
        <a:p>
          <a:endParaRPr lang="en-US"/>
        </a:p>
      </dgm:t>
    </dgm:pt>
    <dgm:pt modelId="{122DA30B-248F-4BDE-9BC0-EF30A6597D5B}" type="sibTrans" cxnId="{3DD0804C-3404-4F7A-9B16-EB2B7CE15031}">
      <dgm:prSet/>
      <dgm:spPr/>
      <dgm:t>
        <a:bodyPr/>
        <a:lstStyle/>
        <a:p>
          <a:endParaRPr lang="en-US"/>
        </a:p>
      </dgm:t>
    </dgm:pt>
    <dgm:pt modelId="{C2CA8C61-149E-435E-A50A-369D331848D1}">
      <dgm:prSet phldrT="[Text]" custT="1"/>
      <dgm:spPr/>
      <dgm:t>
        <a:bodyPr/>
        <a:lstStyle/>
        <a:p>
          <a:r>
            <a:rPr lang="en-US" sz="2000" dirty="0" smtClean="0">
              <a:latin typeface="Arial" panose="020B0604020202020204" pitchFamily="34" charset="0"/>
              <a:cs typeface="Arial" panose="020B0604020202020204" pitchFamily="34" charset="0"/>
            </a:rPr>
            <a:t>Set up and implementation fees</a:t>
          </a:r>
          <a:endParaRPr lang="en-US" sz="2000" dirty="0">
            <a:latin typeface="Arial" panose="020B0604020202020204" pitchFamily="34" charset="0"/>
            <a:cs typeface="Arial" panose="020B0604020202020204" pitchFamily="34" charset="0"/>
          </a:endParaRPr>
        </a:p>
      </dgm:t>
    </dgm:pt>
    <dgm:pt modelId="{7589789C-2D46-4698-993C-9B320035FF2C}" type="parTrans" cxnId="{C77FCC39-D1A6-4FF2-B301-38BCFEC4030D}">
      <dgm:prSet/>
      <dgm:spPr/>
      <dgm:t>
        <a:bodyPr/>
        <a:lstStyle/>
        <a:p>
          <a:endParaRPr lang="en-US"/>
        </a:p>
      </dgm:t>
    </dgm:pt>
    <dgm:pt modelId="{0B671087-AACF-4D47-8FA6-FE0D0FCB4E5E}" type="sibTrans" cxnId="{C77FCC39-D1A6-4FF2-B301-38BCFEC4030D}">
      <dgm:prSet/>
      <dgm:spPr/>
      <dgm:t>
        <a:bodyPr/>
        <a:lstStyle/>
        <a:p>
          <a:endParaRPr lang="en-US"/>
        </a:p>
      </dgm:t>
    </dgm:pt>
    <dgm:pt modelId="{F6A1BC92-563F-4034-AEF1-770C8B80AB40}">
      <dgm:prSet phldrT="[Text]"/>
      <dgm:spPr/>
      <dgm:t>
        <a:bodyPr/>
        <a:lstStyle/>
        <a:p>
          <a:endParaRPr lang="en-US" sz="1300" dirty="0"/>
        </a:p>
      </dgm:t>
    </dgm:pt>
    <dgm:pt modelId="{F0DCB6C6-00B0-4FE8-A5CE-167E4DEC366B}" type="parTrans" cxnId="{B1F2663C-6EA7-4499-8FF5-BA3066A747A2}">
      <dgm:prSet/>
      <dgm:spPr/>
      <dgm:t>
        <a:bodyPr/>
        <a:lstStyle/>
        <a:p>
          <a:endParaRPr lang="en-US"/>
        </a:p>
      </dgm:t>
    </dgm:pt>
    <dgm:pt modelId="{F351A074-4F5A-44EB-AD8B-9F4F3CDC11EE}" type="sibTrans" cxnId="{B1F2663C-6EA7-4499-8FF5-BA3066A747A2}">
      <dgm:prSet/>
      <dgm:spPr/>
      <dgm:t>
        <a:bodyPr/>
        <a:lstStyle/>
        <a:p>
          <a:endParaRPr lang="en-US"/>
        </a:p>
      </dgm:t>
    </dgm:pt>
    <dgm:pt modelId="{A3C88AF5-DFAA-41EF-92A2-96FD4A1D4A76}">
      <dgm:prSet phldrT="[Text]" custT="1"/>
      <dgm:spPr/>
      <dgm:t>
        <a:bodyPr/>
        <a:lstStyle/>
        <a:p>
          <a:r>
            <a:rPr lang="en-US" sz="2000" dirty="0" smtClean="0">
              <a:latin typeface="Arial" panose="020B0604020202020204" pitchFamily="34" charset="0"/>
              <a:cs typeface="Arial" panose="020B0604020202020204" pitchFamily="34" charset="0"/>
            </a:rPr>
            <a:t>Customization fee (charging for customization and branding services to align the system with the partner company’s brand and specific requirements)</a:t>
          </a:r>
          <a:endParaRPr lang="en-US" sz="2000" dirty="0">
            <a:latin typeface="Arial" panose="020B0604020202020204" pitchFamily="34" charset="0"/>
            <a:cs typeface="Arial" panose="020B0604020202020204" pitchFamily="34" charset="0"/>
          </a:endParaRPr>
        </a:p>
      </dgm:t>
    </dgm:pt>
    <dgm:pt modelId="{DF3D56D1-D002-444E-85B8-9479BDF59CE0}" type="parTrans" cxnId="{9956741D-2FD4-46BD-A3BC-D44CBAE333FC}">
      <dgm:prSet/>
      <dgm:spPr/>
      <dgm:t>
        <a:bodyPr/>
        <a:lstStyle/>
        <a:p>
          <a:endParaRPr lang="en-US"/>
        </a:p>
      </dgm:t>
    </dgm:pt>
    <dgm:pt modelId="{79BAEFF1-92BD-4673-902F-FD09A1E26455}" type="sibTrans" cxnId="{9956741D-2FD4-46BD-A3BC-D44CBAE333FC}">
      <dgm:prSet/>
      <dgm:spPr/>
      <dgm:t>
        <a:bodyPr/>
        <a:lstStyle/>
        <a:p>
          <a:endParaRPr lang="en-US"/>
        </a:p>
      </dgm:t>
    </dgm:pt>
    <dgm:pt modelId="{031FF79B-27EE-4202-AA92-94E6ACAD6B73}" type="pres">
      <dgm:prSet presAssocID="{3B3661E3-9771-4485-AE49-761BB21A83BC}" presName="Name0" presStyleCnt="0">
        <dgm:presLayoutVars>
          <dgm:chMax/>
          <dgm:chPref val="3"/>
          <dgm:dir/>
          <dgm:animOne val="branch"/>
          <dgm:animLvl val="lvl"/>
        </dgm:presLayoutVars>
      </dgm:prSet>
      <dgm:spPr/>
    </dgm:pt>
    <dgm:pt modelId="{655C1826-900E-45EC-9996-EBAD80927690}" type="pres">
      <dgm:prSet presAssocID="{F24F581E-D314-4054-9A4E-9BB1C8D11A47}" presName="composite" presStyleCnt="0"/>
      <dgm:spPr/>
    </dgm:pt>
    <dgm:pt modelId="{9712CEF4-CC0B-4BE0-9950-98B2FEA765FC}" type="pres">
      <dgm:prSet presAssocID="{F24F581E-D314-4054-9A4E-9BB1C8D11A47}" presName="FirstChild" presStyleLbl="revTx" presStyleIdx="0" presStyleCnt="4">
        <dgm:presLayoutVars>
          <dgm:chMax val="0"/>
          <dgm:chPref val="0"/>
          <dgm:bulletEnabled val="1"/>
        </dgm:presLayoutVars>
      </dgm:prSet>
      <dgm:spPr/>
    </dgm:pt>
    <dgm:pt modelId="{30C19E1F-935F-4B99-B8CC-41FED3FEE3FF}" type="pres">
      <dgm:prSet presAssocID="{F24F581E-D314-4054-9A4E-9BB1C8D11A47}" presName="Parent" presStyleLbl="alignNode1" presStyleIdx="0" presStyleCnt="2">
        <dgm:presLayoutVars>
          <dgm:chMax val="3"/>
          <dgm:chPref val="3"/>
          <dgm:bulletEnabled val="1"/>
        </dgm:presLayoutVars>
      </dgm:prSet>
      <dgm:spPr/>
      <dgm:t>
        <a:bodyPr/>
        <a:lstStyle/>
        <a:p>
          <a:endParaRPr lang="en-US"/>
        </a:p>
      </dgm:t>
    </dgm:pt>
    <dgm:pt modelId="{C8CE429A-141A-4B4A-8D93-A26FF5C5D968}" type="pres">
      <dgm:prSet presAssocID="{F24F581E-D314-4054-9A4E-9BB1C8D11A47}" presName="Accent" presStyleLbl="parChTrans1D1" presStyleIdx="0" presStyleCnt="2"/>
      <dgm:spPr/>
    </dgm:pt>
    <dgm:pt modelId="{BDCC7064-12FD-4155-B6B8-F32DFD551828}" type="pres">
      <dgm:prSet presAssocID="{F24F581E-D314-4054-9A4E-9BB1C8D11A47}" presName="Child" presStyleLbl="revTx" presStyleIdx="1" presStyleCnt="4">
        <dgm:presLayoutVars>
          <dgm:chMax val="0"/>
          <dgm:chPref val="0"/>
          <dgm:bulletEnabled val="1"/>
        </dgm:presLayoutVars>
      </dgm:prSet>
      <dgm:spPr/>
      <dgm:t>
        <a:bodyPr/>
        <a:lstStyle/>
        <a:p>
          <a:endParaRPr lang="en-US"/>
        </a:p>
      </dgm:t>
    </dgm:pt>
    <dgm:pt modelId="{83A10DF5-AE89-4C22-8190-257405D3BB07}" type="pres">
      <dgm:prSet presAssocID="{0F7DD088-FC14-4DCC-A770-E1A238EA0138}" presName="sibTrans" presStyleCnt="0"/>
      <dgm:spPr/>
    </dgm:pt>
    <dgm:pt modelId="{97CB2ED9-7DB3-4D09-828D-2C57AA711825}" type="pres">
      <dgm:prSet presAssocID="{AAF8520E-F91B-49CB-AED3-292D3F058511}" presName="composite" presStyleCnt="0"/>
      <dgm:spPr/>
    </dgm:pt>
    <dgm:pt modelId="{9CBAC3B0-07EB-4448-BAE4-47FEB27D8B43}" type="pres">
      <dgm:prSet presAssocID="{AAF8520E-F91B-49CB-AED3-292D3F058511}" presName="FirstChild" presStyleLbl="revTx" presStyleIdx="2" presStyleCnt="4">
        <dgm:presLayoutVars>
          <dgm:chMax val="0"/>
          <dgm:chPref val="0"/>
          <dgm:bulletEnabled val="1"/>
        </dgm:presLayoutVars>
      </dgm:prSet>
      <dgm:spPr/>
    </dgm:pt>
    <dgm:pt modelId="{B2398363-013B-4438-AE2D-4244630C5D32}" type="pres">
      <dgm:prSet presAssocID="{AAF8520E-F91B-49CB-AED3-292D3F058511}" presName="Parent" presStyleLbl="alignNode1" presStyleIdx="1" presStyleCnt="2">
        <dgm:presLayoutVars>
          <dgm:chMax val="3"/>
          <dgm:chPref val="3"/>
          <dgm:bulletEnabled val="1"/>
        </dgm:presLayoutVars>
      </dgm:prSet>
      <dgm:spPr/>
    </dgm:pt>
    <dgm:pt modelId="{3FE32A62-5916-4099-B9D1-ABF657DD2FEB}" type="pres">
      <dgm:prSet presAssocID="{AAF8520E-F91B-49CB-AED3-292D3F058511}" presName="Accent" presStyleLbl="parChTrans1D1" presStyleIdx="1" presStyleCnt="2"/>
      <dgm:spPr/>
    </dgm:pt>
    <dgm:pt modelId="{C9A6FFFB-5D3F-4E4D-B393-D5D17F1A4145}" type="pres">
      <dgm:prSet presAssocID="{AAF8520E-F91B-49CB-AED3-292D3F058511}" presName="Child" presStyleLbl="revTx" presStyleIdx="3" presStyleCnt="4">
        <dgm:presLayoutVars>
          <dgm:chMax val="0"/>
          <dgm:chPref val="0"/>
          <dgm:bulletEnabled val="1"/>
        </dgm:presLayoutVars>
      </dgm:prSet>
      <dgm:spPr/>
      <dgm:t>
        <a:bodyPr/>
        <a:lstStyle/>
        <a:p>
          <a:endParaRPr lang="en-US"/>
        </a:p>
      </dgm:t>
    </dgm:pt>
  </dgm:ptLst>
  <dgm:cxnLst>
    <dgm:cxn modelId="{2D67A470-DB63-4B9D-A213-B7C42E6E0A1B}" type="presOf" srcId="{F6A1BC92-563F-4034-AEF1-770C8B80AB40}" destId="{C9A6FFFB-5D3F-4E4D-B393-D5D17F1A4145}" srcOrd="0" destOrd="4" presId="urn:microsoft.com/office/officeart/2011/layout/TabList"/>
    <dgm:cxn modelId="{3F374D74-3058-40C2-884C-292C688F3AD6}" type="presOf" srcId="{C2CA8C61-149E-435E-A50A-369D331848D1}" destId="{C9A6FFFB-5D3F-4E4D-B393-D5D17F1A4145}" srcOrd="0" destOrd="2" presId="urn:microsoft.com/office/officeart/2011/layout/TabList"/>
    <dgm:cxn modelId="{10022D2F-B5CE-4DA4-A4E8-17287316169A}" type="presOf" srcId="{497B3538-7EF7-4724-A89A-6B258D9AC6F9}" destId="{C9A6FFFB-5D3F-4E4D-B393-D5D17F1A4145}" srcOrd="0" destOrd="5" presId="urn:microsoft.com/office/officeart/2011/layout/TabList"/>
    <dgm:cxn modelId="{7D2AA5A3-650B-4871-A577-48B6A1D46297}" srcId="{F24F581E-D314-4054-9A4E-9BB1C8D11A47}" destId="{B21A92D2-79AD-4A94-9E68-0F5C5540DF85}" srcOrd="3" destOrd="0" parTransId="{D3D7903F-FADD-4FE0-B245-41D656EFC626}" sibTransId="{980AAFEC-6580-4933-9EBA-ADDC42651412}"/>
    <dgm:cxn modelId="{3DD0804C-3404-4F7A-9B16-EB2B7CE15031}" srcId="{AAF8520E-F91B-49CB-AED3-292D3F058511}" destId="{497B3538-7EF7-4724-A89A-6B258D9AC6F9}" srcOrd="6" destOrd="0" parTransId="{B8B6CB35-B791-4EFA-AC5B-A26D0414CA0B}" sibTransId="{122DA30B-248F-4BDE-9BC0-EF30A6597D5B}"/>
    <dgm:cxn modelId="{26C29D40-906D-4BE7-AD49-69D20C9E7B66}" type="presOf" srcId="{B21A92D2-79AD-4A94-9E68-0F5C5540DF85}" destId="{BDCC7064-12FD-4155-B6B8-F32DFD551828}" srcOrd="0" destOrd="2" presId="urn:microsoft.com/office/officeart/2011/layout/TabList"/>
    <dgm:cxn modelId="{615EFE9C-62E2-42D1-A3AF-2A2D6AE1F226}" type="presOf" srcId="{312AD096-3DA0-498D-A3CA-55AD2208D2D4}" destId="{C9A6FFFB-5D3F-4E4D-B393-D5D17F1A4145}" srcOrd="0" destOrd="1" presId="urn:microsoft.com/office/officeart/2011/layout/TabList"/>
    <dgm:cxn modelId="{C77FCC39-D1A6-4FF2-B301-38BCFEC4030D}" srcId="{AAF8520E-F91B-49CB-AED3-292D3F058511}" destId="{C2CA8C61-149E-435E-A50A-369D331848D1}" srcOrd="3" destOrd="0" parTransId="{7589789C-2D46-4698-993C-9B320035FF2C}" sibTransId="{0B671087-AACF-4D47-8FA6-FE0D0FCB4E5E}"/>
    <dgm:cxn modelId="{9956741D-2FD4-46BD-A3BC-D44CBAE333FC}" srcId="{AAF8520E-F91B-49CB-AED3-292D3F058511}" destId="{A3C88AF5-DFAA-41EF-92A2-96FD4A1D4A76}" srcOrd="4" destOrd="0" parTransId="{DF3D56D1-D002-444E-85B8-9479BDF59CE0}" sibTransId="{79BAEFF1-92BD-4673-902F-FD09A1E26455}"/>
    <dgm:cxn modelId="{48475E28-C4DC-4AAF-992A-5420A2456BA3}" type="presOf" srcId="{D42B8C2E-8642-48CB-8C5A-62BBDBED4D7B}" destId="{9CBAC3B0-07EB-4448-BAE4-47FEB27D8B43}" srcOrd="0" destOrd="0" presId="urn:microsoft.com/office/officeart/2011/layout/TabList"/>
    <dgm:cxn modelId="{27EC235E-F793-487A-9D0C-E42E90915819}" srcId="{AAF8520E-F91B-49CB-AED3-292D3F058511}" destId="{D42B8C2E-8642-48CB-8C5A-62BBDBED4D7B}" srcOrd="0" destOrd="0" parTransId="{11738DE1-CA41-45AE-BA50-34FCC983C9B6}" sibTransId="{0CF5D39D-CDB1-4CA4-A8B7-9EDDCF2CEB76}"/>
    <dgm:cxn modelId="{BF460E8A-D2E8-4346-A178-CBD3E9A84C89}" srcId="{AAF8520E-F91B-49CB-AED3-292D3F058511}" destId="{480BE1A0-B395-4D66-B94C-EAAE0FFC6AD2}" srcOrd="7" destOrd="0" parTransId="{309AF838-3CA4-4B9D-9F9F-7CCAC2F51EEC}" sibTransId="{4ECE247F-8B4E-43A3-B6F9-D3DF816774FC}"/>
    <dgm:cxn modelId="{B1F2663C-6EA7-4499-8FF5-BA3066A747A2}" srcId="{AAF8520E-F91B-49CB-AED3-292D3F058511}" destId="{F6A1BC92-563F-4034-AEF1-770C8B80AB40}" srcOrd="5" destOrd="0" parTransId="{F0DCB6C6-00B0-4FE8-A5CE-167E4DEC366B}" sibTransId="{F351A074-4F5A-44EB-AD8B-9F4F3CDC11EE}"/>
    <dgm:cxn modelId="{88F182B2-83F0-402D-A51E-E3429D7AB40E}" srcId="{3B3661E3-9771-4485-AE49-761BB21A83BC}" destId="{F24F581E-D314-4054-9A4E-9BB1C8D11A47}" srcOrd="0" destOrd="0" parTransId="{6C385DED-A8CD-423E-A34E-DBB38980FD69}" sibTransId="{0F7DD088-FC14-4DCC-A770-E1A238EA0138}"/>
    <dgm:cxn modelId="{BBFC70E9-EEB6-4AA2-BC91-2DAD574CEEEA}" srcId="{F24F581E-D314-4054-9A4E-9BB1C8D11A47}" destId="{E60C50E4-809B-4AD0-AF65-D6B7E3F51327}" srcOrd="4" destOrd="0" parTransId="{6D8E890E-E5D6-4274-8362-8804E33923F1}" sibTransId="{B24F3BB9-CEBF-4EF8-B2A9-44CD7195869A}"/>
    <dgm:cxn modelId="{C40DE246-76FA-454E-9DFF-E582B60AF8CB}" type="presOf" srcId="{F56F169B-52BD-4819-A8DF-FDF44891B0A4}" destId="{BDCC7064-12FD-4155-B6B8-F32DFD551828}" srcOrd="0" destOrd="1" presId="urn:microsoft.com/office/officeart/2011/layout/TabList"/>
    <dgm:cxn modelId="{C2B78D88-687E-495C-BB6E-532B5AA6EDF6}" srcId="{F24F581E-D314-4054-9A4E-9BB1C8D11A47}" destId="{CBC84AE5-D5B8-4221-82B6-BA17A3377D1A}" srcOrd="1" destOrd="0" parTransId="{A1591C99-A0A5-4682-9453-36AF093F4ED6}" sibTransId="{8AC28557-87AE-4C59-8F76-7D203C882953}"/>
    <dgm:cxn modelId="{39F66DB6-026B-4BF9-A7A4-EE355FB86D4E}" type="presOf" srcId="{D8429DBD-52F9-49A5-8975-DF5ABF5ABBA3}" destId="{C9A6FFFB-5D3F-4E4D-B393-D5D17F1A4145}" srcOrd="0" destOrd="0" presId="urn:microsoft.com/office/officeart/2011/layout/TabList"/>
    <dgm:cxn modelId="{B4AAC590-81E2-41BA-B310-6CB48FF229B3}" type="presOf" srcId="{E60C50E4-809B-4AD0-AF65-D6B7E3F51327}" destId="{BDCC7064-12FD-4155-B6B8-F32DFD551828}" srcOrd="0" destOrd="3" presId="urn:microsoft.com/office/officeart/2011/layout/TabList"/>
    <dgm:cxn modelId="{FEF490BB-E8FC-4928-A464-9543792A3710}" srcId="{3B3661E3-9771-4485-AE49-761BB21A83BC}" destId="{AAF8520E-F91B-49CB-AED3-292D3F058511}" srcOrd="1" destOrd="0" parTransId="{B5873A78-B3C4-45F9-BE51-BA98E418621B}" sibTransId="{3B426B18-9BB9-4588-B07D-A29D22D10A22}"/>
    <dgm:cxn modelId="{5886549E-9DC8-4524-AD12-50F4E5194595}" type="presOf" srcId="{480BE1A0-B395-4D66-B94C-EAAE0FFC6AD2}" destId="{C9A6FFFB-5D3F-4E4D-B393-D5D17F1A4145}" srcOrd="0" destOrd="6" presId="urn:microsoft.com/office/officeart/2011/layout/TabList"/>
    <dgm:cxn modelId="{5EF9841E-E6FF-4B16-B3D0-F77F032304FC}" type="presOf" srcId="{CBC84AE5-D5B8-4221-82B6-BA17A3377D1A}" destId="{BDCC7064-12FD-4155-B6B8-F32DFD551828}" srcOrd="0" destOrd="0" presId="urn:microsoft.com/office/officeart/2011/layout/TabList"/>
    <dgm:cxn modelId="{106123EB-EFA9-48B5-AAC8-21E2DAA147C3}" type="presOf" srcId="{AAF8520E-F91B-49CB-AED3-292D3F058511}" destId="{B2398363-013B-4438-AE2D-4244630C5D32}" srcOrd="0" destOrd="0" presId="urn:microsoft.com/office/officeart/2011/layout/TabList"/>
    <dgm:cxn modelId="{EF4E0170-A917-40B7-8631-832ADB72614E}" type="presOf" srcId="{A3C88AF5-DFAA-41EF-92A2-96FD4A1D4A76}" destId="{C9A6FFFB-5D3F-4E4D-B393-D5D17F1A4145}" srcOrd="0" destOrd="3" presId="urn:microsoft.com/office/officeart/2011/layout/TabList"/>
    <dgm:cxn modelId="{23243CEA-1848-4597-BDB6-A89AD021131A}" type="presOf" srcId="{F24F581E-D314-4054-9A4E-9BB1C8D11A47}" destId="{30C19E1F-935F-4B99-B8CC-41FED3FEE3FF}" srcOrd="0" destOrd="0" presId="urn:microsoft.com/office/officeart/2011/layout/TabList"/>
    <dgm:cxn modelId="{DC8340C2-151F-46CA-93D9-516D95BF8579}" srcId="{AAF8520E-F91B-49CB-AED3-292D3F058511}" destId="{312AD096-3DA0-498D-A3CA-55AD2208D2D4}" srcOrd="2" destOrd="0" parTransId="{CBB82CB3-1320-45E9-9165-5F439436D99E}" sibTransId="{537C35A4-3709-476A-BB75-1B187213EE72}"/>
    <dgm:cxn modelId="{452E29BA-FFF7-4007-9A2E-2DE2393B250B}" srcId="{AAF8520E-F91B-49CB-AED3-292D3F058511}" destId="{D8429DBD-52F9-49A5-8975-DF5ABF5ABBA3}" srcOrd="1" destOrd="0" parTransId="{792A9CD6-C214-4163-B2EA-BB1C6992F9D3}" sibTransId="{F8174F9F-5AB5-4AA7-874C-E20AC2D8E43C}"/>
    <dgm:cxn modelId="{A03A7AC8-4D05-4C65-82FD-0872B187321C}" srcId="{F24F581E-D314-4054-9A4E-9BB1C8D11A47}" destId="{9E63A133-DCED-4480-9CED-8B10C0CF8B28}" srcOrd="0" destOrd="0" parTransId="{F7E44B4F-9464-4D8A-B29E-FE6B2B6A9D1F}" sibTransId="{A2456D6B-1002-4B27-969D-0D3D7BFCD870}"/>
    <dgm:cxn modelId="{4CD0F030-1735-4729-8792-61662CCED676}" type="presOf" srcId="{3B3661E3-9771-4485-AE49-761BB21A83BC}" destId="{031FF79B-27EE-4202-AA92-94E6ACAD6B73}" srcOrd="0" destOrd="0" presId="urn:microsoft.com/office/officeart/2011/layout/TabList"/>
    <dgm:cxn modelId="{867672AB-96BC-4EC7-A614-6244BAD27989}" type="presOf" srcId="{9E63A133-DCED-4480-9CED-8B10C0CF8B28}" destId="{9712CEF4-CC0B-4BE0-9950-98B2FEA765FC}" srcOrd="0" destOrd="0" presId="urn:microsoft.com/office/officeart/2011/layout/TabList"/>
    <dgm:cxn modelId="{E9066249-28B8-4A5B-8D9C-3AAD0A44ABE6}" srcId="{F24F581E-D314-4054-9A4E-9BB1C8D11A47}" destId="{F56F169B-52BD-4819-A8DF-FDF44891B0A4}" srcOrd="2" destOrd="0" parTransId="{7B203B13-C875-4F9A-AE94-8AB33F5B9B1B}" sibTransId="{8A5B07F3-3C05-4C93-83B1-FDACD0AABBC7}"/>
    <dgm:cxn modelId="{16CA0FF1-6A46-463E-B992-B4251D899649}" type="presParOf" srcId="{031FF79B-27EE-4202-AA92-94E6ACAD6B73}" destId="{655C1826-900E-45EC-9996-EBAD80927690}" srcOrd="0" destOrd="0" presId="urn:microsoft.com/office/officeart/2011/layout/TabList"/>
    <dgm:cxn modelId="{54316167-A838-481C-8760-015C4E4C09E4}" type="presParOf" srcId="{655C1826-900E-45EC-9996-EBAD80927690}" destId="{9712CEF4-CC0B-4BE0-9950-98B2FEA765FC}" srcOrd="0" destOrd="0" presId="urn:microsoft.com/office/officeart/2011/layout/TabList"/>
    <dgm:cxn modelId="{72A70776-5F83-4824-905C-4EA418DB4FFC}" type="presParOf" srcId="{655C1826-900E-45EC-9996-EBAD80927690}" destId="{30C19E1F-935F-4B99-B8CC-41FED3FEE3FF}" srcOrd="1" destOrd="0" presId="urn:microsoft.com/office/officeart/2011/layout/TabList"/>
    <dgm:cxn modelId="{B89631FE-B42F-4E55-96A8-1644962A5B31}" type="presParOf" srcId="{655C1826-900E-45EC-9996-EBAD80927690}" destId="{C8CE429A-141A-4B4A-8D93-A26FF5C5D968}" srcOrd="2" destOrd="0" presId="urn:microsoft.com/office/officeart/2011/layout/TabList"/>
    <dgm:cxn modelId="{FD9E8C10-3EDC-4462-9312-36C641AEAF71}" type="presParOf" srcId="{031FF79B-27EE-4202-AA92-94E6ACAD6B73}" destId="{BDCC7064-12FD-4155-B6B8-F32DFD551828}" srcOrd="1" destOrd="0" presId="urn:microsoft.com/office/officeart/2011/layout/TabList"/>
    <dgm:cxn modelId="{CAEB87CE-E60B-43CE-9836-F311FA7055BC}" type="presParOf" srcId="{031FF79B-27EE-4202-AA92-94E6ACAD6B73}" destId="{83A10DF5-AE89-4C22-8190-257405D3BB07}" srcOrd="2" destOrd="0" presId="urn:microsoft.com/office/officeart/2011/layout/TabList"/>
    <dgm:cxn modelId="{EC090791-81B2-48C4-8122-0CA1B76EC7A0}" type="presParOf" srcId="{031FF79B-27EE-4202-AA92-94E6ACAD6B73}" destId="{97CB2ED9-7DB3-4D09-828D-2C57AA711825}" srcOrd="3" destOrd="0" presId="urn:microsoft.com/office/officeart/2011/layout/TabList"/>
    <dgm:cxn modelId="{E1EA0209-8B35-40B7-80BF-90B7EB682839}" type="presParOf" srcId="{97CB2ED9-7DB3-4D09-828D-2C57AA711825}" destId="{9CBAC3B0-07EB-4448-BAE4-47FEB27D8B43}" srcOrd="0" destOrd="0" presId="urn:microsoft.com/office/officeart/2011/layout/TabList"/>
    <dgm:cxn modelId="{B8D5FD37-632E-4B10-99E6-464B21B3719A}" type="presParOf" srcId="{97CB2ED9-7DB3-4D09-828D-2C57AA711825}" destId="{B2398363-013B-4438-AE2D-4244630C5D32}" srcOrd="1" destOrd="0" presId="urn:microsoft.com/office/officeart/2011/layout/TabList"/>
    <dgm:cxn modelId="{C89E567E-A9FA-485B-9ACD-77F0EDE0488B}" type="presParOf" srcId="{97CB2ED9-7DB3-4D09-828D-2C57AA711825}" destId="{3FE32A62-5916-4099-B9D1-ABF657DD2FEB}" srcOrd="2" destOrd="0" presId="urn:microsoft.com/office/officeart/2011/layout/TabList"/>
    <dgm:cxn modelId="{D0F292C6-3902-4F81-8C49-C758C8A9D80C}" type="presParOf" srcId="{031FF79B-27EE-4202-AA92-94E6ACAD6B73}" destId="{C9A6FFFB-5D3F-4E4D-B393-D5D17F1A4145}" srcOrd="4"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0915D50-9CD9-45B5-95D8-CBE15447A7B8}" type="doc">
      <dgm:prSet loTypeId="urn:microsoft.com/office/officeart/2005/8/layout/rings+Icon" loCatId="relationship" qsTypeId="urn:microsoft.com/office/officeart/2005/8/quickstyle/simple1" qsCatId="simple" csTypeId="urn:microsoft.com/office/officeart/2005/8/colors/colorful4" csCatId="colorful" phldr="1"/>
      <dgm:spPr/>
      <dgm:t>
        <a:bodyPr/>
        <a:lstStyle/>
        <a:p>
          <a:endParaRPr lang="en-US"/>
        </a:p>
      </dgm:t>
    </dgm:pt>
    <dgm:pt modelId="{34DD2131-195F-487E-A446-F9A5C0FEC047}">
      <dgm:prSet>
        <dgm:style>
          <a:lnRef idx="3">
            <a:schemeClr val="lt1"/>
          </a:lnRef>
          <a:fillRef idx="1">
            <a:schemeClr val="dk1"/>
          </a:fillRef>
          <a:effectRef idx="1">
            <a:schemeClr val="dk1"/>
          </a:effectRef>
          <a:fontRef idx="minor">
            <a:schemeClr val="lt1"/>
          </a:fontRef>
        </dgm:style>
      </dgm:prSet>
      <dgm:spPr/>
      <dgm:t>
        <a:bodyPr/>
        <a:lstStyle/>
        <a:p>
          <a:pPr algn="ctr"/>
          <a:r>
            <a:rPr lang="en-US" b="1" dirty="0"/>
            <a:t>1.</a:t>
          </a:r>
        </a:p>
        <a:p>
          <a:pPr algn="ctr"/>
          <a:r>
            <a:rPr lang="en-US" b="1" dirty="0"/>
            <a:t>REQUIREMENT GATHERING</a:t>
          </a:r>
          <a:endParaRPr lang="en-US" dirty="0"/>
        </a:p>
      </dgm:t>
    </dgm:pt>
    <dgm:pt modelId="{97734119-0935-418C-8C19-8EB0F0455852}" type="parTrans" cxnId="{7F988FB3-68CD-45D7-BCD6-1D1D9185D81F}">
      <dgm:prSet/>
      <dgm:spPr/>
      <dgm:t>
        <a:bodyPr/>
        <a:lstStyle/>
        <a:p>
          <a:endParaRPr lang="en-US"/>
        </a:p>
      </dgm:t>
    </dgm:pt>
    <dgm:pt modelId="{F4DF39B3-47CC-47D5-A8D0-48D5C5FBC8E3}" type="sibTrans" cxnId="{7F988FB3-68CD-45D7-BCD6-1D1D9185D81F}">
      <dgm:prSet/>
      <dgm:spPr/>
      <dgm:t>
        <a:bodyPr/>
        <a:lstStyle/>
        <a:p>
          <a:endParaRPr lang="en-US"/>
        </a:p>
      </dgm:t>
    </dgm:pt>
    <dgm:pt modelId="{ACE566AB-BC2C-4636-BCA3-B60567BA3D2D}">
      <dgm:prSet>
        <dgm:style>
          <a:lnRef idx="2">
            <a:schemeClr val="accent5">
              <a:shade val="15000"/>
            </a:schemeClr>
          </a:lnRef>
          <a:fillRef idx="1">
            <a:schemeClr val="accent5"/>
          </a:fillRef>
          <a:effectRef idx="0">
            <a:schemeClr val="accent5"/>
          </a:effectRef>
          <a:fontRef idx="minor">
            <a:schemeClr val="lt1"/>
          </a:fontRef>
        </dgm:style>
      </dgm:prSet>
      <dgm:spPr/>
      <dgm:t>
        <a:bodyPr/>
        <a:lstStyle/>
        <a:p>
          <a:pPr algn="ctr"/>
          <a:r>
            <a:rPr lang="en-US" b="1" dirty="0"/>
            <a:t>Obtain pension related data from: HR departments, employees, retirees to understand their needs</a:t>
          </a:r>
        </a:p>
      </dgm:t>
    </dgm:pt>
    <dgm:pt modelId="{5FC2F2A9-4409-4FDF-BB6D-B8AC1BCF7745}" type="parTrans" cxnId="{2398A1F1-5001-4B59-A6CF-E6676673382A}">
      <dgm:prSet/>
      <dgm:spPr/>
      <dgm:t>
        <a:bodyPr/>
        <a:lstStyle/>
        <a:p>
          <a:endParaRPr lang="en-US"/>
        </a:p>
      </dgm:t>
    </dgm:pt>
    <dgm:pt modelId="{6D716FF7-92DC-4FA7-A066-B22D746202ED}" type="sibTrans" cxnId="{2398A1F1-5001-4B59-A6CF-E6676673382A}">
      <dgm:prSet/>
      <dgm:spPr/>
      <dgm:t>
        <a:bodyPr/>
        <a:lstStyle/>
        <a:p>
          <a:endParaRPr lang="en-US"/>
        </a:p>
      </dgm:t>
    </dgm:pt>
    <dgm:pt modelId="{71F28306-C26B-470A-83EA-B5F23C8919FC}">
      <dgm:prSet custT="1">
        <dgm:style>
          <a:lnRef idx="2">
            <a:schemeClr val="accent2">
              <a:shade val="15000"/>
            </a:schemeClr>
          </a:lnRef>
          <a:fillRef idx="1">
            <a:schemeClr val="accent2"/>
          </a:fillRef>
          <a:effectRef idx="0">
            <a:schemeClr val="accent2"/>
          </a:effectRef>
          <a:fontRef idx="minor">
            <a:schemeClr val="lt1"/>
          </a:fontRef>
        </dgm:style>
      </dgm:prSet>
      <dgm:spPr/>
      <dgm:t>
        <a:bodyPr/>
        <a:lstStyle/>
        <a:p>
          <a:r>
            <a:rPr lang="en-US" sz="2000" b="1" dirty="0"/>
            <a:t>Analyze existing pension statement process to identify areas that need to be automated</a:t>
          </a:r>
        </a:p>
      </dgm:t>
    </dgm:pt>
    <dgm:pt modelId="{B0F0908C-405C-42F5-8126-522C2FE7FEDE}" type="parTrans" cxnId="{7562B309-D968-4716-A5DB-7A1879D99DA1}">
      <dgm:prSet/>
      <dgm:spPr/>
      <dgm:t>
        <a:bodyPr/>
        <a:lstStyle/>
        <a:p>
          <a:endParaRPr lang="en-US"/>
        </a:p>
      </dgm:t>
    </dgm:pt>
    <dgm:pt modelId="{CFE4BFA0-A256-4D59-926A-D5AE7D8D6428}" type="sibTrans" cxnId="{7562B309-D968-4716-A5DB-7A1879D99DA1}">
      <dgm:prSet/>
      <dgm:spPr/>
      <dgm:t>
        <a:bodyPr/>
        <a:lstStyle/>
        <a:p>
          <a:endParaRPr lang="en-US"/>
        </a:p>
      </dgm:t>
    </dgm:pt>
    <dgm:pt modelId="{1ABB316A-B0F4-451E-9335-F95A97548A1F}">
      <dgm:prSet>
        <dgm:style>
          <a:lnRef idx="0">
            <a:schemeClr val="dk1"/>
          </a:lnRef>
          <a:fillRef idx="3">
            <a:schemeClr val="dk1"/>
          </a:fillRef>
          <a:effectRef idx="3">
            <a:schemeClr val="dk1"/>
          </a:effectRef>
          <a:fontRef idx="minor">
            <a:schemeClr val="lt1"/>
          </a:fontRef>
        </dgm:style>
      </dgm:prSet>
      <dgm:spPr/>
      <dgm:t>
        <a:bodyPr/>
        <a:lstStyle/>
        <a:p>
          <a:r>
            <a:rPr lang="en-US" b="1" dirty="0"/>
            <a:t>2. </a:t>
          </a:r>
        </a:p>
        <a:p>
          <a:r>
            <a:rPr lang="en-US" b="1" dirty="0"/>
            <a:t>DESIGN PHASE.</a:t>
          </a:r>
          <a:endParaRPr lang="en-US" dirty="0"/>
        </a:p>
      </dgm:t>
    </dgm:pt>
    <dgm:pt modelId="{8AA5AF30-CF8F-4201-B6C6-9438D433DDAB}" type="parTrans" cxnId="{88326AD2-10A0-45BE-9CC8-F1A802E0F67C}">
      <dgm:prSet/>
      <dgm:spPr/>
      <dgm:t>
        <a:bodyPr/>
        <a:lstStyle/>
        <a:p>
          <a:endParaRPr lang="en-US"/>
        </a:p>
      </dgm:t>
    </dgm:pt>
    <dgm:pt modelId="{96DFE804-66AB-4153-BD74-DEC9D4B105FF}" type="sibTrans" cxnId="{88326AD2-10A0-45BE-9CC8-F1A802E0F67C}">
      <dgm:prSet/>
      <dgm:spPr/>
      <dgm:t>
        <a:bodyPr/>
        <a:lstStyle/>
        <a:p>
          <a:endParaRPr lang="en-US"/>
        </a:p>
      </dgm:t>
    </dgm:pt>
    <dgm:pt modelId="{87F5B02E-5B95-4A4C-BF00-2A095146B27C}">
      <dgm:prSet>
        <dgm:style>
          <a:lnRef idx="3">
            <a:schemeClr val="lt1"/>
          </a:lnRef>
          <a:fillRef idx="1">
            <a:schemeClr val="accent5"/>
          </a:fillRef>
          <a:effectRef idx="1">
            <a:schemeClr val="accent5"/>
          </a:effectRef>
          <a:fontRef idx="minor">
            <a:schemeClr val="lt1"/>
          </a:fontRef>
        </dgm:style>
      </dgm:prSet>
      <dgm:spPr/>
      <dgm:t>
        <a:bodyPr/>
        <a:lstStyle/>
        <a:p>
          <a:pPr algn="ctr"/>
          <a:r>
            <a:rPr lang="en-US" b="1" dirty="0"/>
            <a:t>User interface:</a:t>
          </a:r>
        </a:p>
        <a:p>
          <a:pPr algn="ctr"/>
          <a:r>
            <a:rPr lang="en-US" b="1" dirty="0"/>
            <a:t>This is where users interact with the system, include excel application where users can input information and customize their pension statements</a:t>
          </a:r>
          <a:r>
            <a:rPr lang="en-US" dirty="0"/>
            <a:t>. </a:t>
          </a:r>
        </a:p>
      </dgm:t>
    </dgm:pt>
    <dgm:pt modelId="{1F417EB9-A8E4-4D22-BD11-BA283A071892}" type="parTrans" cxnId="{9BEFDF3D-B062-48F9-BE23-C718B73FF19B}">
      <dgm:prSet/>
      <dgm:spPr/>
      <dgm:t>
        <a:bodyPr/>
        <a:lstStyle/>
        <a:p>
          <a:endParaRPr lang="en-US"/>
        </a:p>
      </dgm:t>
    </dgm:pt>
    <dgm:pt modelId="{ADB18AEB-7AF1-4495-A6DB-977B1FF1FC99}" type="sibTrans" cxnId="{9BEFDF3D-B062-48F9-BE23-C718B73FF19B}">
      <dgm:prSet/>
      <dgm:spPr/>
      <dgm:t>
        <a:bodyPr/>
        <a:lstStyle/>
        <a:p>
          <a:endParaRPr lang="en-US"/>
        </a:p>
      </dgm:t>
    </dgm:pt>
    <dgm:pt modelId="{A203D491-F855-4CAB-B219-B6347CC74D2F}" type="pres">
      <dgm:prSet presAssocID="{30915D50-9CD9-45B5-95D8-CBE15447A7B8}" presName="Name0" presStyleCnt="0">
        <dgm:presLayoutVars>
          <dgm:chMax val="7"/>
          <dgm:dir/>
          <dgm:resizeHandles val="exact"/>
        </dgm:presLayoutVars>
      </dgm:prSet>
      <dgm:spPr/>
      <dgm:t>
        <a:bodyPr/>
        <a:lstStyle/>
        <a:p>
          <a:endParaRPr lang="en-US"/>
        </a:p>
      </dgm:t>
    </dgm:pt>
    <dgm:pt modelId="{CBC20F0A-5246-4FD3-867D-EF35743771E3}" type="pres">
      <dgm:prSet presAssocID="{30915D50-9CD9-45B5-95D8-CBE15447A7B8}" presName="ellipse1" presStyleLbl="vennNode1" presStyleIdx="0" presStyleCnt="5" custLinFactNeighborX="1159" custLinFactNeighborY="386">
        <dgm:presLayoutVars>
          <dgm:bulletEnabled val="1"/>
        </dgm:presLayoutVars>
      </dgm:prSet>
      <dgm:spPr/>
      <dgm:t>
        <a:bodyPr/>
        <a:lstStyle/>
        <a:p>
          <a:endParaRPr lang="en-US"/>
        </a:p>
      </dgm:t>
    </dgm:pt>
    <dgm:pt modelId="{939C6D8D-96CC-4238-9050-7DD15F12615F}" type="pres">
      <dgm:prSet presAssocID="{30915D50-9CD9-45B5-95D8-CBE15447A7B8}" presName="ellipse2" presStyleLbl="vennNode1" presStyleIdx="1" presStyleCnt="5">
        <dgm:presLayoutVars>
          <dgm:bulletEnabled val="1"/>
        </dgm:presLayoutVars>
      </dgm:prSet>
      <dgm:spPr/>
      <dgm:t>
        <a:bodyPr/>
        <a:lstStyle/>
        <a:p>
          <a:endParaRPr lang="en-US"/>
        </a:p>
      </dgm:t>
    </dgm:pt>
    <dgm:pt modelId="{A29E7351-7C9E-41E9-A902-37BD0A7209E1}" type="pres">
      <dgm:prSet presAssocID="{30915D50-9CD9-45B5-95D8-CBE15447A7B8}" presName="ellipse3" presStyleLbl="vennNode1" presStyleIdx="2" presStyleCnt="5">
        <dgm:presLayoutVars>
          <dgm:bulletEnabled val="1"/>
        </dgm:presLayoutVars>
      </dgm:prSet>
      <dgm:spPr/>
      <dgm:t>
        <a:bodyPr/>
        <a:lstStyle/>
        <a:p>
          <a:endParaRPr lang="en-US"/>
        </a:p>
      </dgm:t>
    </dgm:pt>
    <dgm:pt modelId="{05356C95-7FBC-4E31-92B6-AE36E1E3AB97}" type="pres">
      <dgm:prSet presAssocID="{30915D50-9CD9-45B5-95D8-CBE15447A7B8}" presName="ellipse4" presStyleLbl="vennNode1" presStyleIdx="3" presStyleCnt="5">
        <dgm:presLayoutVars>
          <dgm:bulletEnabled val="1"/>
        </dgm:presLayoutVars>
      </dgm:prSet>
      <dgm:spPr/>
      <dgm:t>
        <a:bodyPr/>
        <a:lstStyle/>
        <a:p>
          <a:endParaRPr lang="en-US"/>
        </a:p>
      </dgm:t>
    </dgm:pt>
    <dgm:pt modelId="{E0A22DE9-A509-4E90-B735-6CB12415CCA7}" type="pres">
      <dgm:prSet presAssocID="{30915D50-9CD9-45B5-95D8-CBE15447A7B8}" presName="ellipse5" presStyleLbl="vennNode1" presStyleIdx="4" presStyleCnt="5">
        <dgm:presLayoutVars>
          <dgm:bulletEnabled val="1"/>
        </dgm:presLayoutVars>
      </dgm:prSet>
      <dgm:spPr/>
      <dgm:t>
        <a:bodyPr/>
        <a:lstStyle/>
        <a:p>
          <a:endParaRPr lang="en-US"/>
        </a:p>
      </dgm:t>
    </dgm:pt>
  </dgm:ptLst>
  <dgm:cxnLst>
    <dgm:cxn modelId="{21C5244C-F285-42A9-BB5A-F5C11639F040}" type="presOf" srcId="{71F28306-C26B-470A-83EA-B5F23C8919FC}" destId="{A29E7351-7C9E-41E9-A902-37BD0A7209E1}" srcOrd="0" destOrd="0" presId="urn:microsoft.com/office/officeart/2005/8/layout/rings+Icon"/>
    <dgm:cxn modelId="{7F988FB3-68CD-45D7-BCD6-1D1D9185D81F}" srcId="{30915D50-9CD9-45B5-95D8-CBE15447A7B8}" destId="{34DD2131-195F-487E-A446-F9A5C0FEC047}" srcOrd="0" destOrd="0" parTransId="{97734119-0935-418C-8C19-8EB0F0455852}" sibTransId="{F4DF39B3-47CC-47D5-A8D0-48D5C5FBC8E3}"/>
    <dgm:cxn modelId="{70ED461F-FD8D-4995-AA97-E738D5AF1480}" type="presOf" srcId="{34DD2131-195F-487E-A446-F9A5C0FEC047}" destId="{CBC20F0A-5246-4FD3-867D-EF35743771E3}" srcOrd="0" destOrd="0" presId="urn:microsoft.com/office/officeart/2005/8/layout/rings+Icon"/>
    <dgm:cxn modelId="{9BEFDF3D-B062-48F9-BE23-C718B73FF19B}" srcId="{30915D50-9CD9-45B5-95D8-CBE15447A7B8}" destId="{87F5B02E-5B95-4A4C-BF00-2A095146B27C}" srcOrd="4" destOrd="0" parTransId="{1F417EB9-A8E4-4D22-BD11-BA283A071892}" sibTransId="{ADB18AEB-7AF1-4495-A6DB-977B1FF1FC99}"/>
    <dgm:cxn modelId="{A5EF3124-1A28-427E-BC28-405ADFF77722}" type="presOf" srcId="{87F5B02E-5B95-4A4C-BF00-2A095146B27C}" destId="{E0A22DE9-A509-4E90-B735-6CB12415CCA7}" srcOrd="0" destOrd="0" presId="urn:microsoft.com/office/officeart/2005/8/layout/rings+Icon"/>
    <dgm:cxn modelId="{7562B309-D968-4716-A5DB-7A1879D99DA1}" srcId="{30915D50-9CD9-45B5-95D8-CBE15447A7B8}" destId="{71F28306-C26B-470A-83EA-B5F23C8919FC}" srcOrd="2" destOrd="0" parTransId="{B0F0908C-405C-42F5-8126-522C2FE7FEDE}" sibTransId="{CFE4BFA0-A256-4D59-926A-D5AE7D8D6428}"/>
    <dgm:cxn modelId="{9B11A820-7B17-4825-91DA-6B612F0B6D5B}" type="presOf" srcId="{ACE566AB-BC2C-4636-BCA3-B60567BA3D2D}" destId="{939C6D8D-96CC-4238-9050-7DD15F12615F}" srcOrd="0" destOrd="0" presId="urn:microsoft.com/office/officeart/2005/8/layout/rings+Icon"/>
    <dgm:cxn modelId="{99AFDB03-8EAD-4D2B-A4B3-2E093E0C0800}" type="presOf" srcId="{1ABB316A-B0F4-451E-9335-F95A97548A1F}" destId="{05356C95-7FBC-4E31-92B6-AE36E1E3AB97}" srcOrd="0" destOrd="0" presId="urn:microsoft.com/office/officeart/2005/8/layout/rings+Icon"/>
    <dgm:cxn modelId="{2398A1F1-5001-4B59-A6CF-E6676673382A}" srcId="{30915D50-9CD9-45B5-95D8-CBE15447A7B8}" destId="{ACE566AB-BC2C-4636-BCA3-B60567BA3D2D}" srcOrd="1" destOrd="0" parTransId="{5FC2F2A9-4409-4FDF-BB6D-B8AC1BCF7745}" sibTransId="{6D716FF7-92DC-4FA7-A066-B22D746202ED}"/>
    <dgm:cxn modelId="{88326AD2-10A0-45BE-9CC8-F1A802E0F67C}" srcId="{30915D50-9CD9-45B5-95D8-CBE15447A7B8}" destId="{1ABB316A-B0F4-451E-9335-F95A97548A1F}" srcOrd="3" destOrd="0" parTransId="{8AA5AF30-CF8F-4201-B6C6-9438D433DDAB}" sibTransId="{96DFE804-66AB-4153-BD74-DEC9D4B105FF}"/>
    <dgm:cxn modelId="{8958AA8F-AD2E-4263-884C-26577C447A8F}" type="presOf" srcId="{30915D50-9CD9-45B5-95D8-CBE15447A7B8}" destId="{A203D491-F855-4CAB-B219-B6347CC74D2F}" srcOrd="0" destOrd="0" presId="urn:microsoft.com/office/officeart/2005/8/layout/rings+Icon"/>
    <dgm:cxn modelId="{EA63804B-785A-4700-B2A6-8C4838204111}" type="presParOf" srcId="{A203D491-F855-4CAB-B219-B6347CC74D2F}" destId="{CBC20F0A-5246-4FD3-867D-EF35743771E3}" srcOrd="0" destOrd="0" presId="urn:microsoft.com/office/officeart/2005/8/layout/rings+Icon"/>
    <dgm:cxn modelId="{EE8EF1D3-3A19-4CA4-AFDD-B65BC2D289B6}" type="presParOf" srcId="{A203D491-F855-4CAB-B219-B6347CC74D2F}" destId="{939C6D8D-96CC-4238-9050-7DD15F12615F}" srcOrd="1" destOrd="0" presId="urn:microsoft.com/office/officeart/2005/8/layout/rings+Icon"/>
    <dgm:cxn modelId="{AF66A1E2-F48A-46EA-AC7A-6AE95F3E0822}" type="presParOf" srcId="{A203D491-F855-4CAB-B219-B6347CC74D2F}" destId="{A29E7351-7C9E-41E9-A902-37BD0A7209E1}" srcOrd="2" destOrd="0" presId="urn:microsoft.com/office/officeart/2005/8/layout/rings+Icon"/>
    <dgm:cxn modelId="{797CD43D-EE8F-4F1C-8277-C5BD907CC3B0}" type="presParOf" srcId="{A203D491-F855-4CAB-B219-B6347CC74D2F}" destId="{05356C95-7FBC-4E31-92B6-AE36E1E3AB97}" srcOrd="3" destOrd="0" presId="urn:microsoft.com/office/officeart/2005/8/layout/rings+Icon"/>
    <dgm:cxn modelId="{2FA00D59-5787-42AB-B5D4-61FEC8566568}" type="presParOf" srcId="{A203D491-F855-4CAB-B219-B6347CC74D2F}" destId="{E0A22DE9-A509-4E90-B735-6CB12415CCA7}" srcOrd="4"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2AAE7F7-E923-4F88-B084-6687DFF70633}" type="doc">
      <dgm:prSet loTypeId="urn:microsoft.com/office/officeart/2005/8/layout/cycle3" loCatId="cycle" qsTypeId="urn:microsoft.com/office/officeart/2005/8/quickstyle/3d1" qsCatId="3D" csTypeId="urn:microsoft.com/office/officeart/2005/8/colors/accent5_2" csCatId="accent5" phldr="1"/>
      <dgm:spPr/>
      <dgm:t>
        <a:bodyPr/>
        <a:lstStyle/>
        <a:p>
          <a:endParaRPr lang="en-US"/>
        </a:p>
      </dgm:t>
    </dgm:pt>
    <dgm:pt modelId="{96005A48-5F79-4574-8847-685D011879C6}">
      <dgm:prSet custT="1"/>
      <dgm:spPr>
        <a:solidFill>
          <a:schemeClr val="tx1"/>
        </a:solidFill>
      </dgm:spPr>
      <dgm:t>
        <a:bodyPr/>
        <a:lstStyle/>
        <a:p>
          <a:r>
            <a:rPr lang="en-US" sz="2000" b="1" dirty="0"/>
            <a:t>3. INTEGRATION AND TESTING</a:t>
          </a:r>
          <a:r>
            <a:rPr lang="en-US" sz="800" b="1" dirty="0"/>
            <a:t>.</a:t>
          </a:r>
        </a:p>
        <a:p>
          <a:r>
            <a:rPr lang="en-US" sz="2000" b="1" dirty="0"/>
            <a:t>Integrate system with existing payroll and HR system</a:t>
          </a:r>
        </a:p>
        <a:p>
          <a:r>
            <a:rPr lang="en-US" sz="2000" b="1" dirty="0"/>
            <a:t>Thorough testing i.e.(Unit testing, integration testing and user acceptance testing) </a:t>
          </a:r>
        </a:p>
      </dgm:t>
    </dgm:pt>
    <dgm:pt modelId="{8D15936E-5E1F-43F8-B1AE-ECEBCA908CE5}" type="parTrans" cxnId="{2925B33D-8E99-4592-B8E5-EAA0D7D82990}">
      <dgm:prSet/>
      <dgm:spPr/>
      <dgm:t>
        <a:bodyPr/>
        <a:lstStyle/>
        <a:p>
          <a:endParaRPr lang="en-US"/>
        </a:p>
      </dgm:t>
    </dgm:pt>
    <dgm:pt modelId="{2ADD6E96-FAB4-451A-965D-EA31D036490A}" type="sibTrans" cxnId="{2925B33D-8E99-4592-B8E5-EAA0D7D82990}">
      <dgm:prSet/>
      <dgm:spPr/>
      <dgm:t>
        <a:bodyPr/>
        <a:lstStyle/>
        <a:p>
          <a:endParaRPr lang="en-US"/>
        </a:p>
      </dgm:t>
    </dgm:pt>
    <dgm:pt modelId="{7AF8F19B-25FD-46DB-8CF6-264EA4C52A6B}">
      <dgm:prSet/>
      <dgm:spPr>
        <a:solidFill>
          <a:srgbClr val="131579"/>
        </a:solidFill>
      </dgm:spPr>
      <dgm:t>
        <a:bodyPr/>
        <a:lstStyle/>
        <a:p>
          <a:r>
            <a:rPr lang="en-US" b="1" dirty="0"/>
            <a:t>4. TRAINING:</a:t>
          </a:r>
        </a:p>
        <a:p>
          <a:r>
            <a:rPr lang="en-US" b="1" dirty="0"/>
            <a:t>Provide training materials</a:t>
          </a:r>
        </a:p>
        <a:p>
          <a:r>
            <a:rPr lang="en-US" b="1" dirty="0"/>
            <a:t>User training process: Provide training sessions to equip system users with necessary skills to operate new system efficiently (on-site and online training</a:t>
          </a:r>
          <a:r>
            <a:rPr lang="en-US" dirty="0"/>
            <a:t>)  </a:t>
          </a:r>
        </a:p>
      </dgm:t>
    </dgm:pt>
    <dgm:pt modelId="{323C9A12-9C35-4034-8756-44F592E86F71}" type="parTrans" cxnId="{EB5DC917-9BA7-4D84-86F0-F0F38649B6D5}">
      <dgm:prSet/>
      <dgm:spPr/>
      <dgm:t>
        <a:bodyPr/>
        <a:lstStyle/>
        <a:p>
          <a:endParaRPr lang="en-US"/>
        </a:p>
      </dgm:t>
    </dgm:pt>
    <dgm:pt modelId="{C6BBB4D7-2061-4CDA-83D2-27D4A6E93BA5}" type="sibTrans" cxnId="{EB5DC917-9BA7-4D84-86F0-F0F38649B6D5}">
      <dgm:prSet/>
      <dgm:spPr/>
      <dgm:t>
        <a:bodyPr/>
        <a:lstStyle/>
        <a:p>
          <a:endParaRPr lang="en-US"/>
        </a:p>
      </dgm:t>
    </dgm:pt>
    <dgm:pt modelId="{030E25C4-54E0-47F2-BC0F-D559072742D5}">
      <dgm:prSet custT="1"/>
      <dgm:spPr>
        <a:solidFill>
          <a:srgbClr val="C05108"/>
        </a:solidFill>
      </dgm:spPr>
      <dgm:t>
        <a:bodyPr/>
        <a:lstStyle/>
        <a:p>
          <a:r>
            <a:rPr lang="en-US" sz="1800" b="1" u="none" dirty="0"/>
            <a:t>5. MAINTENANCE AND UPDATES:</a:t>
          </a:r>
        </a:p>
        <a:p>
          <a:r>
            <a:rPr lang="en-US" sz="2000" b="1" dirty="0"/>
            <a:t>Continuous monitoring of system performance and user feedback</a:t>
          </a:r>
        </a:p>
      </dgm:t>
    </dgm:pt>
    <dgm:pt modelId="{23853962-5B9D-4475-B64A-9364740AFE31}" type="parTrans" cxnId="{B0AE53E5-D3DC-48F6-A0EA-7B55C79B23E7}">
      <dgm:prSet/>
      <dgm:spPr/>
      <dgm:t>
        <a:bodyPr/>
        <a:lstStyle/>
        <a:p>
          <a:endParaRPr lang="en-US"/>
        </a:p>
      </dgm:t>
    </dgm:pt>
    <dgm:pt modelId="{2F32BC39-EC53-47A7-B8F0-E5C3AA571E69}" type="sibTrans" cxnId="{B0AE53E5-D3DC-48F6-A0EA-7B55C79B23E7}">
      <dgm:prSet/>
      <dgm:spPr/>
      <dgm:t>
        <a:bodyPr/>
        <a:lstStyle/>
        <a:p>
          <a:endParaRPr lang="en-US"/>
        </a:p>
      </dgm:t>
    </dgm:pt>
    <dgm:pt modelId="{712E0AF4-F181-4C5F-97A3-8D2BB04E3FDA}" type="pres">
      <dgm:prSet presAssocID="{42AAE7F7-E923-4F88-B084-6687DFF70633}" presName="Name0" presStyleCnt="0">
        <dgm:presLayoutVars>
          <dgm:dir/>
          <dgm:resizeHandles val="exact"/>
        </dgm:presLayoutVars>
      </dgm:prSet>
      <dgm:spPr/>
      <dgm:t>
        <a:bodyPr/>
        <a:lstStyle/>
        <a:p>
          <a:endParaRPr lang="en-US"/>
        </a:p>
      </dgm:t>
    </dgm:pt>
    <dgm:pt modelId="{676946AA-B6B7-461F-8091-3EED2D8ED30C}" type="pres">
      <dgm:prSet presAssocID="{42AAE7F7-E923-4F88-B084-6687DFF70633}" presName="cycle" presStyleCnt="0"/>
      <dgm:spPr/>
    </dgm:pt>
    <dgm:pt modelId="{690436B0-42EF-46DA-82C4-DD6B8CB8D417}" type="pres">
      <dgm:prSet presAssocID="{96005A48-5F79-4574-8847-685D011879C6}" presName="nodeFirstNode" presStyleLbl="node1" presStyleIdx="0" presStyleCnt="3" custScaleX="175982" custScaleY="79988" custRadScaleRad="90773" custRadScaleInc="-2096">
        <dgm:presLayoutVars>
          <dgm:bulletEnabled val="1"/>
        </dgm:presLayoutVars>
      </dgm:prSet>
      <dgm:spPr/>
      <dgm:t>
        <a:bodyPr/>
        <a:lstStyle/>
        <a:p>
          <a:endParaRPr lang="en-US"/>
        </a:p>
      </dgm:t>
    </dgm:pt>
    <dgm:pt modelId="{DD9454D9-ACBA-4795-96BD-42644F321B8E}" type="pres">
      <dgm:prSet presAssocID="{2ADD6E96-FAB4-451A-965D-EA31D036490A}" presName="sibTransFirstNode" presStyleLbl="bgShp" presStyleIdx="0" presStyleCnt="1"/>
      <dgm:spPr/>
      <dgm:t>
        <a:bodyPr/>
        <a:lstStyle/>
        <a:p>
          <a:endParaRPr lang="en-US"/>
        </a:p>
      </dgm:t>
    </dgm:pt>
    <dgm:pt modelId="{30078A52-4681-45BA-B108-10C66D1DCAD5}" type="pres">
      <dgm:prSet presAssocID="{7AF8F19B-25FD-46DB-8CF6-264EA4C52A6B}" presName="nodeFollowingNodes" presStyleLbl="node1" presStyleIdx="1" presStyleCnt="3" custScaleX="130465" custScaleY="85919" custRadScaleRad="110031" custRadScaleInc="-13812">
        <dgm:presLayoutVars>
          <dgm:bulletEnabled val="1"/>
        </dgm:presLayoutVars>
      </dgm:prSet>
      <dgm:spPr/>
      <dgm:t>
        <a:bodyPr/>
        <a:lstStyle/>
        <a:p>
          <a:endParaRPr lang="en-US"/>
        </a:p>
      </dgm:t>
    </dgm:pt>
    <dgm:pt modelId="{1F1FF27D-23DE-45D8-B5FD-C4E596B5CDFC}" type="pres">
      <dgm:prSet presAssocID="{030E25C4-54E0-47F2-BC0F-D559072742D5}" presName="nodeFollowingNodes" presStyleLbl="node1" presStyleIdx="2" presStyleCnt="3" custScaleX="125052" custScaleY="92428" custRadScaleRad="120893" custRadScaleInc="13034">
        <dgm:presLayoutVars>
          <dgm:bulletEnabled val="1"/>
        </dgm:presLayoutVars>
      </dgm:prSet>
      <dgm:spPr/>
      <dgm:t>
        <a:bodyPr/>
        <a:lstStyle/>
        <a:p>
          <a:endParaRPr lang="en-US"/>
        </a:p>
      </dgm:t>
    </dgm:pt>
  </dgm:ptLst>
  <dgm:cxnLst>
    <dgm:cxn modelId="{3453BD06-754A-454E-A96A-2541FE409AFA}" type="presOf" srcId="{7AF8F19B-25FD-46DB-8CF6-264EA4C52A6B}" destId="{30078A52-4681-45BA-B108-10C66D1DCAD5}" srcOrd="0" destOrd="0" presId="urn:microsoft.com/office/officeart/2005/8/layout/cycle3"/>
    <dgm:cxn modelId="{EB5DC917-9BA7-4D84-86F0-F0F38649B6D5}" srcId="{42AAE7F7-E923-4F88-B084-6687DFF70633}" destId="{7AF8F19B-25FD-46DB-8CF6-264EA4C52A6B}" srcOrd="1" destOrd="0" parTransId="{323C9A12-9C35-4034-8756-44F592E86F71}" sibTransId="{C6BBB4D7-2061-4CDA-83D2-27D4A6E93BA5}"/>
    <dgm:cxn modelId="{2925B33D-8E99-4592-B8E5-EAA0D7D82990}" srcId="{42AAE7F7-E923-4F88-B084-6687DFF70633}" destId="{96005A48-5F79-4574-8847-685D011879C6}" srcOrd="0" destOrd="0" parTransId="{8D15936E-5E1F-43F8-B1AE-ECEBCA908CE5}" sibTransId="{2ADD6E96-FAB4-451A-965D-EA31D036490A}"/>
    <dgm:cxn modelId="{56DBF37B-B2AB-41B9-85BF-1D2F6D559787}" type="presOf" srcId="{42AAE7F7-E923-4F88-B084-6687DFF70633}" destId="{712E0AF4-F181-4C5F-97A3-8D2BB04E3FDA}" srcOrd="0" destOrd="0" presId="urn:microsoft.com/office/officeart/2005/8/layout/cycle3"/>
    <dgm:cxn modelId="{2D2E29CB-5430-492C-9FB1-E29C716BAC62}" type="presOf" srcId="{96005A48-5F79-4574-8847-685D011879C6}" destId="{690436B0-42EF-46DA-82C4-DD6B8CB8D417}" srcOrd="0" destOrd="0" presId="urn:microsoft.com/office/officeart/2005/8/layout/cycle3"/>
    <dgm:cxn modelId="{F9971975-853A-4635-BA59-ACDF2F60168B}" type="presOf" srcId="{2ADD6E96-FAB4-451A-965D-EA31D036490A}" destId="{DD9454D9-ACBA-4795-96BD-42644F321B8E}" srcOrd="0" destOrd="0" presId="urn:microsoft.com/office/officeart/2005/8/layout/cycle3"/>
    <dgm:cxn modelId="{286D02F9-4892-4E53-A5B6-AADD663FBFE7}" type="presOf" srcId="{030E25C4-54E0-47F2-BC0F-D559072742D5}" destId="{1F1FF27D-23DE-45D8-B5FD-C4E596B5CDFC}" srcOrd="0" destOrd="0" presId="urn:microsoft.com/office/officeart/2005/8/layout/cycle3"/>
    <dgm:cxn modelId="{B0AE53E5-D3DC-48F6-A0EA-7B55C79B23E7}" srcId="{42AAE7F7-E923-4F88-B084-6687DFF70633}" destId="{030E25C4-54E0-47F2-BC0F-D559072742D5}" srcOrd="2" destOrd="0" parTransId="{23853962-5B9D-4475-B64A-9364740AFE31}" sibTransId="{2F32BC39-EC53-47A7-B8F0-E5C3AA571E69}"/>
    <dgm:cxn modelId="{20CF060D-061F-4DBC-AF2D-B3FCE5BAC184}" type="presParOf" srcId="{712E0AF4-F181-4C5F-97A3-8D2BB04E3FDA}" destId="{676946AA-B6B7-461F-8091-3EED2D8ED30C}" srcOrd="0" destOrd="0" presId="urn:microsoft.com/office/officeart/2005/8/layout/cycle3"/>
    <dgm:cxn modelId="{5674F10A-379B-4EBB-A2B9-A394E60B8E9E}" type="presParOf" srcId="{676946AA-B6B7-461F-8091-3EED2D8ED30C}" destId="{690436B0-42EF-46DA-82C4-DD6B8CB8D417}" srcOrd="0" destOrd="0" presId="urn:microsoft.com/office/officeart/2005/8/layout/cycle3"/>
    <dgm:cxn modelId="{A5164EDE-FC43-4953-A9C4-FDACEE1C96D5}" type="presParOf" srcId="{676946AA-B6B7-461F-8091-3EED2D8ED30C}" destId="{DD9454D9-ACBA-4795-96BD-42644F321B8E}" srcOrd="1" destOrd="0" presId="urn:microsoft.com/office/officeart/2005/8/layout/cycle3"/>
    <dgm:cxn modelId="{9069C09D-1D8C-4E0C-B622-6556ED33DE1F}" type="presParOf" srcId="{676946AA-B6B7-461F-8091-3EED2D8ED30C}" destId="{30078A52-4681-45BA-B108-10C66D1DCAD5}" srcOrd="2" destOrd="0" presId="urn:microsoft.com/office/officeart/2005/8/layout/cycle3"/>
    <dgm:cxn modelId="{0DB8C587-9CD3-46D1-8AD8-E8F829CD1ADD}" type="presParOf" srcId="{676946AA-B6B7-461F-8091-3EED2D8ED30C}" destId="{1F1FF27D-23DE-45D8-B5FD-C4E596B5CDFC}" srcOrd="3"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94738F5-8A86-4809-AF08-648A038AFA21}" type="doc">
      <dgm:prSet loTypeId="urn:microsoft.com/office/officeart/2005/8/layout/venn1" loCatId="relationship" qsTypeId="urn:microsoft.com/office/officeart/2005/8/quickstyle/simple1" qsCatId="simple" csTypeId="urn:microsoft.com/office/officeart/2005/8/colors/accent4_2" csCatId="accent4" phldr="1"/>
      <dgm:spPr/>
      <dgm:t>
        <a:bodyPr/>
        <a:lstStyle/>
        <a:p>
          <a:endParaRPr lang="en-US"/>
        </a:p>
      </dgm:t>
    </dgm:pt>
    <dgm:pt modelId="{36BB3AB1-6B27-4944-BB38-6851166D26E0}">
      <dgm:prSet custT="1">
        <dgm:style>
          <a:lnRef idx="1">
            <a:schemeClr val="accent5"/>
          </a:lnRef>
          <a:fillRef idx="3">
            <a:schemeClr val="accent5"/>
          </a:fillRef>
          <a:effectRef idx="2">
            <a:schemeClr val="accent5"/>
          </a:effectRef>
          <a:fontRef idx="minor">
            <a:schemeClr val="lt1"/>
          </a:fontRef>
        </dgm:style>
      </dgm:prSet>
      <dgm:spPr>
        <a:ln/>
      </dgm:spPr>
      <dgm:t>
        <a:bodyPr/>
        <a:lstStyle/>
        <a:p>
          <a:r>
            <a:rPr lang="en-GB" sz="2000" b="1" dirty="0">
              <a:latin typeface="Arial Black" panose="020B0A04020102020204" pitchFamily="34" charset="0"/>
            </a:rPr>
            <a:t>PROTOTYPING</a:t>
          </a:r>
          <a:r>
            <a:rPr lang="en-US" sz="2000" b="1" dirty="0">
              <a:latin typeface="Arial Black" panose="020B0A04020102020204" pitchFamily="34" charset="0"/>
            </a:rPr>
            <a:t> OF THE AUTOMATED PENSION STATEMENT</a:t>
          </a:r>
        </a:p>
      </dgm:t>
    </dgm:pt>
    <dgm:pt modelId="{B152AA46-2E41-4B53-ACB4-FA37E6DD60F0}" type="parTrans" cxnId="{8F74C97E-FE12-4333-848C-C228C466A8ED}">
      <dgm:prSet/>
      <dgm:spPr/>
      <dgm:t>
        <a:bodyPr/>
        <a:lstStyle/>
        <a:p>
          <a:endParaRPr lang="en-US"/>
        </a:p>
      </dgm:t>
    </dgm:pt>
    <dgm:pt modelId="{815F233A-2DAB-4E4A-A2D7-FE4D5CCCD55E}" type="sibTrans" cxnId="{8F74C97E-FE12-4333-848C-C228C466A8ED}">
      <dgm:prSet/>
      <dgm:spPr/>
      <dgm:t>
        <a:bodyPr/>
        <a:lstStyle/>
        <a:p>
          <a:endParaRPr lang="en-US"/>
        </a:p>
      </dgm:t>
    </dgm:pt>
    <dgm:pt modelId="{7DBF485C-3E70-4A26-A0A1-D8DA8823BA7C}" type="pres">
      <dgm:prSet presAssocID="{194738F5-8A86-4809-AF08-648A038AFA21}" presName="compositeShape" presStyleCnt="0">
        <dgm:presLayoutVars>
          <dgm:chMax val="7"/>
          <dgm:dir/>
          <dgm:resizeHandles val="exact"/>
        </dgm:presLayoutVars>
      </dgm:prSet>
      <dgm:spPr/>
      <dgm:t>
        <a:bodyPr/>
        <a:lstStyle/>
        <a:p>
          <a:endParaRPr lang="en-US"/>
        </a:p>
      </dgm:t>
    </dgm:pt>
    <dgm:pt modelId="{26BDC7C6-6686-4CAA-ABFD-D756BB4D053F}" type="pres">
      <dgm:prSet presAssocID="{36BB3AB1-6B27-4944-BB38-6851166D26E0}" presName="circ1TxSh" presStyleLbl="vennNode1" presStyleIdx="0" presStyleCnt="1" custLinFactNeighborX="2509" custLinFactNeighborY="4122"/>
      <dgm:spPr/>
      <dgm:t>
        <a:bodyPr/>
        <a:lstStyle/>
        <a:p>
          <a:endParaRPr lang="en-US"/>
        </a:p>
      </dgm:t>
    </dgm:pt>
  </dgm:ptLst>
  <dgm:cxnLst>
    <dgm:cxn modelId="{D1D4FAAE-B51D-492F-BE7C-840C057A0D74}" type="presOf" srcId="{36BB3AB1-6B27-4944-BB38-6851166D26E0}" destId="{26BDC7C6-6686-4CAA-ABFD-D756BB4D053F}" srcOrd="0" destOrd="0" presId="urn:microsoft.com/office/officeart/2005/8/layout/venn1"/>
    <dgm:cxn modelId="{8F74C97E-FE12-4333-848C-C228C466A8ED}" srcId="{194738F5-8A86-4809-AF08-648A038AFA21}" destId="{36BB3AB1-6B27-4944-BB38-6851166D26E0}" srcOrd="0" destOrd="0" parTransId="{B152AA46-2E41-4B53-ACB4-FA37E6DD60F0}" sibTransId="{815F233A-2DAB-4E4A-A2D7-FE4D5CCCD55E}"/>
    <dgm:cxn modelId="{237743EF-C331-42DE-8573-071D8560DE21}" type="presOf" srcId="{194738F5-8A86-4809-AF08-648A038AFA21}" destId="{7DBF485C-3E70-4A26-A0A1-D8DA8823BA7C}" srcOrd="0" destOrd="0" presId="urn:microsoft.com/office/officeart/2005/8/layout/venn1"/>
    <dgm:cxn modelId="{8B1F5E47-AE0B-4A0B-A885-8AC962BED173}" type="presParOf" srcId="{7DBF485C-3E70-4A26-A0A1-D8DA8823BA7C}" destId="{26BDC7C6-6686-4CAA-ABFD-D756BB4D053F}"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7108B-8149-45D8-A2A9-38694CAD4F64}">
      <dsp:nvSpPr>
        <dsp:cNvPr id="0" name=""/>
        <dsp:cNvSpPr/>
      </dsp:nvSpPr>
      <dsp:spPr>
        <a:xfrm>
          <a:off x="1160412" y="1934"/>
          <a:ext cx="3902273" cy="234136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US" sz="3600" kern="1200" dirty="0" smtClean="0">
              <a:latin typeface="Arial" panose="020B0604020202020204" pitchFamily="34" charset="0"/>
              <a:cs typeface="Arial" panose="020B0604020202020204" pitchFamily="34" charset="0"/>
            </a:rPr>
            <a:t>STRENGTHS</a:t>
          </a:r>
        </a:p>
        <a:p>
          <a:pPr lvl="0" algn="l" defTabSz="1600200">
            <a:lnSpc>
              <a:spcPct val="90000"/>
            </a:lnSpc>
            <a:spcBef>
              <a:spcPct val="0"/>
            </a:spcBef>
            <a:spcAft>
              <a:spcPct val="35000"/>
            </a:spcAft>
          </a:pPr>
          <a:endParaRPr lang="en-US" sz="2000" kern="1200" dirty="0" smtClean="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000" kern="1200" dirty="0" smtClean="0">
              <a:latin typeface="Arial" panose="020B0604020202020204" pitchFamily="34" charset="0"/>
              <a:cs typeface="Arial" panose="020B0604020202020204" pitchFamily="34" charset="0"/>
            </a:rPr>
            <a:t>Customization capabilities and robust compliance features</a:t>
          </a:r>
          <a:endParaRPr lang="en-US" sz="2000" kern="1200" dirty="0">
            <a:latin typeface="Arial" panose="020B0604020202020204" pitchFamily="34" charset="0"/>
            <a:cs typeface="Arial" panose="020B0604020202020204" pitchFamily="34" charset="0"/>
          </a:endParaRPr>
        </a:p>
      </dsp:txBody>
      <dsp:txXfrm>
        <a:off x="1160412" y="1934"/>
        <a:ext cx="3902273" cy="2341364"/>
      </dsp:txXfrm>
    </dsp:sp>
    <dsp:sp modelId="{2A96955C-98CC-40EC-9DBB-C84BA3D9E00B}">
      <dsp:nvSpPr>
        <dsp:cNvPr id="0" name=""/>
        <dsp:cNvSpPr/>
      </dsp:nvSpPr>
      <dsp:spPr>
        <a:xfrm>
          <a:off x="5452913" y="0"/>
          <a:ext cx="3902273" cy="234136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kern="1200" dirty="0" smtClean="0">
              <a:latin typeface="Arial" panose="020B0604020202020204" pitchFamily="34" charset="0"/>
              <a:cs typeface="Arial" panose="020B0604020202020204" pitchFamily="34" charset="0"/>
            </a:rPr>
            <a:t>WEAKNESSES</a:t>
          </a:r>
        </a:p>
        <a:p>
          <a:pPr lvl="0" algn="l" defTabSz="1422400">
            <a:lnSpc>
              <a:spcPct val="90000"/>
            </a:lnSpc>
            <a:spcBef>
              <a:spcPct val="0"/>
            </a:spcBef>
            <a:spcAft>
              <a:spcPct val="35000"/>
            </a:spcAft>
          </a:pPr>
          <a:endParaRPr lang="en-US" sz="2000" kern="1200" dirty="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000" kern="1200" dirty="0" smtClean="0">
              <a:latin typeface="Arial" panose="020B0604020202020204" pitchFamily="34" charset="0"/>
              <a:cs typeface="Arial" panose="020B0604020202020204" pitchFamily="34" charset="0"/>
            </a:rPr>
            <a:t>Higher implementation complexity</a:t>
          </a:r>
          <a:endParaRPr lang="en-US" sz="2000" kern="1200" dirty="0">
            <a:latin typeface="Arial" panose="020B0604020202020204" pitchFamily="34" charset="0"/>
            <a:cs typeface="Arial" panose="020B0604020202020204" pitchFamily="34" charset="0"/>
          </a:endParaRPr>
        </a:p>
      </dsp:txBody>
      <dsp:txXfrm>
        <a:off x="5452913" y="0"/>
        <a:ext cx="3902273" cy="2341364"/>
      </dsp:txXfrm>
    </dsp:sp>
    <dsp:sp modelId="{97198770-A1E4-448A-A84C-4E3AEC5D56D2}">
      <dsp:nvSpPr>
        <dsp:cNvPr id="0" name=""/>
        <dsp:cNvSpPr/>
      </dsp:nvSpPr>
      <dsp:spPr>
        <a:xfrm>
          <a:off x="1160412" y="2733526"/>
          <a:ext cx="3902273" cy="234136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kern="1200" dirty="0" smtClean="0">
              <a:latin typeface="Arial" panose="020B0604020202020204" pitchFamily="34" charset="0"/>
              <a:cs typeface="Arial" panose="020B0604020202020204" pitchFamily="34" charset="0"/>
            </a:rPr>
            <a:t>OPPORTUNITIES</a:t>
          </a:r>
        </a:p>
        <a:p>
          <a:pPr lvl="0" algn="l" defTabSz="1422400">
            <a:lnSpc>
              <a:spcPct val="90000"/>
            </a:lnSpc>
            <a:spcBef>
              <a:spcPct val="0"/>
            </a:spcBef>
            <a:spcAft>
              <a:spcPct val="35000"/>
            </a:spcAft>
          </a:pPr>
          <a:endParaRPr lang="en-US" sz="2000" kern="1200" dirty="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000" kern="1200" dirty="0" smtClean="0">
              <a:latin typeface="Arial" panose="020B0604020202020204" pitchFamily="34" charset="0"/>
              <a:cs typeface="Arial" panose="020B0604020202020204" pitchFamily="34" charset="0"/>
            </a:rPr>
            <a:t>Digital expansion and mid-sized business market penetration</a:t>
          </a:r>
          <a:endParaRPr lang="en-US" sz="2000" kern="1200" dirty="0">
            <a:latin typeface="Arial" panose="020B0604020202020204" pitchFamily="34" charset="0"/>
            <a:cs typeface="Arial" panose="020B0604020202020204" pitchFamily="34" charset="0"/>
          </a:endParaRPr>
        </a:p>
      </dsp:txBody>
      <dsp:txXfrm>
        <a:off x="1160412" y="2733526"/>
        <a:ext cx="3902273" cy="2341364"/>
      </dsp:txXfrm>
    </dsp:sp>
    <dsp:sp modelId="{4D22A4B0-B515-44FE-829A-E3F974D321E2}">
      <dsp:nvSpPr>
        <dsp:cNvPr id="0" name=""/>
        <dsp:cNvSpPr/>
      </dsp:nvSpPr>
      <dsp:spPr>
        <a:xfrm>
          <a:off x="5452913" y="2733526"/>
          <a:ext cx="3902273" cy="234136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kern="1200" dirty="0" smtClean="0">
              <a:latin typeface="Arial" panose="020B0604020202020204" pitchFamily="34" charset="0"/>
              <a:cs typeface="Arial" panose="020B0604020202020204" pitchFamily="34" charset="0"/>
            </a:rPr>
            <a:t>THREATS</a:t>
          </a:r>
        </a:p>
        <a:p>
          <a:pPr lvl="0" algn="l" defTabSz="1422400">
            <a:lnSpc>
              <a:spcPct val="90000"/>
            </a:lnSpc>
            <a:spcBef>
              <a:spcPct val="0"/>
            </a:spcBef>
            <a:spcAft>
              <a:spcPct val="35000"/>
            </a:spcAft>
          </a:pPr>
          <a:endParaRPr lang="en-US" sz="2000" kern="1200" dirty="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000" kern="1200" dirty="0" smtClean="0">
              <a:latin typeface="Arial" panose="020B0604020202020204" pitchFamily="34" charset="0"/>
              <a:cs typeface="Arial" panose="020B0604020202020204" pitchFamily="34" charset="0"/>
            </a:rPr>
            <a:t>Rapid technological changes and increased competition. </a:t>
          </a:r>
          <a:endParaRPr lang="en-US" sz="2000" kern="1200" dirty="0">
            <a:latin typeface="Arial" panose="020B0604020202020204" pitchFamily="34" charset="0"/>
            <a:cs typeface="Arial" panose="020B0604020202020204" pitchFamily="34" charset="0"/>
          </a:endParaRPr>
        </a:p>
      </dsp:txBody>
      <dsp:txXfrm>
        <a:off x="5452913" y="2733526"/>
        <a:ext cx="3902273" cy="23413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36A8-8E20-418F-9898-9AC5D7499C26}">
      <dsp:nvSpPr>
        <dsp:cNvPr id="0" name=""/>
        <dsp:cNvSpPr/>
      </dsp:nvSpPr>
      <dsp:spPr>
        <a:xfrm>
          <a:off x="0" y="3397994"/>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386796-A0F9-4E57-8E92-FC1A0C50D6E4}">
      <dsp:nvSpPr>
        <dsp:cNvPr id="0" name=""/>
        <dsp:cNvSpPr/>
      </dsp:nvSpPr>
      <dsp:spPr>
        <a:xfrm>
          <a:off x="0" y="839961"/>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0A012E-BD61-436F-A0EF-2937D4D20F59}">
      <dsp:nvSpPr>
        <dsp:cNvPr id="0" name=""/>
        <dsp:cNvSpPr/>
      </dsp:nvSpPr>
      <dsp:spPr>
        <a:xfrm>
          <a:off x="2734055" y="1344"/>
          <a:ext cx="7781544" cy="838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lvl="0" algn="l" defTabSz="1333500">
            <a:lnSpc>
              <a:spcPct val="90000"/>
            </a:lnSpc>
            <a:spcBef>
              <a:spcPct val="0"/>
            </a:spcBef>
            <a:spcAft>
              <a:spcPct val="35000"/>
            </a:spcAft>
          </a:pPr>
          <a:r>
            <a:rPr lang="en-US" sz="3000" kern="1200" dirty="0" smtClean="0"/>
            <a:t>Who are/could be our Key partners?</a:t>
          </a:r>
          <a:endParaRPr lang="en-US" sz="3000" kern="1200" dirty="0"/>
        </a:p>
      </dsp:txBody>
      <dsp:txXfrm>
        <a:off x="2734055" y="1344"/>
        <a:ext cx="7781544" cy="838616"/>
      </dsp:txXfrm>
    </dsp:sp>
    <dsp:sp modelId="{BFABCD46-FEB9-4A23-A20F-5D4AAD3C0885}">
      <dsp:nvSpPr>
        <dsp:cNvPr id="0" name=""/>
        <dsp:cNvSpPr/>
      </dsp:nvSpPr>
      <dsp:spPr>
        <a:xfrm>
          <a:off x="0" y="1344"/>
          <a:ext cx="2734056" cy="838616"/>
        </a:xfrm>
        <a:prstGeom prst="round2SameRect">
          <a:avLst>
            <a:gd name="adj1" fmla="val 16670"/>
            <a:gd name="adj2" fmla="val 0"/>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1333500">
            <a:lnSpc>
              <a:spcPct val="90000"/>
            </a:lnSpc>
            <a:spcBef>
              <a:spcPct val="0"/>
            </a:spcBef>
            <a:spcAft>
              <a:spcPct val="35000"/>
            </a:spcAft>
          </a:pPr>
          <a:r>
            <a:rPr lang="en-US" sz="3000" kern="1200" dirty="0" smtClean="0"/>
            <a:t>KEY PARTNERS</a:t>
          </a:r>
          <a:endParaRPr lang="en-US" sz="3000" kern="1200" dirty="0"/>
        </a:p>
      </dsp:txBody>
      <dsp:txXfrm>
        <a:off x="40945" y="42289"/>
        <a:ext cx="2652166" cy="797671"/>
      </dsp:txXfrm>
    </dsp:sp>
    <dsp:sp modelId="{21FD7B31-2F78-4B2C-BF8C-ED01FEED3FA2}">
      <dsp:nvSpPr>
        <dsp:cNvPr id="0" name=""/>
        <dsp:cNvSpPr/>
      </dsp:nvSpPr>
      <dsp:spPr>
        <a:xfrm>
          <a:off x="0" y="839961"/>
          <a:ext cx="10515600" cy="1677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Arial" panose="020B0604020202020204" pitchFamily="34" charset="0"/>
              <a:cs typeface="Arial" panose="020B0604020202020204" pitchFamily="34" charset="0"/>
            </a:rPr>
            <a:t>HR managers</a:t>
          </a:r>
          <a:endParaRPr lang="en-US" sz="2000" kern="1200" dirty="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000" kern="1200" dirty="0" smtClean="0">
              <a:latin typeface="Arial" panose="020B0604020202020204" pitchFamily="34" charset="0"/>
              <a:cs typeface="Arial" panose="020B0604020202020204" pitchFamily="34" charset="0"/>
            </a:rPr>
            <a:t>Pension administrators</a:t>
          </a:r>
          <a:endParaRPr lang="en-US" sz="2000" kern="1200" dirty="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000" kern="1200" dirty="0" smtClean="0">
              <a:latin typeface="Arial" panose="020B0604020202020204" pitchFamily="34" charset="0"/>
              <a:cs typeface="Arial" panose="020B0604020202020204" pitchFamily="34" charset="0"/>
            </a:rPr>
            <a:t>IT managers</a:t>
          </a:r>
          <a:endParaRPr lang="en-US" sz="2000" kern="1200" dirty="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000" kern="1200" dirty="0" smtClean="0">
              <a:latin typeface="Arial" panose="020B0604020202020204" pitchFamily="34" charset="0"/>
              <a:cs typeface="Arial" panose="020B0604020202020204" pitchFamily="34" charset="0"/>
            </a:rPr>
            <a:t>Finance Directors</a:t>
          </a:r>
          <a:endParaRPr lang="en-US" sz="2000"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0" y="839961"/>
        <a:ext cx="10515600" cy="1677485"/>
      </dsp:txXfrm>
    </dsp:sp>
    <dsp:sp modelId="{7EA37D7C-4473-4518-A464-8D370F2B83F2}">
      <dsp:nvSpPr>
        <dsp:cNvPr id="0" name=""/>
        <dsp:cNvSpPr/>
      </dsp:nvSpPr>
      <dsp:spPr>
        <a:xfrm>
          <a:off x="2734055" y="2559377"/>
          <a:ext cx="7781544" cy="838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lvl="0" algn="l" defTabSz="1333500">
            <a:lnSpc>
              <a:spcPct val="90000"/>
            </a:lnSpc>
            <a:spcBef>
              <a:spcPct val="0"/>
            </a:spcBef>
            <a:spcAft>
              <a:spcPct val="35000"/>
            </a:spcAft>
          </a:pPr>
          <a:r>
            <a:rPr lang="en-US" sz="3000" kern="1200" dirty="0" smtClean="0"/>
            <a:t>What resources are needed?</a:t>
          </a:r>
          <a:endParaRPr lang="en-US" sz="3000" kern="1200" dirty="0"/>
        </a:p>
      </dsp:txBody>
      <dsp:txXfrm>
        <a:off x="2734055" y="2559377"/>
        <a:ext cx="7781544" cy="838616"/>
      </dsp:txXfrm>
    </dsp:sp>
    <dsp:sp modelId="{0900B6BB-AA7F-4D14-8148-BB626E0C6529}">
      <dsp:nvSpPr>
        <dsp:cNvPr id="0" name=""/>
        <dsp:cNvSpPr/>
      </dsp:nvSpPr>
      <dsp:spPr>
        <a:xfrm>
          <a:off x="0" y="2559377"/>
          <a:ext cx="2734056" cy="838616"/>
        </a:xfrm>
        <a:prstGeom prst="round2SameRect">
          <a:avLst>
            <a:gd name="adj1" fmla="val 16670"/>
            <a:gd name="adj2" fmla="val 0"/>
          </a:avLst>
        </a:prstGeom>
        <a:solidFill>
          <a:srgbClr val="0070C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1333500">
            <a:lnSpc>
              <a:spcPct val="90000"/>
            </a:lnSpc>
            <a:spcBef>
              <a:spcPct val="0"/>
            </a:spcBef>
            <a:spcAft>
              <a:spcPct val="35000"/>
            </a:spcAft>
          </a:pPr>
          <a:r>
            <a:rPr lang="en-US" sz="3000" kern="1200" dirty="0" smtClean="0"/>
            <a:t>KEY RESOURCES</a:t>
          </a:r>
          <a:endParaRPr lang="en-US" sz="3000" kern="1200" dirty="0"/>
        </a:p>
      </dsp:txBody>
      <dsp:txXfrm>
        <a:off x="40945" y="2600322"/>
        <a:ext cx="2652166" cy="797671"/>
      </dsp:txXfrm>
    </dsp:sp>
    <dsp:sp modelId="{8A76C570-E6ED-4141-A380-800841B7AD3D}">
      <dsp:nvSpPr>
        <dsp:cNvPr id="0" name=""/>
        <dsp:cNvSpPr/>
      </dsp:nvSpPr>
      <dsp:spPr>
        <a:xfrm>
          <a:off x="0" y="3397994"/>
          <a:ext cx="10515600" cy="1677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endParaRPr lang="en-US" sz="1100" kern="1200" dirty="0"/>
        </a:p>
        <a:p>
          <a:pPr marL="228600" lvl="1" indent="-228600" algn="l" defTabSz="889000">
            <a:lnSpc>
              <a:spcPct val="90000"/>
            </a:lnSpc>
            <a:spcBef>
              <a:spcPct val="0"/>
            </a:spcBef>
            <a:spcAft>
              <a:spcPct val="15000"/>
            </a:spcAft>
            <a:buChar char="••"/>
          </a:pPr>
          <a:r>
            <a:rPr lang="en-US" sz="2000" kern="1200" dirty="0" smtClean="0">
              <a:latin typeface="Arial" panose="020B0604020202020204" pitchFamily="34" charset="0"/>
              <a:cs typeface="Arial" panose="020B0604020202020204" pitchFamily="34" charset="0"/>
            </a:rPr>
            <a:t>Human Resource</a:t>
          </a:r>
          <a:endParaRPr lang="en-US" sz="2000" kern="1200" dirty="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000" kern="1200" dirty="0" smtClean="0">
              <a:latin typeface="Arial" panose="020B0604020202020204" pitchFamily="34" charset="0"/>
              <a:cs typeface="Arial" panose="020B0604020202020204" pitchFamily="34" charset="0"/>
            </a:rPr>
            <a:t>Knowledge Resources </a:t>
          </a:r>
          <a:endParaRPr lang="en-US" sz="2000" kern="1200" dirty="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000" kern="1200" dirty="0" smtClean="0">
              <a:latin typeface="Arial" panose="020B0604020202020204" pitchFamily="34" charset="0"/>
              <a:cs typeface="Arial" panose="020B0604020202020204" pitchFamily="34" charset="0"/>
            </a:rPr>
            <a:t>Physical Resources</a:t>
          </a:r>
          <a:endParaRPr lang="en-US" sz="2000" kern="1200" dirty="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000" kern="1200" dirty="0" smtClean="0">
              <a:latin typeface="Arial" panose="020B0604020202020204" pitchFamily="34" charset="0"/>
              <a:cs typeface="Arial" panose="020B0604020202020204" pitchFamily="34" charset="0"/>
            </a:rPr>
            <a:t>Technological Resources</a:t>
          </a:r>
          <a:endParaRPr lang="en-US" sz="2000" kern="1200" dirty="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000" kern="1200" dirty="0" smtClean="0">
              <a:latin typeface="Arial" panose="020B0604020202020204" pitchFamily="34" charset="0"/>
              <a:cs typeface="Arial" panose="020B0604020202020204" pitchFamily="34" charset="0"/>
            </a:rPr>
            <a:t>External Resources such as 3</a:t>
          </a:r>
          <a:r>
            <a:rPr lang="en-US" sz="2000" kern="1200" baseline="30000" dirty="0" smtClean="0">
              <a:latin typeface="Arial" panose="020B0604020202020204" pitchFamily="34" charset="0"/>
              <a:cs typeface="Arial" panose="020B0604020202020204" pitchFamily="34" charset="0"/>
            </a:rPr>
            <a:t>rd</a:t>
          </a:r>
          <a:r>
            <a:rPr lang="en-US" sz="2000" kern="1200" dirty="0" smtClean="0">
              <a:latin typeface="Arial" panose="020B0604020202020204" pitchFamily="34" charset="0"/>
              <a:cs typeface="Arial" panose="020B0604020202020204" pitchFamily="34" charset="0"/>
            </a:rPr>
            <a:t> party API’s</a:t>
          </a:r>
          <a:endParaRPr lang="en-US" sz="2000" kern="1200" dirty="0">
            <a:latin typeface="Arial" panose="020B0604020202020204" pitchFamily="34" charset="0"/>
            <a:cs typeface="Arial" panose="020B0604020202020204" pitchFamily="34" charset="0"/>
          </a:endParaRPr>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endParaRPr lang="en-US" sz="1100" kern="1200" dirty="0"/>
        </a:p>
      </dsp:txBody>
      <dsp:txXfrm>
        <a:off x="0" y="3397994"/>
        <a:ext cx="10515600" cy="16774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8FDC0-4CB1-406A-BFF8-94DE3ACED89B}">
      <dsp:nvSpPr>
        <dsp:cNvPr id="0" name=""/>
        <dsp:cNvSpPr/>
      </dsp:nvSpPr>
      <dsp:spPr>
        <a:xfrm>
          <a:off x="0" y="3521349"/>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42FBB6-4A4C-4E0C-A3CF-C35B20D59442}">
      <dsp:nvSpPr>
        <dsp:cNvPr id="0" name=""/>
        <dsp:cNvSpPr/>
      </dsp:nvSpPr>
      <dsp:spPr>
        <a:xfrm>
          <a:off x="0" y="777766"/>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762CB5-F639-4EEC-9BCB-D7B60834E751}">
      <dsp:nvSpPr>
        <dsp:cNvPr id="0" name=""/>
        <dsp:cNvSpPr/>
      </dsp:nvSpPr>
      <dsp:spPr>
        <a:xfrm>
          <a:off x="2734055" y="289"/>
          <a:ext cx="7781544" cy="777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lvl="0" algn="l" defTabSz="1022350">
            <a:lnSpc>
              <a:spcPct val="90000"/>
            </a:lnSpc>
            <a:spcBef>
              <a:spcPct val="0"/>
            </a:spcBef>
            <a:spcAft>
              <a:spcPct val="35000"/>
            </a:spcAft>
          </a:pPr>
          <a:r>
            <a:rPr lang="en-US" sz="2300" kern="1200" dirty="0" smtClean="0"/>
            <a:t>-</a:t>
          </a:r>
          <a:endParaRPr lang="en-US" sz="2300" kern="1200" dirty="0"/>
        </a:p>
      </dsp:txBody>
      <dsp:txXfrm>
        <a:off x="2734055" y="289"/>
        <a:ext cx="7781544" cy="777476"/>
      </dsp:txXfrm>
    </dsp:sp>
    <dsp:sp modelId="{6D1EF872-F053-4819-B4F0-1EB26585386C}">
      <dsp:nvSpPr>
        <dsp:cNvPr id="0" name=""/>
        <dsp:cNvSpPr/>
      </dsp:nvSpPr>
      <dsp:spPr>
        <a:xfrm>
          <a:off x="0" y="289"/>
          <a:ext cx="2734056" cy="777476"/>
        </a:xfrm>
        <a:prstGeom prst="round2SameRect">
          <a:avLst>
            <a:gd name="adj1" fmla="val 16670"/>
            <a:gd name="adj2" fmla="val 0"/>
          </a:avLst>
        </a:prstGeom>
        <a:solidFill>
          <a:srgbClr val="C0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KEY ACTIVITIES</a:t>
          </a:r>
          <a:endParaRPr lang="en-US" sz="2300" kern="1200" dirty="0"/>
        </a:p>
      </dsp:txBody>
      <dsp:txXfrm>
        <a:off x="37960" y="38249"/>
        <a:ext cx="2658136" cy="739516"/>
      </dsp:txXfrm>
    </dsp:sp>
    <dsp:sp modelId="{843C4052-DA1D-44E9-9910-7EEFEB9F5F5B}">
      <dsp:nvSpPr>
        <dsp:cNvPr id="0" name=""/>
        <dsp:cNvSpPr/>
      </dsp:nvSpPr>
      <dsp:spPr>
        <a:xfrm>
          <a:off x="0" y="777766"/>
          <a:ext cx="10515600" cy="1927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Data Collection and integration</a:t>
          </a: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System Development/maintenance</a:t>
          </a: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User interface and experience</a:t>
          </a: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Security and compliance</a:t>
          </a: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Communication, reporting and Analytics</a:t>
          </a: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Training and documentation</a:t>
          </a: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Feedback mechanism</a:t>
          </a:r>
          <a:endParaRPr lang="en-US" sz="1800" kern="1200" dirty="0">
            <a:latin typeface="Arial" panose="020B0604020202020204" pitchFamily="34" charset="0"/>
            <a:cs typeface="Arial" panose="020B0604020202020204" pitchFamily="34" charset="0"/>
          </a:endParaRPr>
        </a:p>
        <a:p>
          <a:pPr marL="57150" lvl="1" indent="-57150" algn="l" defTabSz="355600">
            <a:lnSpc>
              <a:spcPct val="90000"/>
            </a:lnSpc>
            <a:spcBef>
              <a:spcPct val="0"/>
            </a:spcBef>
            <a:spcAft>
              <a:spcPct val="15000"/>
            </a:spcAft>
            <a:buChar char="••"/>
          </a:pPr>
          <a:endParaRPr lang="en-US" sz="800" kern="1200" dirty="0"/>
        </a:p>
        <a:p>
          <a:pPr marL="57150" lvl="1" indent="-57150" algn="l" defTabSz="355600">
            <a:lnSpc>
              <a:spcPct val="90000"/>
            </a:lnSpc>
            <a:spcBef>
              <a:spcPct val="0"/>
            </a:spcBef>
            <a:spcAft>
              <a:spcPct val="15000"/>
            </a:spcAft>
            <a:buChar char="••"/>
          </a:pPr>
          <a:endParaRPr lang="en-US" sz="800" kern="1200" dirty="0"/>
        </a:p>
        <a:p>
          <a:pPr marL="57150" lvl="1" indent="-57150" algn="l" defTabSz="355600">
            <a:lnSpc>
              <a:spcPct val="90000"/>
            </a:lnSpc>
            <a:spcBef>
              <a:spcPct val="0"/>
            </a:spcBef>
            <a:spcAft>
              <a:spcPct val="15000"/>
            </a:spcAft>
            <a:buChar char="••"/>
          </a:pPr>
          <a:endParaRPr lang="en-US" sz="800" kern="1200" dirty="0"/>
        </a:p>
        <a:p>
          <a:pPr marL="57150" lvl="1" indent="-57150" algn="l" defTabSz="355600">
            <a:lnSpc>
              <a:spcPct val="90000"/>
            </a:lnSpc>
            <a:spcBef>
              <a:spcPct val="0"/>
            </a:spcBef>
            <a:spcAft>
              <a:spcPct val="15000"/>
            </a:spcAft>
            <a:buChar char="••"/>
          </a:pPr>
          <a:endParaRPr lang="en-US" sz="800" kern="1200" dirty="0"/>
        </a:p>
        <a:p>
          <a:pPr marL="57150" lvl="1" indent="-57150" algn="l" defTabSz="355600">
            <a:lnSpc>
              <a:spcPct val="90000"/>
            </a:lnSpc>
            <a:spcBef>
              <a:spcPct val="0"/>
            </a:spcBef>
            <a:spcAft>
              <a:spcPct val="15000"/>
            </a:spcAft>
            <a:buChar char="••"/>
          </a:pPr>
          <a:endParaRPr lang="en-US" sz="800" kern="1200" dirty="0"/>
        </a:p>
      </dsp:txBody>
      <dsp:txXfrm>
        <a:off x="0" y="777766"/>
        <a:ext cx="10515600" cy="1927233"/>
      </dsp:txXfrm>
    </dsp:sp>
    <dsp:sp modelId="{5A3CBD5C-507F-40C2-859C-8FB4E82854AC}">
      <dsp:nvSpPr>
        <dsp:cNvPr id="0" name=""/>
        <dsp:cNvSpPr/>
      </dsp:nvSpPr>
      <dsp:spPr>
        <a:xfrm>
          <a:off x="2734055" y="2743872"/>
          <a:ext cx="7781544" cy="777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lvl="0" algn="l" defTabSz="1022350">
            <a:lnSpc>
              <a:spcPct val="90000"/>
            </a:lnSpc>
            <a:spcBef>
              <a:spcPct val="0"/>
            </a:spcBef>
            <a:spcAft>
              <a:spcPct val="35000"/>
            </a:spcAft>
          </a:pPr>
          <a:r>
            <a:rPr lang="en-US" sz="2300" kern="1200" dirty="0" smtClean="0"/>
            <a:t>-</a:t>
          </a:r>
          <a:endParaRPr lang="en-US" sz="2300" kern="1200" dirty="0"/>
        </a:p>
      </dsp:txBody>
      <dsp:txXfrm>
        <a:off x="2734055" y="2743872"/>
        <a:ext cx="7781544" cy="777476"/>
      </dsp:txXfrm>
    </dsp:sp>
    <dsp:sp modelId="{70A04FAD-0201-4B56-BB16-336174D32B2C}">
      <dsp:nvSpPr>
        <dsp:cNvPr id="0" name=""/>
        <dsp:cNvSpPr/>
      </dsp:nvSpPr>
      <dsp:spPr>
        <a:xfrm>
          <a:off x="0" y="2743872"/>
          <a:ext cx="2734056" cy="777476"/>
        </a:xfrm>
        <a:prstGeom prst="round2SameRect">
          <a:avLst>
            <a:gd name="adj1" fmla="val 16670"/>
            <a:gd name="adj2" fmla="val 0"/>
          </a:avLst>
        </a:prstGeom>
        <a:solidFill>
          <a:schemeClr val="accent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VALUE PROPOSITION</a:t>
          </a:r>
          <a:endParaRPr lang="en-US" sz="2300" kern="1200" dirty="0"/>
        </a:p>
      </dsp:txBody>
      <dsp:txXfrm>
        <a:off x="37960" y="2781832"/>
        <a:ext cx="2658136" cy="739516"/>
      </dsp:txXfrm>
    </dsp:sp>
    <dsp:sp modelId="{CAF3C710-2217-4E04-A7FF-6F18082DFCE7}">
      <dsp:nvSpPr>
        <dsp:cNvPr id="0" name=""/>
        <dsp:cNvSpPr/>
      </dsp:nvSpPr>
      <dsp:spPr>
        <a:xfrm>
          <a:off x="0" y="3521349"/>
          <a:ext cx="10515600" cy="155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Ease of Use</a:t>
          </a: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Accuracy and compliance</a:t>
          </a: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Customization</a:t>
          </a: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Mobile accessibility</a:t>
          </a:r>
          <a:endParaRPr lang="en-US" sz="1800"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0" y="3521349"/>
        <a:ext cx="10515600" cy="15551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DAD73C-8482-4B34-B3F9-AECB3584C41B}">
      <dsp:nvSpPr>
        <dsp:cNvPr id="0" name=""/>
        <dsp:cNvSpPr/>
      </dsp:nvSpPr>
      <dsp:spPr>
        <a:xfrm>
          <a:off x="0" y="3960633"/>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F4B7E0-F4AF-4D6F-8130-D224E24D3327}">
      <dsp:nvSpPr>
        <dsp:cNvPr id="0" name=""/>
        <dsp:cNvSpPr/>
      </dsp:nvSpPr>
      <dsp:spPr>
        <a:xfrm>
          <a:off x="0" y="2259478"/>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F25DBD-7EF9-4D95-A296-2EFC1E3C69BE}">
      <dsp:nvSpPr>
        <dsp:cNvPr id="0" name=""/>
        <dsp:cNvSpPr/>
      </dsp:nvSpPr>
      <dsp:spPr>
        <a:xfrm>
          <a:off x="0" y="558323"/>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653255-F3CF-4296-B7EE-0C0E20FC5E88}">
      <dsp:nvSpPr>
        <dsp:cNvPr id="0" name=""/>
        <dsp:cNvSpPr/>
      </dsp:nvSpPr>
      <dsp:spPr>
        <a:xfrm>
          <a:off x="2734055" y="622"/>
          <a:ext cx="7781544" cy="557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a:t>
          </a:r>
          <a:endParaRPr lang="en-US" sz="2000" kern="1200" dirty="0"/>
        </a:p>
      </dsp:txBody>
      <dsp:txXfrm>
        <a:off x="2734055" y="622"/>
        <a:ext cx="7781544" cy="557700"/>
      </dsp:txXfrm>
    </dsp:sp>
    <dsp:sp modelId="{0EC2EB71-E0F1-4D77-87E8-BE8B0418001A}">
      <dsp:nvSpPr>
        <dsp:cNvPr id="0" name=""/>
        <dsp:cNvSpPr/>
      </dsp:nvSpPr>
      <dsp:spPr>
        <a:xfrm>
          <a:off x="0" y="622"/>
          <a:ext cx="2734056" cy="557700"/>
        </a:xfrm>
        <a:prstGeom prst="round2SameRect">
          <a:avLst>
            <a:gd name="adj1" fmla="val 16670"/>
            <a:gd name="adj2" fmla="val 0"/>
          </a:avLst>
        </a:prstGeom>
        <a:solidFill>
          <a:srgbClr val="C220A3"/>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kern="1200" dirty="0" smtClean="0"/>
            <a:t>CUSTOMER SEGMENTS</a:t>
          </a:r>
          <a:endParaRPr lang="en-US" sz="2100" kern="1200" dirty="0"/>
        </a:p>
      </dsp:txBody>
      <dsp:txXfrm>
        <a:off x="27230" y="27852"/>
        <a:ext cx="2679596" cy="530470"/>
      </dsp:txXfrm>
    </dsp:sp>
    <dsp:sp modelId="{7035E45B-88DC-4064-9C06-B8DECC4AFD91}">
      <dsp:nvSpPr>
        <dsp:cNvPr id="0" name=""/>
        <dsp:cNvSpPr/>
      </dsp:nvSpPr>
      <dsp:spPr>
        <a:xfrm>
          <a:off x="0" y="558323"/>
          <a:ext cx="10515600" cy="1115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Corporate Employers</a:t>
          </a: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Pension Funds and Administrators</a:t>
          </a: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Financial institutions</a:t>
          </a: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Government Agencies</a:t>
          </a:r>
          <a:endParaRPr lang="en-US" sz="1800" kern="1200" dirty="0">
            <a:latin typeface="Arial" panose="020B0604020202020204" pitchFamily="34" charset="0"/>
            <a:cs typeface="Arial" panose="020B0604020202020204" pitchFamily="34" charset="0"/>
          </a:endParaRPr>
        </a:p>
        <a:p>
          <a:pPr marL="57150" lvl="1" indent="-57150" algn="l" defTabSz="400050">
            <a:lnSpc>
              <a:spcPct val="90000"/>
            </a:lnSpc>
            <a:spcBef>
              <a:spcPct val="0"/>
            </a:spcBef>
            <a:spcAft>
              <a:spcPct val="15000"/>
            </a:spcAft>
            <a:buChar char="••"/>
          </a:pPr>
          <a:endParaRPr lang="en-US" sz="900" kern="1200" dirty="0"/>
        </a:p>
        <a:p>
          <a:pPr marL="57150" lvl="1" indent="-57150" algn="l" defTabSz="400050">
            <a:lnSpc>
              <a:spcPct val="90000"/>
            </a:lnSpc>
            <a:spcBef>
              <a:spcPct val="0"/>
            </a:spcBef>
            <a:spcAft>
              <a:spcPct val="15000"/>
            </a:spcAft>
            <a:buChar char="••"/>
          </a:pPr>
          <a:endParaRPr lang="en-US" sz="900" kern="1200" dirty="0"/>
        </a:p>
        <a:p>
          <a:pPr marL="57150" lvl="1" indent="-57150" algn="l" defTabSz="400050">
            <a:lnSpc>
              <a:spcPct val="90000"/>
            </a:lnSpc>
            <a:spcBef>
              <a:spcPct val="0"/>
            </a:spcBef>
            <a:spcAft>
              <a:spcPct val="15000"/>
            </a:spcAft>
            <a:buChar char="••"/>
          </a:pPr>
          <a:endParaRPr lang="en-US" sz="900" kern="1200" dirty="0"/>
        </a:p>
      </dsp:txBody>
      <dsp:txXfrm>
        <a:off x="0" y="558323"/>
        <a:ext cx="10515600" cy="1115569"/>
      </dsp:txXfrm>
    </dsp:sp>
    <dsp:sp modelId="{10ACF6A5-ACB7-44B4-8194-724956CD274F}">
      <dsp:nvSpPr>
        <dsp:cNvPr id="0" name=""/>
        <dsp:cNvSpPr/>
      </dsp:nvSpPr>
      <dsp:spPr>
        <a:xfrm>
          <a:off x="2734055" y="1701777"/>
          <a:ext cx="7781544" cy="557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How would the customers want us to relate with them to maximize value?</a:t>
          </a:r>
          <a:endParaRPr lang="en-US" sz="2000" kern="1200" dirty="0"/>
        </a:p>
      </dsp:txBody>
      <dsp:txXfrm>
        <a:off x="2734055" y="1701777"/>
        <a:ext cx="7781544" cy="557700"/>
      </dsp:txXfrm>
    </dsp:sp>
    <dsp:sp modelId="{2511C396-4A51-40F2-A52A-9A7AD73AC960}">
      <dsp:nvSpPr>
        <dsp:cNvPr id="0" name=""/>
        <dsp:cNvSpPr/>
      </dsp:nvSpPr>
      <dsp:spPr>
        <a:xfrm>
          <a:off x="0" y="1701777"/>
          <a:ext cx="2734056" cy="557700"/>
        </a:xfrm>
        <a:prstGeom prst="round2SameRect">
          <a:avLst>
            <a:gd name="adj1" fmla="val 16670"/>
            <a:gd name="adj2" fmla="val 0"/>
          </a:avLst>
        </a:prstGeom>
        <a:solidFill>
          <a:schemeClr val="accent2">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kern="1200" dirty="0" smtClean="0"/>
            <a:t>CUSTOMER RELATIONS</a:t>
          </a:r>
          <a:endParaRPr lang="en-US" sz="2100" kern="1200" dirty="0"/>
        </a:p>
      </dsp:txBody>
      <dsp:txXfrm>
        <a:off x="27230" y="1729007"/>
        <a:ext cx="2679596" cy="530470"/>
      </dsp:txXfrm>
    </dsp:sp>
    <dsp:sp modelId="{37C33AE2-08E2-40C1-8B02-FC10A301CC5D}">
      <dsp:nvSpPr>
        <dsp:cNvPr id="0" name=""/>
        <dsp:cNvSpPr/>
      </dsp:nvSpPr>
      <dsp:spPr>
        <a:xfrm>
          <a:off x="0" y="2259478"/>
          <a:ext cx="10515600" cy="1115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Marketing- such as content marketing</a:t>
          </a: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Sales strategy</a:t>
          </a: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Pricing strategy that emphasizes value and affordability</a:t>
          </a:r>
          <a:endParaRPr lang="en-US" sz="1800" kern="1200" dirty="0">
            <a:latin typeface="Arial" panose="020B0604020202020204" pitchFamily="34" charset="0"/>
            <a:cs typeface="Arial" panose="020B0604020202020204" pitchFamily="34" charset="0"/>
          </a:endParaRPr>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0" y="2259478"/>
        <a:ext cx="10515600" cy="1115569"/>
      </dsp:txXfrm>
    </dsp:sp>
    <dsp:sp modelId="{234A5A98-C312-4115-B4EB-3A0EEF3031BC}">
      <dsp:nvSpPr>
        <dsp:cNvPr id="0" name=""/>
        <dsp:cNvSpPr/>
      </dsp:nvSpPr>
      <dsp:spPr>
        <a:xfrm>
          <a:off x="2734055" y="3402932"/>
          <a:ext cx="7781544" cy="557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a:t>
          </a:r>
          <a:endParaRPr lang="en-US" sz="2000" kern="1200" dirty="0"/>
        </a:p>
      </dsp:txBody>
      <dsp:txXfrm>
        <a:off x="2734055" y="3402932"/>
        <a:ext cx="7781544" cy="557700"/>
      </dsp:txXfrm>
    </dsp:sp>
    <dsp:sp modelId="{FB3A234A-F2D0-4A04-9AD2-58992DFD4726}">
      <dsp:nvSpPr>
        <dsp:cNvPr id="0" name=""/>
        <dsp:cNvSpPr/>
      </dsp:nvSpPr>
      <dsp:spPr>
        <a:xfrm>
          <a:off x="0" y="3402932"/>
          <a:ext cx="2734056" cy="557700"/>
        </a:xfrm>
        <a:prstGeom prst="round2SameRect">
          <a:avLst>
            <a:gd name="adj1" fmla="val 16670"/>
            <a:gd name="adj2" fmla="val 0"/>
          </a:avLst>
        </a:prstGeom>
        <a:solidFill>
          <a:srgbClr val="FFFF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kern="1200" dirty="0" smtClean="0"/>
            <a:t>CHANNELS</a:t>
          </a:r>
          <a:endParaRPr lang="en-US" sz="2100" kern="1200" dirty="0"/>
        </a:p>
      </dsp:txBody>
      <dsp:txXfrm>
        <a:off x="27230" y="3430162"/>
        <a:ext cx="2679596" cy="530470"/>
      </dsp:txXfrm>
    </dsp:sp>
    <dsp:sp modelId="{38153FC3-8765-4F1B-985D-B6D7414F1AD9}">
      <dsp:nvSpPr>
        <dsp:cNvPr id="0" name=""/>
        <dsp:cNvSpPr/>
      </dsp:nvSpPr>
      <dsp:spPr>
        <a:xfrm>
          <a:off x="0" y="3960633"/>
          <a:ext cx="10515600" cy="1115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Direct Sales</a:t>
          </a: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Channel Partners</a:t>
          </a: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Webinars and Workshops</a:t>
          </a:r>
          <a:endParaRPr lang="en-US" sz="1800" kern="1200" dirty="0">
            <a:latin typeface="Arial" panose="020B0604020202020204" pitchFamily="34" charset="0"/>
            <a:cs typeface="Arial" panose="020B0604020202020204" pitchFamily="34" charset="0"/>
          </a:endParaRPr>
        </a:p>
      </dsp:txBody>
      <dsp:txXfrm>
        <a:off x="0" y="3960633"/>
        <a:ext cx="10515600" cy="11155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32A62-5916-4099-B9D1-ABF657DD2FEB}">
      <dsp:nvSpPr>
        <dsp:cNvPr id="0" name=""/>
        <dsp:cNvSpPr/>
      </dsp:nvSpPr>
      <dsp:spPr>
        <a:xfrm>
          <a:off x="0" y="3397994"/>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CE429A-141A-4B4A-8D93-A26FF5C5D968}">
      <dsp:nvSpPr>
        <dsp:cNvPr id="0" name=""/>
        <dsp:cNvSpPr/>
      </dsp:nvSpPr>
      <dsp:spPr>
        <a:xfrm>
          <a:off x="0" y="839961"/>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12CEF4-CC0B-4BE0-9950-98B2FEA765FC}">
      <dsp:nvSpPr>
        <dsp:cNvPr id="0" name=""/>
        <dsp:cNvSpPr/>
      </dsp:nvSpPr>
      <dsp:spPr>
        <a:xfrm>
          <a:off x="2734055" y="1344"/>
          <a:ext cx="7781544" cy="838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47625" rIns="47625" bIns="47625" numCol="1" spcCol="1270" anchor="b" anchorCtr="0">
          <a:noAutofit/>
        </a:bodyPr>
        <a:lstStyle/>
        <a:p>
          <a:pPr lvl="0" algn="l" defTabSz="1111250">
            <a:lnSpc>
              <a:spcPct val="90000"/>
            </a:lnSpc>
            <a:spcBef>
              <a:spcPct val="0"/>
            </a:spcBef>
            <a:spcAft>
              <a:spcPct val="35000"/>
            </a:spcAft>
          </a:pPr>
          <a:r>
            <a:rPr lang="en-US" sz="2500" kern="1200" dirty="0" smtClean="0"/>
            <a:t>- What are our most important costs?</a:t>
          </a:r>
          <a:endParaRPr lang="en-US" sz="2500" kern="1200" dirty="0"/>
        </a:p>
      </dsp:txBody>
      <dsp:txXfrm>
        <a:off x="2734055" y="1344"/>
        <a:ext cx="7781544" cy="838616"/>
      </dsp:txXfrm>
    </dsp:sp>
    <dsp:sp modelId="{30C19E1F-935F-4B99-B8CC-41FED3FEE3FF}">
      <dsp:nvSpPr>
        <dsp:cNvPr id="0" name=""/>
        <dsp:cNvSpPr/>
      </dsp:nvSpPr>
      <dsp:spPr>
        <a:xfrm>
          <a:off x="0" y="1344"/>
          <a:ext cx="2734056" cy="838616"/>
        </a:xfrm>
        <a:prstGeom prst="round2SameRect">
          <a:avLst>
            <a:gd name="adj1" fmla="val 16670"/>
            <a:gd name="adj2" fmla="val 0"/>
          </a:avLst>
        </a:prstGeom>
        <a:solidFill>
          <a:srgbClr val="B63C5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lvl="0" algn="ctr" defTabSz="1111250">
            <a:lnSpc>
              <a:spcPct val="90000"/>
            </a:lnSpc>
            <a:spcBef>
              <a:spcPct val="0"/>
            </a:spcBef>
            <a:spcAft>
              <a:spcPct val="35000"/>
            </a:spcAft>
          </a:pPr>
          <a:r>
            <a:rPr lang="en-US" sz="2500" kern="1200" dirty="0" smtClean="0"/>
            <a:t>COST STRUCTURE</a:t>
          </a:r>
          <a:endParaRPr lang="en-US" sz="2500" kern="1200" dirty="0"/>
        </a:p>
      </dsp:txBody>
      <dsp:txXfrm>
        <a:off x="40945" y="42289"/>
        <a:ext cx="2652166" cy="797671"/>
      </dsp:txXfrm>
    </dsp:sp>
    <dsp:sp modelId="{BDCC7064-12FD-4155-B6B8-F32DFD551828}">
      <dsp:nvSpPr>
        <dsp:cNvPr id="0" name=""/>
        <dsp:cNvSpPr/>
      </dsp:nvSpPr>
      <dsp:spPr>
        <a:xfrm>
          <a:off x="0" y="839961"/>
          <a:ext cx="10515600" cy="1677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Arial" panose="020B0604020202020204" pitchFamily="34" charset="0"/>
              <a:cs typeface="Arial" panose="020B0604020202020204" pitchFamily="34" charset="0"/>
            </a:rPr>
            <a:t>Technological Resources are the most costly section inherent in our model</a:t>
          </a:r>
          <a:endParaRPr lang="en-US" sz="2000" kern="1200" dirty="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000" kern="1200" dirty="0" smtClean="0">
              <a:latin typeface="Arial" panose="020B0604020202020204" pitchFamily="34" charset="0"/>
              <a:cs typeface="Arial" panose="020B0604020202020204" pitchFamily="34" charset="0"/>
            </a:rPr>
            <a:t>Security, compliance and automation management are also equally important</a:t>
          </a:r>
          <a:endParaRPr lang="en-US" sz="2000" kern="1200" dirty="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000" kern="1200" dirty="0" smtClean="0">
              <a:latin typeface="Arial" panose="020B0604020202020204" pitchFamily="34" charset="0"/>
              <a:cs typeface="Arial" panose="020B0604020202020204" pitchFamily="34" charset="0"/>
            </a:rPr>
            <a:t> Fixed costs such as Salaries, cost for acquiring the human resource is vital</a:t>
          </a:r>
          <a:endParaRPr lang="en-US" sz="2000" kern="1200" dirty="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endParaRPr lang="en-US" sz="2000" kern="1200" dirty="0"/>
        </a:p>
      </dsp:txBody>
      <dsp:txXfrm>
        <a:off x="0" y="839961"/>
        <a:ext cx="10515600" cy="1677485"/>
      </dsp:txXfrm>
    </dsp:sp>
    <dsp:sp modelId="{9CBAC3B0-07EB-4448-BAE4-47FEB27D8B43}">
      <dsp:nvSpPr>
        <dsp:cNvPr id="0" name=""/>
        <dsp:cNvSpPr/>
      </dsp:nvSpPr>
      <dsp:spPr>
        <a:xfrm>
          <a:off x="2734055" y="2559377"/>
          <a:ext cx="7781544" cy="838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47625" rIns="47625" bIns="47625" numCol="1" spcCol="1270" anchor="b" anchorCtr="0">
          <a:noAutofit/>
        </a:bodyPr>
        <a:lstStyle/>
        <a:p>
          <a:pPr lvl="0" algn="l" defTabSz="1111250">
            <a:lnSpc>
              <a:spcPct val="90000"/>
            </a:lnSpc>
            <a:spcBef>
              <a:spcPct val="0"/>
            </a:spcBef>
            <a:spcAft>
              <a:spcPct val="35000"/>
            </a:spcAft>
          </a:pPr>
          <a:r>
            <a:rPr lang="en-US" sz="2500" kern="1200" dirty="0" smtClean="0"/>
            <a:t>-</a:t>
          </a:r>
          <a:endParaRPr lang="en-US" sz="2500" kern="1200" dirty="0"/>
        </a:p>
      </dsp:txBody>
      <dsp:txXfrm>
        <a:off x="2734055" y="2559377"/>
        <a:ext cx="7781544" cy="838616"/>
      </dsp:txXfrm>
    </dsp:sp>
    <dsp:sp modelId="{B2398363-013B-4438-AE2D-4244630C5D32}">
      <dsp:nvSpPr>
        <dsp:cNvPr id="0" name=""/>
        <dsp:cNvSpPr/>
      </dsp:nvSpPr>
      <dsp:spPr>
        <a:xfrm>
          <a:off x="0" y="2559377"/>
          <a:ext cx="2734056" cy="838616"/>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lvl="0" algn="ctr" defTabSz="1111250">
            <a:lnSpc>
              <a:spcPct val="90000"/>
            </a:lnSpc>
            <a:spcBef>
              <a:spcPct val="0"/>
            </a:spcBef>
            <a:spcAft>
              <a:spcPct val="35000"/>
            </a:spcAft>
          </a:pPr>
          <a:r>
            <a:rPr lang="en-US" sz="2500" kern="1200" dirty="0" smtClean="0"/>
            <a:t>REVENUE STREAMS</a:t>
          </a:r>
          <a:endParaRPr lang="en-US" sz="2500" kern="1200" dirty="0"/>
        </a:p>
      </dsp:txBody>
      <dsp:txXfrm>
        <a:off x="40945" y="2600322"/>
        <a:ext cx="2652166" cy="797671"/>
      </dsp:txXfrm>
    </dsp:sp>
    <dsp:sp modelId="{C9A6FFFB-5D3F-4E4D-B393-D5D17F1A4145}">
      <dsp:nvSpPr>
        <dsp:cNvPr id="0" name=""/>
        <dsp:cNvSpPr/>
      </dsp:nvSpPr>
      <dsp:spPr>
        <a:xfrm>
          <a:off x="0" y="3397994"/>
          <a:ext cx="10515600" cy="1677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Arial" panose="020B0604020202020204" pitchFamily="34" charset="0"/>
              <a:cs typeface="Arial" panose="020B0604020202020204" pitchFamily="34" charset="0"/>
            </a:rPr>
            <a:t>Usage/subscription fee</a:t>
          </a:r>
          <a:endParaRPr lang="en-US" sz="2000" kern="1200" dirty="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000" kern="1200" dirty="0" smtClean="0">
              <a:latin typeface="Arial" panose="020B0604020202020204" pitchFamily="34" charset="0"/>
              <a:cs typeface="Arial" panose="020B0604020202020204" pitchFamily="34" charset="0"/>
            </a:rPr>
            <a:t>Transaction based fee (charging on the number of statements generated)</a:t>
          </a:r>
          <a:endParaRPr lang="en-US" sz="2000" kern="1200" dirty="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000" kern="1200" dirty="0" smtClean="0">
              <a:latin typeface="Arial" panose="020B0604020202020204" pitchFamily="34" charset="0"/>
              <a:cs typeface="Arial" panose="020B0604020202020204" pitchFamily="34" charset="0"/>
            </a:rPr>
            <a:t>Set up and implementation fees</a:t>
          </a:r>
          <a:endParaRPr lang="en-US" sz="2000" kern="1200" dirty="0">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000" kern="1200" dirty="0" smtClean="0">
              <a:latin typeface="Arial" panose="020B0604020202020204" pitchFamily="34" charset="0"/>
              <a:cs typeface="Arial" panose="020B0604020202020204" pitchFamily="34" charset="0"/>
            </a:rPr>
            <a:t>Customization fee (charging for customization and branding services to align the system with the partner company’s brand and specific requirements)</a:t>
          </a:r>
          <a:endParaRPr lang="en-US" sz="2000" kern="1200" dirty="0">
            <a:latin typeface="Arial" panose="020B0604020202020204" pitchFamily="34" charset="0"/>
            <a:cs typeface="Arial" panose="020B0604020202020204" pitchFamily="34" charset="0"/>
          </a:endParaRPr>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0" y="3397994"/>
        <a:ext cx="10515600" cy="16774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20F0A-5246-4FD3-867D-EF35743771E3}">
      <dsp:nvSpPr>
        <dsp:cNvPr id="0" name=""/>
        <dsp:cNvSpPr/>
      </dsp:nvSpPr>
      <dsp:spPr>
        <a:xfrm>
          <a:off x="736724" y="13636"/>
          <a:ext cx="3532824" cy="3532816"/>
        </a:xfrm>
        <a:prstGeom prst="ellipse">
          <a:avLst/>
        </a:prstGeom>
        <a:solidFill>
          <a:schemeClr val="dk1"/>
        </a:solidFill>
        <a:ln w="19050" cap="flat" cmpd="sng" algn="ctr">
          <a:solidFill>
            <a:schemeClr val="lt1"/>
          </a:solidFill>
          <a:prstDash val="solid"/>
          <a:miter lim="800000"/>
        </a:ln>
        <a:effectLst/>
      </dsp:spPr>
      <dsp:style>
        <a:lnRef idx="3">
          <a:schemeClr val="lt1"/>
        </a:lnRef>
        <a:fillRef idx="1">
          <a:schemeClr val="dk1"/>
        </a:fillRef>
        <a:effectRef idx="1">
          <a:schemeClr val="dk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a:t>1.</a:t>
          </a:r>
        </a:p>
        <a:p>
          <a:pPr lvl="0" algn="ctr" defTabSz="800100">
            <a:lnSpc>
              <a:spcPct val="90000"/>
            </a:lnSpc>
            <a:spcBef>
              <a:spcPct val="0"/>
            </a:spcBef>
            <a:spcAft>
              <a:spcPct val="35000"/>
            </a:spcAft>
          </a:pPr>
          <a:r>
            <a:rPr lang="en-US" sz="1800" b="1" kern="1200" dirty="0"/>
            <a:t>REQUIREMENT GATHERING</a:t>
          </a:r>
          <a:endParaRPr lang="en-US" sz="1800" kern="1200" dirty="0"/>
        </a:p>
      </dsp:txBody>
      <dsp:txXfrm>
        <a:off x="1254094" y="531005"/>
        <a:ext cx="2498084" cy="2498078"/>
      </dsp:txXfrm>
    </dsp:sp>
    <dsp:sp modelId="{939C6D8D-96CC-4238-9050-7DD15F12615F}">
      <dsp:nvSpPr>
        <dsp:cNvPr id="0" name=""/>
        <dsp:cNvSpPr/>
      </dsp:nvSpPr>
      <dsp:spPr>
        <a:xfrm>
          <a:off x="2512413" y="2356192"/>
          <a:ext cx="3532824" cy="3532816"/>
        </a:xfrm>
        <a:prstGeom prst="ellipse">
          <a:avLst/>
        </a:prstGeom>
        <a:solidFill>
          <a:schemeClr val="accent5"/>
        </a:solidFill>
        <a:ln w="12700" cap="flat" cmpd="sng" algn="ctr">
          <a:solidFill>
            <a:schemeClr val="accent5">
              <a:shade val="15000"/>
            </a:schemeClr>
          </a:solidFill>
          <a:prstDash val="solid"/>
          <a:miter lim="800000"/>
        </a:ln>
        <a:effectLst/>
      </dsp:spPr>
      <dsp:style>
        <a:lnRef idx="2">
          <a:schemeClr val="accent5">
            <a:shade val="15000"/>
          </a:schemeClr>
        </a:lnRef>
        <a:fillRef idx="1">
          <a:schemeClr val="accent5"/>
        </a:fillRef>
        <a:effectRef idx="0">
          <a:schemeClr val="accent5"/>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a:t>Obtain pension related data from: HR departments, employees, retirees to understand their needs</a:t>
          </a:r>
        </a:p>
      </dsp:txBody>
      <dsp:txXfrm>
        <a:off x="3029783" y="2873561"/>
        <a:ext cx="2498084" cy="2498078"/>
      </dsp:txXfrm>
    </dsp:sp>
    <dsp:sp modelId="{A29E7351-7C9E-41E9-A902-37BD0A7209E1}">
      <dsp:nvSpPr>
        <dsp:cNvPr id="0" name=""/>
        <dsp:cNvSpPr/>
      </dsp:nvSpPr>
      <dsp:spPr>
        <a:xfrm>
          <a:off x="4330127" y="0"/>
          <a:ext cx="3532824" cy="3532816"/>
        </a:xfrm>
        <a:prstGeom prst="ellipse">
          <a:avLst/>
        </a:prstGeom>
        <a:solidFill>
          <a:schemeClr val="accent2"/>
        </a:solidFill>
        <a:ln w="12700" cap="flat" cmpd="sng" algn="ctr">
          <a:solidFill>
            <a:schemeClr val="accent2">
              <a:shade val="15000"/>
            </a:schemeClr>
          </a:solidFill>
          <a:prstDash val="solid"/>
          <a:miter lim="800000"/>
        </a:ln>
        <a:effectLst/>
      </dsp:spPr>
      <dsp:style>
        <a:lnRef idx="2">
          <a:schemeClr val="accent2">
            <a:shade val="15000"/>
          </a:schemeClr>
        </a:lnRef>
        <a:fillRef idx="1">
          <a:schemeClr val="accent2"/>
        </a:fillRef>
        <a:effectRef idx="0">
          <a:schemeClr val="accent2"/>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t>Analyze existing pension statement process to identify areas that need to be automated</a:t>
          </a:r>
        </a:p>
      </dsp:txBody>
      <dsp:txXfrm>
        <a:off x="4847497" y="517369"/>
        <a:ext cx="2498084" cy="2498078"/>
      </dsp:txXfrm>
    </dsp:sp>
    <dsp:sp modelId="{05356C95-7FBC-4E31-92B6-AE36E1E3AB97}">
      <dsp:nvSpPr>
        <dsp:cNvPr id="0" name=""/>
        <dsp:cNvSpPr/>
      </dsp:nvSpPr>
      <dsp:spPr>
        <a:xfrm>
          <a:off x="6146762" y="2356192"/>
          <a:ext cx="3532824" cy="3532816"/>
        </a:xfrm>
        <a:prstGeom prst="ellipse">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a:t>2. </a:t>
          </a:r>
        </a:p>
        <a:p>
          <a:pPr lvl="0" algn="ctr" defTabSz="800100">
            <a:lnSpc>
              <a:spcPct val="90000"/>
            </a:lnSpc>
            <a:spcBef>
              <a:spcPct val="0"/>
            </a:spcBef>
            <a:spcAft>
              <a:spcPct val="35000"/>
            </a:spcAft>
          </a:pPr>
          <a:r>
            <a:rPr lang="en-US" sz="1800" b="1" kern="1200" dirty="0"/>
            <a:t>DESIGN PHASE.</a:t>
          </a:r>
          <a:endParaRPr lang="en-US" sz="1800" kern="1200" dirty="0"/>
        </a:p>
      </dsp:txBody>
      <dsp:txXfrm>
        <a:off x="6664132" y="2873561"/>
        <a:ext cx="2498084" cy="2498078"/>
      </dsp:txXfrm>
    </dsp:sp>
    <dsp:sp modelId="{E0A22DE9-A509-4E90-B735-6CB12415CCA7}">
      <dsp:nvSpPr>
        <dsp:cNvPr id="0" name=""/>
        <dsp:cNvSpPr/>
      </dsp:nvSpPr>
      <dsp:spPr>
        <a:xfrm>
          <a:off x="7963396" y="0"/>
          <a:ext cx="3532824" cy="3532816"/>
        </a:xfrm>
        <a:prstGeom prst="ellipse">
          <a:avLst/>
        </a:prstGeom>
        <a:solidFill>
          <a:schemeClr val="accent5"/>
        </a:solidFill>
        <a:ln w="19050" cap="flat" cmpd="sng" algn="ctr">
          <a:solidFill>
            <a:schemeClr val="lt1"/>
          </a:solidFill>
          <a:prstDash val="solid"/>
          <a:miter lim="800000"/>
        </a:ln>
        <a:effectLst/>
      </dsp:spPr>
      <dsp:style>
        <a:lnRef idx="3">
          <a:schemeClr val="lt1"/>
        </a:lnRef>
        <a:fillRef idx="1">
          <a:schemeClr val="accent5"/>
        </a:fillRef>
        <a:effectRef idx="1">
          <a:schemeClr val="accent5"/>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a:t>User interface:</a:t>
          </a:r>
        </a:p>
        <a:p>
          <a:pPr lvl="0" algn="ctr" defTabSz="800100">
            <a:lnSpc>
              <a:spcPct val="90000"/>
            </a:lnSpc>
            <a:spcBef>
              <a:spcPct val="0"/>
            </a:spcBef>
            <a:spcAft>
              <a:spcPct val="35000"/>
            </a:spcAft>
          </a:pPr>
          <a:r>
            <a:rPr lang="en-US" sz="1800" b="1" kern="1200" dirty="0"/>
            <a:t>This is where users interact with the system, include excel application where users can input information and customize their pension statements</a:t>
          </a:r>
          <a:r>
            <a:rPr lang="en-US" sz="1800" kern="1200" dirty="0"/>
            <a:t>. </a:t>
          </a:r>
        </a:p>
      </dsp:txBody>
      <dsp:txXfrm>
        <a:off x="8480766" y="517369"/>
        <a:ext cx="2498084" cy="24980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454D9-ACBA-4795-96BD-42644F321B8E}">
      <dsp:nvSpPr>
        <dsp:cNvPr id="0" name=""/>
        <dsp:cNvSpPr/>
      </dsp:nvSpPr>
      <dsp:spPr>
        <a:xfrm>
          <a:off x="2023649" y="-2749421"/>
          <a:ext cx="7885432" cy="7885432"/>
        </a:xfrm>
        <a:prstGeom prst="circularArrow">
          <a:avLst>
            <a:gd name="adj1" fmla="val 4085"/>
            <a:gd name="adj2" fmla="val 235747"/>
            <a:gd name="adj3" fmla="val 10220478"/>
            <a:gd name="adj4" fmla="val -1375099"/>
            <a:gd name="adj5" fmla="val 4243"/>
          </a:avLst>
        </a:prstGeom>
        <a:gradFill rotWithShape="0">
          <a:gsLst>
            <a:gs pos="0">
              <a:schemeClr val="accent5">
                <a:tint val="40000"/>
                <a:hueOff val="0"/>
                <a:satOff val="0"/>
                <a:lumOff val="0"/>
                <a:alphaOff val="0"/>
                <a:satMod val="103000"/>
                <a:lumMod val="102000"/>
                <a:tint val="94000"/>
              </a:schemeClr>
            </a:gs>
            <a:gs pos="50000">
              <a:schemeClr val="accent5">
                <a:tint val="40000"/>
                <a:hueOff val="0"/>
                <a:satOff val="0"/>
                <a:lumOff val="0"/>
                <a:alphaOff val="0"/>
                <a:satMod val="110000"/>
                <a:lumMod val="100000"/>
                <a:shade val="100000"/>
              </a:schemeClr>
            </a:gs>
            <a:gs pos="100000">
              <a:schemeClr val="accent5">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90436B0-42EF-46DA-82C4-DD6B8CB8D417}">
      <dsp:nvSpPr>
        <dsp:cNvPr id="0" name=""/>
        <dsp:cNvSpPr/>
      </dsp:nvSpPr>
      <dsp:spPr>
        <a:xfrm>
          <a:off x="2351998" y="371887"/>
          <a:ext cx="7228735" cy="1642816"/>
        </a:xfrm>
        <a:prstGeom prst="roundRect">
          <a:avLst/>
        </a:prstGeom>
        <a:solidFill>
          <a:schemeClr val="tx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t>3. INTEGRATION AND TESTING</a:t>
          </a:r>
          <a:r>
            <a:rPr lang="en-US" sz="800" b="1" kern="1200" dirty="0"/>
            <a:t>.</a:t>
          </a:r>
        </a:p>
        <a:p>
          <a:pPr lvl="0" algn="ctr" defTabSz="889000">
            <a:lnSpc>
              <a:spcPct val="90000"/>
            </a:lnSpc>
            <a:spcBef>
              <a:spcPct val="0"/>
            </a:spcBef>
            <a:spcAft>
              <a:spcPct val="35000"/>
            </a:spcAft>
          </a:pPr>
          <a:r>
            <a:rPr lang="en-US" sz="2000" b="1" kern="1200" dirty="0"/>
            <a:t>Integrate system with existing payroll and HR system</a:t>
          </a:r>
        </a:p>
        <a:p>
          <a:pPr lvl="0" algn="ctr" defTabSz="889000">
            <a:lnSpc>
              <a:spcPct val="90000"/>
            </a:lnSpc>
            <a:spcBef>
              <a:spcPct val="0"/>
            </a:spcBef>
            <a:spcAft>
              <a:spcPct val="35000"/>
            </a:spcAft>
          </a:pPr>
          <a:r>
            <a:rPr lang="en-US" sz="2000" b="1" kern="1200" dirty="0"/>
            <a:t>Thorough testing i.e.(Unit testing, integration testing and user acceptance testing) </a:t>
          </a:r>
        </a:p>
      </dsp:txBody>
      <dsp:txXfrm>
        <a:off x="2432194" y="452083"/>
        <a:ext cx="7068343" cy="1482424"/>
      </dsp:txXfrm>
    </dsp:sp>
    <dsp:sp modelId="{30078A52-4681-45BA-B108-10C66D1DCAD5}">
      <dsp:nvSpPr>
        <dsp:cNvPr id="0" name=""/>
        <dsp:cNvSpPr/>
      </dsp:nvSpPr>
      <dsp:spPr>
        <a:xfrm>
          <a:off x="5960375" y="3382278"/>
          <a:ext cx="5359053" cy="1764628"/>
        </a:xfrm>
        <a:prstGeom prst="roundRect">
          <a:avLst/>
        </a:prstGeom>
        <a:solidFill>
          <a:srgbClr val="131579"/>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a:t>4. TRAINING:</a:t>
          </a:r>
        </a:p>
        <a:p>
          <a:pPr lvl="0" algn="ctr" defTabSz="800100">
            <a:lnSpc>
              <a:spcPct val="90000"/>
            </a:lnSpc>
            <a:spcBef>
              <a:spcPct val="0"/>
            </a:spcBef>
            <a:spcAft>
              <a:spcPct val="35000"/>
            </a:spcAft>
          </a:pPr>
          <a:r>
            <a:rPr lang="en-US" sz="1800" b="1" kern="1200" dirty="0"/>
            <a:t>Provide training materials</a:t>
          </a:r>
        </a:p>
        <a:p>
          <a:pPr lvl="0" algn="ctr" defTabSz="800100">
            <a:lnSpc>
              <a:spcPct val="90000"/>
            </a:lnSpc>
            <a:spcBef>
              <a:spcPct val="0"/>
            </a:spcBef>
            <a:spcAft>
              <a:spcPct val="35000"/>
            </a:spcAft>
          </a:pPr>
          <a:r>
            <a:rPr lang="en-US" sz="1800" b="1" kern="1200" dirty="0"/>
            <a:t>User training process: Provide training sessions to equip system users with necessary skills to operate new system efficiently (on-site and online training</a:t>
          </a:r>
          <a:r>
            <a:rPr lang="en-US" sz="1800" kern="1200" dirty="0"/>
            <a:t>)  </a:t>
          </a:r>
        </a:p>
      </dsp:txBody>
      <dsp:txXfrm>
        <a:off x="6046517" y="3468420"/>
        <a:ext cx="5186769" cy="1592344"/>
      </dsp:txXfrm>
    </dsp:sp>
    <dsp:sp modelId="{1F1FF27D-23DE-45D8-B5FD-C4E596B5CDFC}">
      <dsp:nvSpPr>
        <dsp:cNvPr id="0" name=""/>
        <dsp:cNvSpPr/>
      </dsp:nvSpPr>
      <dsp:spPr>
        <a:xfrm>
          <a:off x="627219" y="3431523"/>
          <a:ext cx="5136706" cy="1898312"/>
        </a:xfrm>
        <a:prstGeom prst="roundRect">
          <a:avLst/>
        </a:prstGeom>
        <a:solidFill>
          <a:srgbClr val="C05108"/>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u="none" kern="1200" dirty="0"/>
            <a:t>5. MAINTENANCE AND UPDATES:</a:t>
          </a:r>
        </a:p>
        <a:p>
          <a:pPr lvl="0" algn="ctr" defTabSz="800100">
            <a:lnSpc>
              <a:spcPct val="90000"/>
            </a:lnSpc>
            <a:spcBef>
              <a:spcPct val="0"/>
            </a:spcBef>
            <a:spcAft>
              <a:spcPct val="35000"/>
            </a:spcAft>
          </a:pPr>
          <a:r>
            <a:rPr lang="en-US" sz="2000" b="1" kern="1200" dirty="0"/>
            <a:t>Continuous monitoring of system performance and user feedback</a:t>
          </a:r>
        </a:p>
      </dsp:txBody>
      <dsp:txXfrm>
        <a:off x="719887" y="3524191"/>
        <a:ext cx="4951370" cy="17129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BDC7C6-6686-4CAA-ABFD-D756BB4D053F}">
      <dsp:nvSpPr>
        <dsp:cNvPr id="0" name=""/>
        <dsp:cNvSpPr/>
      </dsp:nvSpPr>
      <dsp:spPr>
        <a:xfrm>
          <a:off x="0" y="590670"/>
          <a:ext cx="3204458" cy="3204458"/>
        </a:xfrm>
        <a:prstGeom prst="ellipse">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GB" sz="2000" b="1" kern="1200" dirty="0">
              <a:latin typeface="Arial Black" panose="020B0A04020102020204" pitchFamily="34" charset="0"/>
            </a:rPr>
            <a:t>PROTOTYPING</a:t>
          </a:r>
          <a:r>
            <a:rPr lang="en-US" sz="2000" b="1" kern="1200" dirty="0">
              <a:latin typeface="Arial Black" panose="020B0A04020102020204" pitchFamily="34" charset="0"/>
            </a:rPr>
            <a:t> OF THE AUTOMATED PENSION STATEMENT</a:t>
          </a:r>
        </a:p>
      </dsp:txBody>
      <dsp:txXfrm>
        <a:off x="469282" y="1059952"/>
        <a:ext cx="2265894" cy="22658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2D0B75-BA95-4B80-8F61-B975A733258C}" type="datetimeFigureOut">
              <a:rPr lang="en-US" smtClean="0"/>
              <a:t>6/27/2024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BCB13C-2AD5-4E0C-8A2C-9C1335808208}" type="slidenum">
              <a:rPr lang="en-US" smtClean="0"/>
              <a:t>‹#›</a:t>
            </a:fld>
            <a:endParaRPr lang="en-US"/>
          </a:p>
        </p:txBody>
      </p:sp>
    </p:spTree>
    <p:extLst>
      <p:ext uri="{BB962C8B-B14F-4D97-AF65-F5344CB8AC3E}">
        <p14:creationId xmlns:p14="http://schemas.microsoft.com/office/powerpoint/2010/main" val="423510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CF3EAE9-4AF3-4EE9-B3F0-A5E6A5E4932B}" type="datetime1">
              <a:rPr lang="en-US" smtClean="0"/>
              <a:t>6/27/2024</a:t>
            </a:fld>
            <a:endParaRPr lang="en-US"/>
          </a:p>
        </p:txBody>
      </p:sp>
      <p:sp>
        <p:nvSpPr>
          <p:cNvPr id="5" name="Footer Placeholder 4"/>
          <p:cNvSpPr>
            <a:spLocks noGrp="1"/>
          </p:cNvSpPr>
          <p:nvPr>
            <p:ph type="ftr" sz="quarter" idx="11"/>
          </p:nvPr>
        </p:nvSpPr>
        <p:spPr/>
        <p:txBody>
          <a:bodyPr/>
          <a:lstStyle/>
          <a:p>
            <a:r>
              <a:rPr lang="en-US"/>
              <a:t>“Retirement Made Easy”</a:t>
            </a:r>
          </a:p>
        </p:txBody>
      </p:sp>
      <p:sp>
        <p:nvSpPr>
          <p:cNvPr id="6" name="Slide Number Placeholder 5"/>
          <p:cNvSpPr>
            <a:spLocks noGrp="1"/>
          </p:cNvSpPr>
          <p:nvPr>
            <p:ph type="sldNum" sz="quarter" idx="12"/>
          </p:nvPr>
        </p:nvSpPr>
        <p:spPr/>
        <p:txBody>
          <a:bodyPr/>
          <a:lstStyle/>
          <a:p>
            <a:fld id="{CC250DD6-A61C-43FC-AE4B-F5BC84181EDD}"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982719"/>
            <a:ext cx="12192000" cy="2908935"/>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12443" y="236378"/>
            <a:ext cx="3610628" cy="885985"/>
          </a:xfrm>
          <a:prstGeom prst="rect">
            <a:avLst/>
          </a:prstGeom>
        </p:spPr>
      </p:pic>
    </p:spTree>
    <p:extLst>
      <p:ext uri="{BB962C8B-B14F-4D97-AF65-F5344CB8AC3E}">
        <p14:creationId xmlns:p14="http://schemas.microsoft.com/office/powerpoint/2010/main" val="3372265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241745" cy="927331"/>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982719"/>
            <a:ext cx="12192000" cy="2908935"/>
          </a:xfrm>
          <a:prstGeom prst="rect">
            <a:avLst/>
          </a:prstGeom>
        </p:spPr>
      </p:pic>
      <p:sp>
        <p:nvSpPr>
          <p:cNvPr id="2" name="Title 1"/>
          <p:cNvSpPr>
            <a:spLocks noGrp="1"/>
          </p:cNvSpPr>
          <p:nvPr>
            <p:ph type="title"/>
          </p:nvPr>
        </p:nvSpPr>
        <p:spPr>
          <a:xfrm>
            <a:off x="833120" y="158206"/>
            <a:ext cx="9753600" cy="664917"/>
          </a:xfrm>
        </p:spPr>
        <p:txBody>
          <a:bodyPr>
            <a:normAutofit/>
          </a:bodyPr>
          <a:lstStyle>
            <a:lvl1pPr>
              <a:defRPr sz="3200" b="1">
                <a:solidFill>
                  <a:schemeClr val="bg1"/>
                </a:solidFill>
                <a:latin typeface="Arial Black" panose="020B0A040201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838200" y="1100051"/>
            <a:ext cx="10515600" cy="5076912"/>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6E027BD-1AA3-49BB-84A4-CB2D551E6E10}" type="datetime1">
              <a:rPr lang="en-US" smtClean="0"/>
              <a:t>6/27/2024</a:t>
            </a:fld>
            <a:endParaRPr lang="en-US"/>
          </a:p>
        </p:txBody>
      </p:sp>
      <p:sp>
        <p:nvSpPr>
          <p:cNvPr id="5" name="Footer Placeholder 4"/>
          <p:cNvSpPr>
            <a:spLocks noGrp="1"/>
          </p:cNvSpPr>
          <p:nvPr>
            <p:ph type="ftr" sz="quarter" idx="11"/>
          </p:nvPr>
        </p:nvSpPr>
        <p:spPr/>
        <p:txBody>
          <a:bodyPr/>
          <a:lstStyle/>
          <a:p>
            <a:r>
              <a:rPr lang="en-US"/>
              <a:t>“Retirement Made Easy”</a:t>
            </a:r>
          </a:p>
        </p:txBody>
      </p:sp>
      <p:sp>
        <p:nvSpPr>
          <p:cNvPr id="6" name="Slide Number Placeholder 5"/>
          <p:cNvSpPr>
            <a:spLocks noGrp="1"/>
          </p:cNvSpPr>
          <p:nvPr>
            <p:ph type="sldNum" sz="quarter" idx="12"/>
          </p:nvPr>
        </p:nvSpPr>
        <p:spPr/>
        <p:txBody>
          <a:bodyPr/>
          <a:lstStyle/>
          <a:p>
            <a:fld id="{CC250DD6-A61C-43FC-AE4B-F5BC84181EDD}" type="slidenum">
              <a:rPr lang="en-US" smtClean="0"/>
              <a:t>‹#›</a:t>
            </a:fld>
            <a:endParaRPr lang="en-US"/>
          </a:p>
        </p:txBody>
      </p:sp>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31963" y="294872"/>
            <a:ext cx="1375754" cy="337586"/>
          </a:xfrm>
          <a:prstGeom prst="rect">
            <a:avLst/>
          </a:prstGeom>
        </p:spPr>
      </p:pic>
      <p:sp>
        <p:nvSpPr>
          <p:cNvPr id="12" name="Oval 11"/>
          <p:cNvSpPr/>
          <p:nvPr userDrawn="1"/>
        </p:nvSpPr>
        <p:spPr>
          <a:xfrm>
            <a:off x="59905" y="89693"/>
            <a:ext cx="747944" cy="747944"/>
          </a:xfrm>
          <a:prstGeom prst="ellipse">
            <a:avLst/>
          </a:prstGeom>
          <a:solidFill>
            <a:schemeClr val="accent2">
              <a:lumMod val="75000"/>
            </a:schemeClr>
          </a:solidFill>
          <a:ln>
            <a:noFill/>
          </a:ln>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68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927331"/>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982719"/>
            <a:ext cx="12192000" cy="2908935"/>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31963" y="294872"/>
            <a:ext cx="1375754" cy="337586"/>
          </a:xfrm>
          <a:prstGeom prst="rect">
            <a:avLst/>
          </a:prstGeom>
        </p:spPr>
      </p:pic>
      <p:sp>
        <p:nvSpPr>
          <p:cNvPr id="10" name="Oval 9"/>
          <p:cNvSpPr/>
          <p:nvPr userDrawn="1"/>
        </p:nvSpPr>
        <p:spPr>
          <a:xfrm>
            <a:off x="49745" y="89693"/>
            <a:ext cx="747944" cy="747944"/>
          </a:xfrm>
          <a:prstGeom prst="ellipse">
            <a:avLst/>
          </a:prstGeom>
          <a:solidFill>
            <a:schemeClr val="accent2">
              <a:lumMod val="75000"/>
            </a:schemeClr>
          </a:solidFill>
          <a:ln>
            <a:noFill/>
          </a:ln>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BEAA79-F404-4FA9-A1C8-B4322C413883}" type="datetime1">
              <a:rPr lang="en-US" smtClean="0"/>
              <a:t>6/27/2024</a:t>
            </a:fld>
            <a:endParaRPr lang="en-US"/>
          </a:p>
        </p:txBody>
      </p:sp>
      <p:sp>
        <p:nvSpPr>
          <p:cNvPr id="5" name="Footer Placeholder 4"/>
          <p:cNvSpPr>
            <a:spLocks noGrp="1"/>
          </p:cNvSpPr>
          <p:nvPr>
            <p:ph type="ftr" sz="quarter" idx="11"/>
          </p:nvPr>
        </p:nvSpPr>
        <p:spPr/>
        <p:txBody>
          <a:bodyPr/>
          <a:lstStyle/>
          <a:p>
            <a:r>
              <a:rPr lang="en-US"/>
              <a:t>“Retirement Made Easy”</a:t>
            </a:r>
          </a:p>
        </p:txBody>
      </p:sp>
      <p:sp>
        <p:nvSpPr>
          <p:cNvPr id="6" name="Slide Number Placeholder 5"/>
          <p:cNvSpPr>
            <a:spLocks noGrp="1"/>
          </p:cNvSpPr>
          <p:nvPr>
            <p:ph type="sldNum" sz="quarter" idx="12"/>
          </p:nvPr>
        </p:nvSpPr>
        <p:spPr/>
        <p:txBody>
          <a:bodyPr/>
          <a:lstStyle/>
          <a:p>
            <a:fld id="{CC250DD6-A61C-43FC-AE4B-F5BC84181EDD}" type="slidenum">
              <a:rPr lang="en-US" smtClean="0"/>
              <a:t>‹#›</a:t>
            </a:fld>
            <a:endParaRPr lang="en-US"/>
          </a:p>
        </p:txBody>
      </p:sp>
    </p:spTree>
    <p:extLst>
      <p:ext uri="{BB962C8B-B14F-4D97-AF65-F5344CB8AC3E}">
        <p14:creationId xmlns:p14="http://schemas.microsoft.com/office/powerpoint/2010/main" val="379695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927331"/>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924854-1110-4AAD-9EBB-A754D062EAC6}" type="datetime1">
              <a:rPr lang="en-US" smtClean="0"/>
              <a:t>6/27/2024</a:t>
            </a:fld>
            <a:endParaRPr lang="en-US"/>
          </a:p>
        </p:txBody>
      </p:sp>
      <p:sp>
        <p:nvSpPr>
          <p:cNvPr id="6" name="Footer Placeholder 5"/>
          <p:cNvSpPr>
            <a:spLocks noGrp="1"/>
          </p:cNvSpPr>
          <p:nvPr>
            <p:ph type="ftr" sz="quarter" idx="11"/>
          </p:nvPr>
        </p:nvSpPr>
        <p:spPr/>
        <p:txBody>
          <a:bodyPr/>
          <a:lstStyle/>
          <a:p>
            <a:r>
              <a:rPr lang="en-US"/>
              <a:t>“Retirement Made Easy”</a:t>
            </a:r>
          </a:p>
        </p:txBody>
      </p:sp>
      <p:sp>
        <p:nvSpPr>
          <p:cNvPr id="7" name="Slide Number Placeholder 6"/>
          <p:cNvSpPr>
            <a:spLocks noGrp="1"/>
          </p:cNvSpPr>
          <p:nvPr>
            <p:ph type="sldNum" sz="quarter" idx="12"/>
          </p:nvPr>
        </p:nvSpPr>
        <p:spPr/>
        <p:txBody>
          <a:bodyPr/>
          <a:lstStyle/>
          <a:p>
            <a:fld id="{CC250DD6-A61C-43FC-AE4B-F5BC84181EDD}" type="slidenum">
              <a:rPr lang="en-US" smtClean="0"/>
              <a:t>‹#›</a:t>
            </a:fld>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982719"/>
            <a:ext cx="12192000" cy="2908935"/>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31963" y="294872"/>
            <a:ext cx="1375754" cy="337586"/>
          </a:xfrm>
          <a:prstGeom prst="rect">
            <a:avLst/>
          </a:prstGeom>
        </p:spPr>
      </p:pic>
      <p:sp>
        <p:nvSpPr>
          <p:cNvPr id="11" name="Oval 10"/>
          <p:cNvSpPr/>
          <p:nvPr userDrawn="1"/>
        </p:nvSpPr>
        <p:spPr>
          <a:xfrm>
            <a:off x="49745" y="89693"/>
            <a:ext cx="747944" cy="747944"/>
          </a:xfrm>
          <a:prstGeom prst="ellipse">
            <a:avLst/>
          </a:prstGeom>
          <a:solidFill>
            <a:schemeClr val="accent2">
              <a:lumMod val="75000"/>
            </a:schemeClr>
          </a:solidFill>
          <a:ln>
            <a:noFill/>
          </a:ln>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41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927331"/>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982719"/>
            <a:ext cx="12192000" cy="2908935"/>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31963" y="294872"/>
            <a:ext cx="1375754" cy="337586"/>
          </a:xfrm>
          <a:prstGeom prst="rect">
            <a:avLst/>
          </a:prstGeom>
        </p:spPr>
      </p:pic>
      <p:sp>
        <p:nvSpPr>
          <p:cNvPr id="13" name="Oval 12"/>
          <p:cNvSpPr/>
          <p:nvPr userDrawn="1"/>
        </p:nvSpPr>
        <p:spPr>
          <a:xfrm>
            <a:off x="49745" y="89693"/>
            <a:ext cx="747944" cy="747944"/>
          </a:xfrm>
          <a:prstGeom prst="ellipse">
            <a:avLst/>
          </a:prstGeom>
          <a:solidFill>
            <a:schemeClr val="accent2">
              <a:lumMod val="75000"/>
            </a:schemeClr>
          </a:solidFill>
          <a:ln>
            <a:noFill/>
          </a:ln>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203519"/>
            <a:ext cx="9892175" cy="595627"/>
          </a:xfrm>
        </p:spPr>
        <p:txBody>
          <a:bodyPr/>
          <a:lstStyle/>
          <a:p>
            <a:r>
              <a:rPr lang="en-US" dirty="0"/>
              <a:t>Click to edit Master title style</a:t>
            </a:r>
          </a:p>
        </p:txBody>
      </p:sp>
      <p:sp>
        <p:nvSpPr>
          <p:cNvPr id="3" name="Text Placeholder 2"/>
          <p:cNvSpPr>
            <a:spLocks noGrp="1"/>
          </p:cNvSpPr>
          <p:nvPr>
            <p:ph type="body" idx="1"/>
          </p:nvPr>
        </p:nvSpPr>
        <p:spPr>
          <a:xfrm>
            <a:off x="838200" y="1130850"/>
            <a:ext cx="5157787" cy="7420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8200" y="1954762"/>
            <a:ext cx="5157787" cy="38872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0612" y="1130850"/>
            <a:ext cx="5183188" cy="7420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1954762"/>
            <a:ext cx="5183188" cy="38872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C7FEA1-8135-437E-8863-BC634AB2B405}" type="datetime1">
              <a:rPr lang="en-US" smtClean="0"/>
              <a:t>6/27/2024</a:t>
            </a:fld>
            <a:endParaRPr lang="en-US"/>
          </a:p>
        </p:txBody>
      </p:sp>
      <p:sp>
        <p:nvSpPr>
          <p:cNvPr id="8" name="Footer Placeholder 7"/>
          <p:cNvSpPr>
            <a:spLocks noGrp="1"/>
          </p:cNvSpPr>
          <p:nvPr>
            <p:ph type="ftr" sz="quarter" idx="11"/>
          </p:nvPr>
        </p:nvSpPr>
        <p:spPr/>
        <p:txBody>
          <a:bodyPr/>
          <a:lstStyle/>
          <a:p>
            <a:r>
              <a:rPr lang="en-US"/>
              <a:t>“Retirement Made Easy”</a:t>
            </a:r>
          </a:p>
        </p:txBody>
      </p:sp>
      <p:sp>
        <p:nvSpPr>
          <p:cNvPr id="9" name="Slide Number Placeholder 8"/>
          <p:cNvSpPr>
            <a:spLocks noGrp="1"/>
          </p:cNvSpPr>
          <p:nvPr>
            <p:ph type="sldNum" sz="quarter" idx="12"/>
          </p:nvPr>
        </p:nvSpPr>
        <p:spPr/>
        <p:txBody>
          <a:bodyPr/>
          <a:lstStyle/>
          <a:p>
            <a:fld id="{CC250DD6-A61C-43FC-AE4B-F5BC84181EDD}" type="slidenum">
              <a:rPr lang="en-US" smtClean="0"/>
              <a:t>‹#›</a:t>
            </a:fld>
            <a:endParaRPr lang="en-US"/>
          </a:p>
        </p:txBody>
      </p:sp>
    </p:spTree>
    <p:extLst>
      <p:ext uri="{BB962C8B-B14F-4D97-AF65-F5344CB8AC3E}">
        <p14:creationId xmlns:p14="http://schemas.microsoft.com/office/powerpoint/2010/main" val="259357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457200"/>
            <a:ext cx="3933825" cy="16002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B95B67-D33A-48DE-98E0-AC0061923FA9}" type="datetime1">
              <a:rPr lang="en-US" smtClean="0"/>
              <a:t>6/27/2024</a:t>
            </a:fld>
            <a:endParaRPr lang="en-US"/>
          </a:p>
        </p:txBody>
      </p:sp>
      <p:sp>
        <p:nvSpPr>
          <p:cNvPr id="6" name="Footer Placeholder 5"/>
          <p:cNvSpPr>
            <a:spLocks noGrp="1"/>
          </p:cNvSpPr>
          <p:nvPr>
            <p:ph type="ftr" sz="quarter" idx="11"/>
          </p:nvPr>
        </p:nvSpPr>
        <p:spPr/>
        <p:txBody>
          <a:bodyPr/>
          <a:lstStyle/>
          <a:p>
            <a:r>
              <a:rPr lang="en-US"/>
              <a:t>“Retirement Made Easy”</a:t>
            </a:r>
          </a:p>
        </p:txBody>
      </p:sp>
      <p:sp>
        <p:nvSpPr>
          <p:cNvPr id="7" name="Slide Number Placeholder 6"/>
          <p:cNvSpPr>
            <a:spLocks noGrp="1"/>
          </p:cNvSpPr>
          <p:nvPr>
            <p:ph type="sldNum" sz="quarter" idx="12"/>
          </p:nvPr>
        </p:nvSpPr>
        <p:spPr/>
        <p:txBody>
          <a:bodyPr/>
          <a:lstStyle/>
          <a:p>
            <a:fld id="{CC250DD6-A61C-43FC-AE4B-F5BC84181EDD}" type="slidenum">
              <a:rPr lang="en-US" smtClean="0"/>
              <a:t>‹#›</a:t>
            </a:fld>
            <a:endParaRPr lang="en-US"/>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982719"/>
            <a:ext cx="12192000" cy="2908935"/>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31963" y="294872"/>
            <a:ext cx="1375754" cy="337586"/>
          </a:xfrm>
          <a:prstGeom prst="rect">
            <a:avLst/>
          </a:prstGeom>
        </p:spPr>
      </p:pic>
      <p:sp>
        <p:nvSpPr>
          <p:cNvPr id="15" name="Oval 14"/>
          <p:cNvSpPr/>
          <p:nvPr userDrawn="1"/>
        </p:nvSpPr>
        <p:spPr>
          <a:xfrm>
            <a:off x="49745" y="89693"/>
            <a:ext cx="747944" cy="747944"/>
          </a:xfrm>
          <a:prstGeom prst="ellipse">
            <a:avLst/>
          </a:prstGeom>
          <a:solidFill>
            <a:schemeClr val="accent2">
              <a:lumMod val="75000"/>
            </a:schemeClr>
          </a:solidFill>
          <a:ln>
            <a:noFill/>
          </a:ln>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99918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89693"/>
            <a:ext cx="9809480" cy="74794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CE016-5A43-45ED-8B2D-0C5CBD306F3A}" type="datetime1">
              <a:rPr lang="en-US" smtClean="0"/>
              <a:t>6/27/2024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“Retirement Made Easy”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50DD6-A61C-43FC-AE4B-F5BC84181EDD}" type="slidenum">
              <a:rPr lang="en-US" smtClean="0"/>
              <a:t>‹#›</a:t>
            </a:fld>
            <a:endParaRPr lang="en-US"/>
          </a:p>
        </p:txBody>
      </p:sp>
    </p:spTree>
    <p:extLst>
      <p:ext uri="{BB962C8B-B14F-4D97-AF65-F5344CB8AC3E}">
        <p14:creationId xmlns:p14="http://schemas.microsoft.com/office/powerpoint/2010/main" val="2654531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7" r:id="rId6"/>
  </p:sldLayoutIdLst>
  <p:hf sldNum="0" hdr="0"/>
  <p:txStyles>
    <p:titleStyle>
      <a:lvl1pPr algn="l" defTabSz="914400" rtl="0" eaLnBrk="1" latinLnBrk="0" hangingPunct="1">
        <a:lnSpc>
          <a:spcPct val="90000"/>
        </a:lnSpc>
        <a:spcBef>
          <a:spcPct val="0"/>
        </a:spcBef>
        <a:buNone/>
        <a:defRPr sz="4000" b="1" kern="1200">
          <a:solidFill>
            <a:schemeClr val="bg1"/>
          </a:solidFill>
          <a:latin typeface="Arial Black" panose="020B0A040201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mailto:onyangobaraka5@gmail.com" TargetMode="External"/><Relationship Id="rId2" Type="http://schemas.openxmlformats.org/officeDocument/2006/relationships/hyperlink" Target="mailto:Maxwelleleur@gmail.com" TargetMode="External"/><Relationship Id="rId1" Type="http://schemas.openxmlformats.org/officeDocument/2006/relationships/slideLayout" Target="../slideLayouts/slideLayout2.xml"/><Relationship Id="rId5" Type="http://schemas.openxmlformats.org/officeDocument/2006/relationships/hyperlink" Target="mailto:Laytonmacheka7@gmail.com" TargetMode="External"/><Relationship Id="rId4" Type="http://schemas.openxmlformats.org/officeDocument/2006/relationships/hyperlink" Target="mailto:Violacherono69@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955" y="1146412"/>
            <a:ext cx="11477278" cy="2094931"/>
          </a:xfrm>
        </p:spPr>
        <p:txBody>
          <a:bodyPr>
            <a:noAutofit/>
          </a:bodyPr>
          <a:lstStyle/>
          <a:p>
            <a:pPr>
              <a:lnSpc>
                <a:spcPct val="100000"/>
              </a:lnSpc>
            </a:pPr>
            <a:r>
              <a:rPr lang="en-US" sz="3200" dirty="0">
                <a:solidFill>
                  <a:schemeClr val="tx1"/>
                </a:solidFill>
              </a:rPr>
              <a:t>AUTOMATED PENSION STATEMENT FOR PENSION SCHEMES</a:t>
            </a:r>
            <a:r>
              <a:rPr lang="en-US" sz="3600" dirty="0">
                <a:solidFill>
                  <a:schemeClr val="tx1"/>
                </a:solidFill>
              </a:rPr>
              <a:t/>
            </a:r>
            <a:br>
              <a:rPr lang="en-US" sz="3600" dirty="0">
                <a:solidFill>
                  <a:schemeClr val="tx1"/>
                </a:solidFill>
              </a:rPr>
            </a:br>
            <a:r>
              <a:rPr lang="en-US" sz="3600" dirty="0">
                <a:solidFill>
                  <a:schemeClr val="tx1"/>
                </a:solidFill>
              </a:rPr>
              <a:t> {KURBS} </a:t>
            </a:r>
            <a:br>
              <a:rPr lang="en-US" sz="3600" dirty="0">
                <a:solidFill>
                  <a:schemeClr val="tx1"/>
                </a:solidFill>
              </a:rPr>
            </a:br>
            <a:r>
              <a:rPr lang="en-US" sz="2000" dirty="0">
                <a:solidFill>
                  <a:schemeClr val="tx1"/>
                </a:solidFill>
              </a:rPr>
              <a:t>“</a:t>
            </a:r>
            <a:r>
              <a:rPr lang="en-US" sz="2000" i="1" dirty="0">
                <a:solidFill>
                  <a:schemeClr val="tx1"/>
                </a:solidFill>
              </a:rPr>
              <a:t>Retirement Made Easy”</a:t>
            </a:r>
            <a:endParaRPr lang="en-US" sz="4800" i="1" dirty="0"/>
          </a:p>
        </p:txBody>
      </p:sp>
      <p:sp>
        <p:nvSpPr>
          <p:cNvPr id="3" name="Subtitle 2"/>
          <p:cNvSpPr>
            <a:spLocks noGrp="1"/>
          </p:cNvSpPr>
          <p:nvPr>
            <p:ph type="subTitle" idx="1"/>
          </p:nvPr>
        </p:nvSpPr>
        <p:spPr>
          <a:xfrm>
            <a:off x="177421" y="3616657"/>
            <a:ext cx="11617181" cy="2674962"/>
          </a:xfrm>
        </p:spPr>
        <p:txBody>
          <a:bodyPr>
            <a:normAutofit lnSpcReduction="10000"/>
          </a:bodyPr>
          <a:lstStyle/>
          <a:p>
            <a:r>
              <a:rPr lang="en-US" b="1" dirty="0">
                <a:solidFill>
                  <a:srgbClr val="C05108"/>
                </a:solidFill>
              </a:rPr>
              <a:t>THEME :</a:t>
            </a:r>
          </a:p>
          <a:p>
            <a:r>
              <a:rPr lang="en-US" b="1" dirty="0">
                <a:solidFill>
                  <a:srgbClr val="C05108"/>
                </a:solidFill>
              </a:rPr>
              <a:t> “</a:t>
            </a:r>
            <a:r>
              <a:rPr lang="en-US" b="1" i="1" dirty="0">
                <a:solidFill>
                  <a:srgbClr val="C05108"/>
                </a:solidFill>
              </a:rPr>
              <a:t>REDEFINING AN ACTUARY</a:t>
            </a:r>
            <a:r>
              <a:rPr lang="en-US" b="1" dirty="0">
                <a:solidFill>
                  <a:srgbClr val="C05108"/>
                </a:solidFill>
              </a:rPr>
              <a:t>”</a:t>
            </a:r>
          </a:p>
          <a:p>
            <a:r>
              <a:rPr lang="en-US" b="1" dirty="0">
                <a:solidFill>
                  <a:srgbClr val="131579"/>
                </a:solidFill>
              </a:rPr>
              <a:t>DATE: </a:t>
            </a:r>
          </a:p>
          <a:p>
            <a:r>
              <a:rPr lang="en-US" b="1" dirty="0">
                <a:solidFill>
                  <a:srgbClr val="131579"/>
                </a:solidFill>
              </a:rPr>
              <a:t>4</a:t>
            </a:r>
            <a:r>
              <a:rPr lang="en-US" b="1" baseline="30000" dirty="0">
                <a:solidFill>
                  <a:srgbClr val="131579"/>
                </a:solidFill>
              </a:rPr>
              <a:t>TH</a:t>
            </a:r>
            <a:r>
              <a:rPr lang="en-US" b="1" dirty="0">
                <a:solidFill>
                  <a:srgbClr val="131579"/>
                </a:solidFill>
              </a:rPr>
              <a:t> AND 5</a:t>
            </a:r>
            <a:r>
              <a:rPr lang="en-US" b="1" baseline="30000" dirty="0">
                <a:solidFill>
                  <a:srgbClr val="131579"/>
                </a:solidFill>
              </a:rPr>
              <a:t>TH</a:t>
            </a:r>
            <a:r>
              <a:rPr lang="en-US" b="1" dirty="0">
                <a:solidFill>
                  <a:srgbClr val="131579"/>
                </a:solidFill>
              </a:rPr>
              <a:t> JULY 2024</a:t>
            </a:r>
          </a:p>
          <a:p>
            <a:r>
              <a:rPr lang="en-US" b="1" dirty="0">
                <a:solidFill>
                  <a:srgbClr val="131579"/>
                </a:solidFill>
              </a:rPr>
              <a:t>VENUE: </a:t>
            </a:r>
          </a:p>
          <a:p>
            <a:r>
              <a:rPr lang="en-US" b="1" dirty="0">
                <a:solidFill>
                  <a:srgbClr val="131579"/>
                </a:solidFill>
              </a:rPr>
              <a:t>UNIVERSITY OF NAIROBI </a:t>
            </a:r>
          </a:p>
          <a:p>
            <a:endParaRPr lang="en-US" dirty="0"/>
          </a:p>
          <a:p>
            <a:endParaRPr lang="en-US" dirty="0"/>
          </a:p>
        </p:txBody>
      </p:sp>
      <p:sp>
        <p:nvSpPr>
          <p:cNvPr id="9" name="Footer Placeholder 8">
            <a:extLst>
              <a:ext uri="{FF2B5EF4-FFF2-40B4-BE49-F238E27FC236}">
                <a16:creationId xmlns:a16="http://schemas.microsoft.com/office/drawing/2014/main" id="{63A1C669-B2C9-A757-F0CB-5913DEA6F537}"/>
              </a:ext>
            </a:extLst>
          </p:cNvPr>
          <p:cNvSpPr>
            <a:spLocks noGrp="1"/>
          </p:cNvSpPr>
          <p:nvPr>
            <p:ph type="ftr" sz="quarter" idx="11"/>
          </p:nvPr>
        </p:nvSpPr>
        <p:spPr/>
        <p:txBody>
          <a:bodyPr/>
          <a:lstStyle/>
          <a:p>
            <a:r>
              <a:rPr lang="en-US" sz="1400" b="1" dirty="0">
                <a:solidFill>
                  <a:schemeClr val="tx1"/>
                </a:solidFill>
                <a:latin typeface="Arial Black" panose="020B0A04020102020204" pitchFamily="34" charset="0"/>
                <a:ea typeface="+mj-ea"/>
                <a:cs typeface="Arial" panose="020B0604020202020204" pitchFamily="34" charset="0"/>
              </a:rPr>
              <a:t>Retirement Made Easy</a:t>
            </a:r>
            <a:endParaRPr lang="en-US" sz="4000" b="1" dirty="0">
              <a:solidFill>
                <a:schemeClr val="tx1"/>
              </a:solidFill>
              <a:latin typeface="Arial Black" panose="020B0A04020102020204" pitchFamily="34" charset="0"/>
              <a:ea typeface="+mj-ea"/>
              <a:cs typeface="Arial" panose="020B0604020202020204" pitchFamily="34" charset="0"/>
            </a:endParaRPr>
          </a:p>
        </p:txBody>
      </p:sp>
      <p:pic>
        <p:nvPicPr>
          <p:cNvPr id="10" name="Picture 9">
            <a:extLst>
              <a:ext uri="{FF2B5EF4-FFF2-40B4-BE49-F238E27FC236}">
                <a16:creationId xmlns:a16="http://schemas.microsoft.com/office/drawing/2014/main" id="{75BC21EE-787F-AAFB-5C4A-3593AAEC1296}"/>
              </a:ext>
            </a:extLst>
          </p:cNvPr>
          <p:cNvPicPr>
            <a:picLocks noChangeAspect="1"/>
          </p:cNvPicPr>
          <p:nvPr/>
        </p:nvPicPr>
        <p:blipFill>
          <a:blip r:embed="rId2"/>
          <a:stretch>
            <a:fillRect/>
          </a:stretch>
        </p:blipFill>
        <p:spPr>
          <a:xfrm>
            <a:off x="177420" y="2552132"/>
            <a:ext cx="3698543" cy="3289110"/>
          </a:xfrm>
          <a:prstGeom prst="rect">
            <a:avLst/>
          </a:prstGeom>
        </p:spPr>
      </p:pic>
    </p:spTree>
    <p:extLst>
      <p:ext uri="{BB962C8B-B14F-4D97-AF65-F5344CB8AC3E}">
        <p14:creationId xmlns:p14="http://schemas.microsoft.com/office/powerpoint/2010/main" val="11032003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MODEL</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6123487"/>
              </p:ext>
            </p:extLst>
          </p:nvPr>
        </p:nvGraphicFramePr>
        <p:xfrm>
          <a:off x="838200" y="1100138"/>
          <a:ext cx="10515600" cy="5076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F6E027BD-1AA3-49BB-84A4-CB2D551E6E10}" type="datetime1">
              <a:rPr lang="en-US" smtClean="0"/>
              <a:t>6/27/2024</a:t>
            </a:fld>
            <a:endParaRPr lang="en-US"/>
          </a:p>
        </p:txBody>
      </p:sp>
      <p:sp>
        <p:nvSpPr>
          <p:cNvPr id="5" name="Footer Placeholder 4"/>
          <p:cNvSpPr>
            <a:spLocks noGrp="1"/>
          </p:cNvSpPr>
          <p:nvPr>
            <p:ph type="ftr" sz="quarter" idx="11"/>
          </p:nvPr>
        </p:nvSpPr>
        <p:spPr/>
        <p:txBody>
          <a:bodyPr/>
          <a:lstStyle/>
          <a:p>
            <a:r>
              <a:rPr lang="en-US" smtClean="0"/>
              <a:t>“Retirement Made Easy”</a:t>
            </a:r>
            <a:endParaRPr lang="en-US"/>
          </a:p>
        </p:txBody>
      </p:sp>
    </p:spTree>
    <p:extLst>
      <p:ext uri="{BB962C8B-B14F-4D97-AF65-F5344CB8AC3E}">
        <p14:creationId xmlns:p14="http://schemas.microsoft.com/office/powerpoint/2010/main" val="922803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MODEL</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3003105"/>
              </p:ext>
            </p:extLst>
          </p:nvPr>
        </p:nvGraphicFramePr>
        <p:xfrm>
          <a:off x="838200" y="1100138"/>
          <a:ext cx="10515600" cy="5076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F6E027BD-1AA3-49BB-84A4-CB2D551E6E10}" type="datetime1">
              <a:rPr lang="en-US" smtClean="0"/>
              <a:t>6/27/2024</a:t>
            </a:fld>
            <a:endParaRPr lang="en-US"/>
          </a:p>
        </p:txBody>
      </p:sp>
      <p:sp>
        <p:nvSpPr>
          <p:cNvPr id="5" name="Footer Placeholder 4"/>
          <p:cNvSpPr>
            <a:spLocks noGrp="1"/>
          </p:cNvSpPr>
          <p:nvPr>
            <p:ph type="ftr" sz="quarter" idx="11"/>
          </p:nvPr>
        </p:nvSpPr>
        <p:spPr/>
        <p:txBody>
          <a:bodyPr/>
          <a:lstStyle/>
          <a:p>
            <a:r>
              <a:rPr lang="en-US" smtClean="0"/>
              <a:t>“Retirement Made Easy”</a:t>
            </a:r>
            <a:endParaRPr lang="en-US"/>
          </a:p>
        </p:txBody>
      </p:sp>
    </p:spTree>
    <p:extLst>
      <p:ext uri="{BB962C8B-B14F-4D97-AF65-F5344CB8AC3E}">
        <p14:creationId xmlns:p14="http://schemas.microsoft.com/office/powerpoint/2010/main" val="1372340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DESIGN PROCESS</a:t>
            </a:r>
          </a:p>
        </p:txBody>
      </p:sp>
      <p:graphicFrame>
        <p:nvGraphicFramePr>
          <p:cNvPr id="9" name="Content Placeholder 8">
            <a:extLst>
              <a:ext uri="{FF2B5EF4-FFF2-40B4-BE49-F238E27FC236}">
                <a16:creationId xmlns:a16="http://schemas.microsoft.com/office/drawing/2014/main" id="{FDAB62C0-D42B-FDAD-90B0-A777F0C2BE73}"/>
              </a:ext>
            </a:extLst>
          </p:cNvPr>
          <p:cNvGraphicFramePr>
            <a:graphicFrameLocks noGrp="1"/>
          </p:cNvGraphicFramePr>
          <p:nvPr>
            <p:ph idx="1"/>
            <p:extLst>
              <p:ext uri="{D42A27DB-BD31-4B8C-83A1-F6EECF244321}">
                <p14:modId xmlns:p14="http://schemas.microsoft.com/office/powerpoint/2010/main" val="515876680"/>
              </p:ext>
            </p:extLst>
          </p:nvPr>
        </p:nvGraphicFramePr>
        <p:xfrm>
          <a:off x="0" y="968991"/>
          <a:ext cx="12192000" cy="5889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2571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EFD4-27D2-5D05-0278-1A52BAA3C6EF}"/>
              </a:ext>
            </a:extLst>
          </p:cNvPr>
          <p:cNvSpPr>
            <a:spLocks noGrp="1"/>
          </p:cNvSpPr>
          <p:nvPr>
            <p:ph type="title"/>
          </p:nvPr>
        </p:nvSpPr>
        <p:spPr/>
        <p:txBody>
          <a:bodyPr>
            <a:normAutofit/>
          </a:bodyPr>
          <a:lstStyle/>
          <a:p>
            <a:pPr algn="ctr"/>
            <a:r>
              <a:rPr lang="en-US" sz="4000" dirty="0">
                <a:latin typeface="Arial" panose="020B0604020202020204" pitchFamily="34" charset="0"/>
              </a:rPr>
              <a:t>DESIGN PROCESS: Continued</a:t>
            </a:r>
          </a:p>
        </p:txBody>
      </p:sp>
      <p:graphicFrame>
        <p:nvGraphicFramePr>
          <p:cNvPr id="6" name="Content Placeholder 5">
            <a:extLst>
              <a:ext uri="{FF2B5EF4-FFF2-40B4-BE49-F238E27FC236}">
                <a16:creationId xmlns:a16="http://schemas.microsoft.com/office/drawing/2014/main" id="{09F7F330-16B5-BD4E-FED8-980918499F89}"/>
              </a:ext>
            </a:extLst>
          </p:cNvPr>
          <p:cNvGraphicFramePr>
            <a:graphicFrameLocks noGrp="1"/>
          </p:cNvGraphicFramePr>
          <p:nvPr>
            <p:ph idx="1"/>
            <p:extLst>
              <p:ext uri="{D42A27DB-BD31-4B8C-83A1-F6EECF244321}">
                <p14:modId xmlns:p14="http://schemas.microsoft.com/office/powerpoint/2010/main" val="1425526127"/>
              </p:ext>
            </p:extLst>
          </p:nvPr>
        </p:nvGraphicFramePr>
        <p:xfrm>
          <a:off x="0" y="928048"/>
          <a:ext cx="12192000" cy="5771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1D2E6A86-849D-3CF4-7830-B15CC11CC232}"/>
              </a:ext>
            </a:extLst>
          </p:cNvPr>
          <p:cNvSpPr>
            <a:spLocks noGrp="1"/>
          </p:cNvSpPr>
          <p:nvPr>
            <p:ph type="dt" sz="half" idx="10"/>
          </p:nvPr>
        </p:nvSpPr>
        <p:spPr/>
        <p:txBody>
          <a:bodyPr/>
          <a:lstStyle/>
          <a:p>
            <a:endParaRPr lang="en-US" sz="2400" dirty="0"/>
          </a:p>
        </p:txBody>
      </p:sp>
    </p:spTree>
    <p:extLst>
      <p:ext uri="{BB962C8B-B14F-4D97-AF65-F5344CB8AC3E}">
        <p14:creationId xmlns:p14="http://schemas.microsoft.com/office/powerpoint/2010/main" val="2277802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6286F200-B670-F57F-9E9F-584BD3B180E2}"/>
              </a:ext>
            </a:extLst>
          </p:cNvPr>
          <p:cNvPicPr>
            <a:picLocks noGrp="1" noChangeAspect="1"/>
          </p:cNvPicPr>
          <p:nvPr>
            <p:ph sz="half" idx="2"/>
          </p:nvPr>
        </p:nvPicPr>
        <p:blipFill>
          <a:blip r:embed="rId2"/>
          <a:stretch>
            <a:fillRect/>
          </a:stretch>
        </p:blipFill>
        <p:spPr>
          <a:xfrm>
            <a:off x="4300151" y="939114"/>
            <a:ext cx="5807676" cy="591888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aphicFrame>
        <p:nvGraphicFramePr>
          <p:cNvPr id="15" name="Content Placeholder 14">
            <a:extLst>
              <a:ext uri="{FF2B5EF4-FFF2-40B4-BE49-F238E27FC236}">
                <a16:creationId xmlns:a16="http://schemas.microsoft.com/office/drawing/2014/main" id="{BDC73AB8-FD9F-F2DF-1D1D-A63F2BFFB72A}"/>
              </a:ext>
            </a:extLst>
          </p:cNvPr>
          <p:cNvGraphicFramePr>
            <a:graphicFrameLocks noGrp="1"/>
          </p:cNvGraphicFramePr>
          <p:nvPr>
            <p:ph sz="half" idx="1"/>
            <p:extLst>
              <p:ext uri="{D42A27DB-BD31-4B8C-83A1-F6EECF244321}">
                <p14:modId xmlns:p14="http://schemas.microsoft.com/office/powerpoint/2010/main" val="3706240383"/>
              </p:ext>
            </p:extLst>
          </p:nvPr>
        </p:nvGraphicFramePr>
        <p:xfrm>
          <a:off x="218365" y="1651379"/>
          <a:ext cx="3204458" cy="4121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7">
            <a:extLst>
              <a:ext uri="{FF2B5EF4-FFF2-40B4-BE49-F238E27FC236}">
                <a16:creationId xmlns:a16="http://schemas.microsoft.com/office/drawing/2014/main" id="{CC037CA0-F3FD-A605-4B42-EF8333F4C41C}"/>
              </a:ext>
            </a:extLst>
          </p:cNvPr>
          <p:cNvSpPr>
            <a:spLocks noGrp="1"/>
          </p:cNvSpPr>
          <p:nvPr>
            <p:ph type="title"/>
          </p:nvPr>
        </p:nvSpPr>
        <p:spPr/>
        <p:txBody>
          <a:bodyPr>
            <a:normAutofit fontScale="90000"/>
          </a:bodyPr>
          <a:lstStyle/>
          <a:p>
            <a:pPr algn="ctr"/>
            <a:r>
              <a:rPr lang="en-US" sz="3100" kern="100" dirty="0">
                <a:effectLst/>
                <a:latin typeface="Arial" panose="020B0604020202020204" pitchFamily="34" charset="0"/>
                <a:ea typeface="Calibri" panose="020F0502020204030204" pitchFamily="34" charset="0"/>
              </a:rPr>
              <a:t/>
            </a:r>
            <a:br>
              <a:rPr lang="en-US" sz="3100" kern="100" dirty="0">
                <a:effectLst/>
                <a:latin typeface="Arial" panose="020B0604020202020204" pitchFamily="34" charset="0"/>
                <a:ea typeface="Calibri" panose="020F0502020204030204" pitchFamily="34" charset="0"/>
              </a:rPr>
            </a:br>
            <a:r>
              <a:rPr lang="en-US" sz="3100" dirty="0"/>
              <a:t>DESIGN PROCESS: </a:t>
            </a:r>
            <a:r>
              <a:rPr lang="en-US" sz="3600" kern="100" dirty="0">
                <a:effectLst/>
                <a:ea typeface="Calibri" panose="020F0502020204030204" pitchFamily="34" charset="0"/>
              </a:rPr>
              <a:t>SYSTEM ARCHITECTURE</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a:r>
            <a:br>
              <a:rPr lang="en-US" sz="32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1152165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BDCFB-C1A3-939B-DFE0-D8D1384146FB}"/>
              </a:ext>
            </a:extLst>
          </p:cNvPr>
          <p:cNvSpPr>
            <a:spLocks noGrp="1"/>
          </p:cNvSpPr>
          <p:nvPr>
            <p:ph type="title"/>
          </p:nvPr>
        </p:nvSpPr>
        <p:spPr/>
        <p:txBody>
          <a:bodyPr>
            <a:normAutofit/>
          </a:bodyPr>
          <a:lstStyle/>
          <a:p>
            <a:pPr algn="ctr"/>
            <a:r>
              <a:rPr lang="en-US" sz="4000" dirty="0">
                <a:latin typeface="Arial" panose="020B0604020202020204" pitchFamily="34" charset="0"/>
              </a:rPr>
              <a:t>LOGIN SECTION</a:t>
            </a:r>
          </a:p>
        </p:txBody>
      </p:sp>
      <p:pic>
        <p:nvPicPr>
          <p:cNvPr id="11" name="Content Placeholder 6">
            <a:extLst>
              <a:ext uri="{FF2B5EF4-FFF2-40B4-BE49-F238E27FC236}">
                <a16:creationId xmlns:a16="http://schemas.microsoft.com/office/drawing/2014/main" id="{757888DB-FB82-1831-230C-968A4F9857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36286"/>
            <a:ext cx="12192000" cy="5921714"/>
          </a:xfrm>
        </p:spPr>
      </p:pic>
    </p:spTree>
    <p:extLst>
      <p:ext uri="{BB962C8B-B14F-4D97-AF65-F5344CB8AC3E}">
        <p14:creationId xmlns:p14="http://schemas.microsoft.com/office/powerpoint/2010/main" val="39482340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93558-45C2-C5D1-82E1-18694EE4E168}"/>
              </a:ext>
            </a:extLst>
          </p:cNvPr>
          <p:cNvSpPr>
            <a:spLocks noGrp="1"/>
          </p:cNvSpPr>
          <p:nvPr>
            <p:ph type="title"/>
          </p:nvPr>
        </p:nvSpPr>
        <p:spPr/>
        <p:txBody>
          <a:bodyPr>
            <a:normAutofit/>
          </a:bodyPr>
          <a:lstStyle/>
          <a:p>
            <a:pPr algn="ctr"/>
            <a:r>
              <a:rPr lang="en-US" sz="4000" dirty="0"/>
              <a:t>ADMIN SECTION</a:t>
            </a:r>
          </a:p>
        </p:txBody>
      </p:sp>
      <p:pic>
        <p:nvPicPr>
          <p:cNvPr id="7" name="Content Placeholder 6">
            <a:extLst>
              <a:ext uri="{FF2B5EF4-FFF2-40B4-BE49-F238E27FC236}">
                <a16:creationId xmlns:a16="http://schemas.microsoft.com/office/drawing/2014/main" id="{0B059D5A-181D-2662-1E04-1F2100F115D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651"/>
          <a:stretch/>
        </p:blipFill>
        <p:spPr>
          <a:xfrm>
            <a:off x="0" y="941696"/>
            <a:ext cx="12192000" cy="5916304"/>
          </a:xfrm>
        </p:spPr>
      </p:pic>
    </p:spTree>
    <p:extLst>
      <p:ext uri="{BB962C8B-B14F-4D97-AF65-F5344CB8AC3E}">
        <p14:creationId xmlns:p14="http://schemas.microsoft.com/office/powerpoint/2010/main" val="35310672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0987-1733-CB6F-8842-DD2670A31722}"/>
              </a:ext>
            </a:extLst>
          </p:cNvPr>
          <p:cNvSpPr>
            <a:spLocks noGrp="1"/>
          </p:cNvSpPr>
          <p:nvPr>
            <p:ph type="title"/>
          </p:nvPr>
        </p:nvSpPr>
        <p:spPr/>
        <p:txBody>
          <a:bodyPr>
            <a:normAutofit/>
          </a:bodyPr>
          <a:lstStyle/>
          <a:p>
            <a:pPr algn="ctr"/>
            <a:r>
              <a:rPr lang="en-US" sz="4000" dirty="0"/>
              <a:t>ADMIN SECTION</a:t>
            </a:r>
          </a:p>
        </p:txBody>
      </p:sp>
      <p:pic>
        <p:nvPicPr>
          <p:cNvPr id="7" name="Content Placeholder 6">
            <a:extLst>
              <a:ext uri="{FF2B5EF4-FFF2-40B4-BE49-F238E27FC236}">
                <a16:creationId xmlns:a16="http://schemas.microsoft.com/office/drawing/2014/main" id="{842E45ED-0CD1-CF28-85FF-BE5D9091BC7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65" t="15155" r="3459"/>
          <a:stretch/>
        </p:blipFill>
        <p:spPr>
          <a:xfrm>
            <a:off x="0" y="928048"/>
            <a:ext cx="12193204" cy="5929952"/>
          </a:xfrm>
        </p:spPr>
      </p:pic>
    </p:spTree>
    <p:extLst>
      <p:ext uri="{BB962C8B-B14F-4D97-AF65-F5344CB8AC3E}">
        <p14:creationId xmlns:p14="http://schemas.microsoft.com/office/powerpoint/2010/main" val="3764725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137A00-2FF6-59D4-871B-557CDD6B80A1}"/>
              </a:ext>
            </a:extLst>
          </p:cNvPr>
          <p:cNvSpPr>
            <a:spLocks noGrp="1"/>
          </p:cNvSpPr>
          <p:nvPr>
            <p:ph type="title"/>
          </p:nvPr>
        </p:nvSpPr>
        <p:spPr/>
        <p:txBody>
          <a:bodyPr>
            <a:normAutofit/>
          </a:bodyPr>
          <a:lstStyle/>
          <a:p>
            <a:pPr algn="ctr"/>
            <a:r>
              <a:rPr lang="en-US" sz="4000" dirty="0"/>
              <a:t>EMPLOYEE PART</a:t>
            </a:r>
          </a:p>
        </p:txBody>
      </p:sp>
      <p:pic>
        <p:nvPicPr>
          <p:cNvPr id="10" name="Content Placeholder 9">
            <a:extLst>
              <a:ext uri="{FF2B5EF4-FFF2-40B4-BE49-F238E27FC236}">
                <a16:creationId xmlns:a16="http://schemas.microsoft.com/office/drawing/2014/main" id="{D403CC40-6E83-7CBE-BC20-582A9AC70C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82639"/>
            <a:ext cx="12192000" cy="5875360"/>
          </a:xfrm>
        </p:spPr>
      </p:pic>
    </p:spTree>
    <p:extLst>
      <p:ext uri="{BB962C8B-B14F-4D97-AF65-F5344CB8AC3E}">
        <p14:creationId xmlns:p14="http://schemas.microsoft.com/office/powerpoint/2010/main" val="34898754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5727-4D12-6CA5-971F-E0966B885FF4}"/>
              </a:ext>
            </a:extLst>
          </p:cNvPr>
          <p:cNvSpPr>
            <a:spLocks noGrp="1"/>
          </p:cNvSpPr>
          <p:nvPr>
            <p:ph type="title"/>
          </p:nvPr>
        </p:nvSpPr>
        <p:spPr/>
        <p:txBody>
          <a:bodyPr>
            <a:normAutofit/>
          </a:bodyPr>
          <a:lstStyle/>
          <a:p>
            <a:pPr algn="ctr"/>
            <a:r>
              <a:rPr lang="en-US" dirty="0"/>
              <a:t>EMPLOYEE PENSION STATEMENT</a:t>
            </a:r>
          </a:p>
        </p:txBody>
      </p:sp>
      <p:sp>
        <p:nvSpPr>
          <p:cNvPr id="4" name="Date Placeholder 3">
            <a:extLst>
              <a:ext uri="{FF2B5EF4-FFF2-40B4-BE49-F238E27FC236}">
                <a16:creationId xmlns:a16="http://schemas.microsoft.com/office/drawing/2014/main" id="{58CDB9B5-B80C-B948-CAD9-1F133A13977C}"/>
              </a:ext>
            </a:extLst>
          </p:cNvPr>
          <p:cNvSpPr>
            <a:spLocks noGrp="1"/>
          </p:cNvSpPr>
          <p:nvPr>
            <p:ph type="dt" sz="half" idx="10"/>
          </p:nvPr>
        </p:nvSpPr>
        <p:spPr/>
        <p:txBody>
          <a:bodyPr/>
          <a:lstStyle/>
          <a:p>
            <a:fld id="{F6E027BD-1AA3-49BB-84A4-CB2D551E6E10}" type="datetime1">
              <a:rPr lang="en-US" smtClean="0"/>
              <a:t>6/27/2024</a:t>
            </a:fld>
            <a:endParaRPr lang="en-US"/>
          </a:p>
        </p:txBody>
      </p:sp>
      <p:pic>
        <p:nvPicPr>
          <p:cNvPr id="7" name="Content Placeholder 6">
            <a:extLst>
              <a:ext uri="{FF2B5EF4-FFF2-40B4-BE49-F238E27FC236}">
                <a16:creationId xmlns:a16="http://schemas.microsoft.com/office/drawing/2014/main" id="{AB7BC826-0427-A455-E7BE-C588F66E319D}"/>
              </a:ext>
            </a:extLst>
          </p:cNvPr>
          <p:cNvPicPr>
            <a:picLocks noGrp="1" noChangeAspect="1"/>
          </p:cNvPicPr>
          <p:nvPr>
            <p:ph idx="1"/>
          </p:nvPr>
        </p:nvPicPr>
        <p:blipFill rotWithShape="1">
          <a:blip r:embed="rId2"/>
          <a:srcRect l="16347" t="5985" r="16384"/>
          <a:stretch/>
        </p:blipFill>
        <p:spPr>
          <a:xfrm>
            <a:off x="1" y="941696"/>
            <a:ext cx="12128310" cy="5916304"/>
          </a:xfrm>
          <a:prstGeom prst="rect">
            <a:avLst/>
          </a:prstGeom>
        </p:spPr>
      </p:pic>
    </p:spTree>
    <p:extLst>
      <p:ext uri="{BB962C8B-B14F-4D97-AF65-F5344CB8AC3E}">
        <p14:creationId xmlns:p14="http://schemas.microsoft.com/office/powerpoint/2010/main" val="2597177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60E5-D0C1-7173-207E-39A04A7DEA41}"/>
              </a:ext>
            </a:extLst>
          </p:cNvPr>
          <p:cNvSpPr>
            <a:spLocks noGrp="1"/>
          </p:cNvSpPr>
          <p:nvPr>
            <p:ph type="title"/>
          </p:nvPr>
        </p:nvSpPr>
        <p:spPr/>
        <p:txBody>
          <a:bodyPr>
            <a:normAutofit/>
          </a:bodyPr>
          <a:lstStyle/>
          <a:p>
            <a:pPr algn="ctr"/>
            <a:r>
              <a:rPr lang="en-US" sz="3600" dirty="0"/>
              <a:t>TITLE: Continued..</a:t>
            </a:r>
          </a:p>
        </p:txBody>
      </p:sp>
      <p:sp>
        <p:nvSpPr>
          <p:cNvPr id="3" name="Content Placeholder 2">
            <a:extLst>
              <a:ext uri="{FF2B5EF4-FFF2-40B4-BE49-F238E27FC236}">
                <a16:creationId xmlns:a16="http://schemas.microsoft.com/office/drawing/2014/main" id="{5D4463C4-1339-070F-6B06-3F42A4D5607B}"/>
              </a:ext>
            </a:extLst>
          </p:cNvPr>
          <p:cNvSpPr>
            <a:spLocks noGrp="1"/>
          </p:cNvSpPr>
          <p:nvPr>
            <p:ph idx="1"/>
          </p:nvPr>
        </p:nvSpPr>
        <p:spPr>
          <a:xfrm>
            <a:off x="0" y="955343"/>
            <a:ext cx="12192000" cy="5281684"/>
          </a:xfrm>
        </p:spPr>
        <p:txBody>
          <a:bodyPr>
            <a:normAutofit/>
          </a:bodyPr>
          <a:lstStyle/>
          <a:p>
            <a:pPr marL="0" indent="0" algn="ctr">
              <a:buNone/>
            </a:pPr>
            <a:r>
              <a:rPr lang="en-US" sz="2000" b="1" dirty="0"/>
              <a:t> </a:t>
            </a:r>
          </a:p>
          <a:p>
            <a:pPr marL="0" indent="0" algn="ctr">
              <a:buNone/>
            </a:pPr>
            <a:r>
              <a:rPr lang="en-US" sz="2000" b="1" dirty="0">
                <a:solidFill>
                  <a:srgbClr val="C05108"/>
                </a:solidFill>
              </a:rPr>
              <a:t>KABARAK UNIVERSITY </a:t>
            </a:r>
          </a:p>
          <a:p>
            <a:pPr marL="0" indent="0" algn="ctr">
              <a:buNone/>
            </a:pPr>
            <a:r>
              <a:rPr lang="en-US" sz="2000" b="1" dirty="0">
                <a:solidFill>
                  <a:srgbClr val="131579"/>
                </a:solidFill>
              </a:rPr>
              <a:t>SCHOOL OF SCIENCE ENGINEERING AND TECHNOLOGY </a:t>
            </a:r>
          </a:p>
          <a:p>
            <a:pPr marL="0" indent="0" algn="ctr">
              <a:buNone/>
            </a:pPr>
            <a:r>
              <a:rPr lang="en-US" sz="2000" b="1" dirty="0"/>
              <a:t>DEPARTMENT OF MATHEMATICS AND ACTUARIAL SCIENCE</a:t>
            </a:r>
            <a:endParaRPr lang="en-US" sz="2000" b="1" dirty="0">
              <a:solidFill>
                <a:srgbClr val="C05108"/>
              </a:solidFill>
            </a:endParaRPr>
          </a:p>
          <a:p>
            <a:pPr marL="0" indent="0" algn="ctr">
              <a:buNone/>
            </a:pPr>
            <a:r>
              <a:rPr lang="en-US" sz="2000" b="1" i="1" dirty="0">
                <a:solidFill>
                  <a:srgbClr val="131579"/>
                </a:solidFill>
              </a:rPr>
              <a:t> </a:t>
            </a:r>
            <a:r>
              <a:rPr lang="en-US" sz="2000" b="1" dirty="0">
                <a:solidFill>
                  <a:srgbClr val="C05108"/>
                </a:solidFill>
              </a:rPr>
              <a:t>PRESENTERS </a:t>
            </a:r>
          </a:p>
          <a:p>
            <a:pPr marL="0" indent="0" algn="ctr">
              <a:buNone/>
            </a:pPr>
            <a:r>
              <a:rPr lang="en-US" sz="2000" b="1" dirty="0">
                <a:solidFill>
                  <a:srgbClr val="C05108"/>
                </a:solidFill>
              </a:rPr>
              <a:t>OF </a:t>
            </a:r>
          </a:p>
          <a:p>
            <a:pPr marL="0" indent="0" algn="ctr">
              <a:buNone/>
            </a:pPr>
            <a:r>
              <a:rPr lang="en-US" sz="2000" b="1" dirty="0">
                <a:solidFill>
                  <a:srgbClr val="C05108"/>
                </a:solidFill>
              </a:rPr>
              <a:t>THE PRODUCT</a:t>
            </a:r>
            <a:endParaRPr lang="en-US" sz="2000" b="1" dirty="0">
              <a:solidFill>
                <a:srgbClr val="131579"/>
              </a:solidFill>
            </a:endParaRPr>
          </a:p>
          <a:p>
            <a:pPr marL="457200" indent="-457200" algn="ctr">
              <a:buFont typeface="+mj-lt"/>
              <a:buAutoNum type="arabicPeriod"/>
            </a:pPr>
            <a:r>
              <a:rPr lang="en-US" sz="2000" b="1" dirty="0"/>
              <a:t>MAXWELL LELEUR –ACTS/MG/0907/09/20</a:t>
            </a:r>
          </a:p>
          <a:p>
            <a:pPr marL="457200" indent="-457200" algn="ctr">
              <a:buFont typeface="+mj-lt"/>
              <a:buAutoNum type="arabicPeriod"/>
            </a:pPr>
            <a:r>
              <a:rPr lang="en-US" sz="2000" b="1" dirty="0"/>
              <a:t>BARAKA ONYANGO- ACTS/MG/0638/09/20</a:t>
            </a:r>
          </a:p>
          <a:p>
            <a:pPr marL="457200" indent="-457200" algn="ctr">
              <a:buFont typeface="+mj-lt"/>
              <a:buAutoNum type="arabicPeriod"/>
            </a:pPr>
            <a:r>
              <a:rPr lang="en-US" sz="2000" b="1" dirty="0"/>
              <a:t>VIOLA CHERONO- ACTS/MG/0631/09/20</a:t>
            </a:r>
          </a:p>
          <a:p>
            <a:pPr marL="457200" indent="-457200" algn="ctr">
              <a:buFont typeface="+mj-lt"/>
              <a:buAutoNum type="arabicPeriod"/>
            </a:pPr>
            <a:r>
              <a:rPr lang="en-US" sz="2000" b="1" dirty="0"/>
              <a:t>LAYTON MUSYOKI- CS/MG/3317/09/22</a:t>
            </a:r>
          </a:p>
          <a:p>
            <a:pPr marL="0" indent="0">
              <a:buNone/>
            </a:pPr>
            <a:endParaRPr lang="en-US" dirty="0"/>
          </a:p>
        </p:txBody>
      </p:sp>
      <p:sp>
        <p:nvSpPr>
          <p:cNvPr id="7" name="Footer Placeholder 6">
            <a:extLst>
              <a:ext uri="{FF2B5EF4-FFF2-40B4-BE49-F238E27FC236}">
                <a16:creationId xmlns:a16="http://schemas.microsoft.com/office/drawing/2014/main" id="{2845ABF6-4F92-93D8-D2C1-B9174FB87485}"/>
              </a:ext>
            </a:extLst>
          </p:cNvPr>
          <p:cNvSpPr>
            <a:spLocks noGrp="1"/>
          </p:cNvSpPr>
          <p:nvPr>
            <p:ph type="ftr" sz="quarter" idx="11"/>
          </p:nvPr>
        </p:nvSpPr>
        <p:spPr/>
        <p:txBody>
          <a:bodyPr/>
          <a:lstStyle/>
          <a:p>
            <a:r>
              <a:rPr lang="en-US" sz="1400" b="1" dirty="0">
                <a:solidFill>
                  <a:schemeClr val="tx1"/>
                </a:solidFill>
              </a:rPr>
              <a:t>“Retirement Made Easy”</a:t>
            </a:r>
          </a:p>
        </p:txBody>
      </p:sp>
    </p:spTree>
    <p:extLst>
      <p:ext uri="{BB962C8B-B14F-4D97-AF65-F5344CB8AC3E}">
        <p14:creationId xmlns:p14="http://schemas.microsoft.com/office/powerpoint/2010/main" val="33579433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DAACF-567A-2F69-63A9-260A98E572D0}"/>
              </a:ext>
            </a:extLst>
          </p:cNvPr>
          <p:cNvSpPr>
            <a:spLocks noGrp="1"/>
          </p:cNvSpPr>
          <p:nvPr>
            <p:ph type="title"/>
          </p:nvPr>
        </p:nvSpPr>
        <p:spPr/>
        <p:txBody>
          <a:bodyPr/>
          <a:lstStyle/>
          <a:p>
            <a:pPr algn="ctr"/>
            <a:r>
              <a:rPr lang="en-US" dirty="0"/>
              <a:t>EMPLOYEE PENSION STATEMENT</a:t>
            </a:r>
          </a:p>
        </p:txBody>
      </p:sp>
      <p:pic>
        <p:nvPicPr>
          <p:cNvPr id="10" name="Content Placeholder 6">
            <a:extLst>
              <a:ext uri="{FF2B5EF4-FFF2-40B4-BE49-F238E27FC236}">
                <a16:creationId xmlns:a16="http://schemas.microsoft.com/office/drawing/2014/main" id="{3239456F-80A9-DABF-6B84-E77E8FD8F27F}"/>
              </a:ext>
            </a:extLst>
          </p:cNvPr>
          <p:cNvPicPr>
            <a:picLocks noGrp="1" noChangeAspect="1"/>
          </p:cNvPicPr>
          <p:nvPr>
            <p:ph idx="1"/>
          </p:nvPr>
        </p:nvPicPr>
        <p:blipFill rotWithShape="1">
          <a:blip r:embed="rId2"/>
          <a:srcRect l="24440" t="2490" r="24186" b="15394"/>
          <a:stretch/>
        </p:blipFill>
        <p:spPr>
          <a:xfrm>
            <a:off x="0" y="928049"/>
            <a:ext cx="12323928" cy="5929952"/>
          </a:xfrm>
          <a:prstGeom prst="rect">
            <a:avLst/>
          </a:prstGeom>
        </p:spPr>
      </p:pic>
    </p:spTree>
    <p:extLst>
      <p:ext uri="{BB962C8B-B14F-4D97-AF65-F5344CB8AC3E}">
        <p14:creationId xmlns:p14="http://schemas.microsoft.com/office/powerpoint/2010/main" val="2264461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9DCDD-A1FA-D18A-FE5F-A30313D49DE4}"/>
              </a:ext>
            </a:extLst>
          </p:cNvPr>
          <p:cNvSpPr>
            <a:spLocks noGrp="1"/>
          </p:cNvSpPr>
          <p:nvPr>
            <p:ph type="title"/>
          </p:nvPr>
        </p:nvSpPr>
        <p:spPr/>
        <p:txBody>
          <a:bodyPr>
            <a:normAutofit/>
          </a:bodyPr>
          <a:lstStyle/>
          <a:p>
            <a:pPr algn="ctr"/>
            <a:r>
              <a:rPr lang="en-US" sz="4000" dirty="0"/>
              <a:t>REGISTRATION PART </a:t>
            </a:r>
          </a:p>
        </p:txBody>
      </p:sp>
      <p:pic>
        <p:nvPicPr>
          <p:cNvPr id="12" name="Content Placeholder 8">
            <a:extLst>
              <a:ext uri="{FF2B5EF4-FFF2-40B4-BE49-F238E27FC236}">
                <a16:creationId xmlns:a16="http://schemas.microsoft.com/office/drawing/2014/main" id="{873309A1-E11A-CFE2-63AA-79E6178BA60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9154"/>
          <a:stretch/>
        </p:blipFill>
        <p:spPr>
          <a:xfrm>
            <a:off x="1" y="982639"/>
            <a:ext cx="12191999" cy="5875361"/>
          </a:xfrm>
        </p:spPr>
      </p:pic>
    </p:spTree>
    <p:extLst>
      <p:ext uri="{BB962C8B-B14F-4D97-AF65-F5344CB8AC3E}">
        <p14:creationId xmlns:p14="http://schemas.microsoft.com/office/powerpoint/2010/main" val="9436307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FEATURES AND FUNCTIONALITY</a:t>
            </a:r>
          </a:p>
        </p:txBody>
      </p:sp>
      <p:sp>
        <p:nvSpPr>
          <p:cNvPr id="3" name="Content Placeholder 2"/>
          <p:cNvSpPr>
            <a:spLocks noGrp="1"/>
          </p:cNvSpPr>
          <p:nvPr>
            <p:ph idx="1"/>
          </p:nvPr>
        </p:nvSpPr>
        <p:spPr>
          <a:xfrm>
            <a:off x="0" y="941697"/>
            <a:ext cx="12192000" cy="5916304"/>
          </a:xfrm>
        </p:spPr>
        <p:txBody>
          <a:bodyPr>
            <a:normAutofit fontScale="92500" lnSpcReduction="20000"/>
          </a:bodyPr>
          <a:lstStyle/>
          <a:p>
            <a:pPr marL="57150" marR="0" indent="-285750" algn="ctr">
              <a:lnSpc>
                <a:spcPct val="107000"/>
              </a:lnSpc>
              <a:spcBef>
                <a:spcPts val="0"/>
              </a:spcBef>
              <a:spcAft>
                <a:spcPts val="800"/>
              </a:spcAft>
              <a:buFont typeface="Wingdings" panose="05000000000000000000" pitchFamily="2" charset="2"/>
              <a:buChar char="v"/>
            </a:pPr>
            <a:r>
              <a:rPr lang="en-US" sz="1800" b="1" kern="100" dirty="0">
                <a:solidFill>
                  <a:srgbClr val="131579"/>
                </a:solidFill>
                <a:effectLst/>
                <a:latin typeface="Calibri" panose="020F0502020204030204" pitchFamily="34" charset="0"/>
                <a:ea typeface="Calibri" panose="020F0502020204030204" pitchFamily="34" charset="0"/>
                <a:cs typeface="Times New Roman" panose="02020603050405020304" pitchFamily="18" charset="0"/>
              </a:rPr>
              <a:t>FEATURES</a:t>
            </a:r>
            <a:endParaRPr lang="en-US" sz="1800" kern="100" dirty="0">
              <a:solidFill>
                <a:srgbClr val="131579"/>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60000"/>
              </a:lnSpc>
              <a:spcBef>
                <a:spcPts val="0"/>
              </a:spcBef>
              <a:spcAft>
                <a:spcPts val="0"/>
              </a:spcAft>
              <a:buFont typeface="+mj-lt"/>
              <a:buAutoNum type="arabicPeriod"/>
            </a:pPr>
            <a:r>
              <a:rPr lang="en-US" sz="2200" b="1" kern="100" dirty="0">
                <a:solidFill>
                  <a:srgbClr val="C05108"/>
                </a:solidFill>
                <a:effectLst/>
                <a:ea typeface="Calibri" panose="020F0502020204030204" pitchFamily="34" charset="0"/>
              </a:rPr>
              <a:t>Real-time data access</a:t>
            </a:r>
            <a:r>
              <a:rPr lang="en-US" sz="2000" b="1" kern="100" dirty="0">
                <a:solidFill>
                  <a:srgbClr val="C05108"/>
                </a:solidFill>
                <a:effectLst/>
                <a:ea typeface="Calibri" panose="020F0502020204030204" pitchFamily="34" charset="0"/>
              </a:rPr>
              <a:t>.</a:t>
            </a:r>
            <a:endParaRPr lang="en-US" sz="2000" kern="100" dirty="0">
              <a:solidFill>
                <a:srgbClr val="C05108"/>
              </a:solidFill>
              <a:effectLst/>
              <a:ea typeface="Calibri" panose="020F0502020204030204" pitchFamily="34" charset="0"/>
            </a:endParaRPr>
          </a:p>
          <a:p>
            <a:pPr lvl="1">
              <a:lnSpc>
                <a:spcPct val="160000"/>
              </a:lnSpc>
              <a:spcBef>
                <a:spcPts val="0"/>
              </a:spcBef>
            </a:pPr>
            <a:r>
              <a:rPr lang="en-US" sz="1900" b="1" kern="100" dirty="0">
                <a:solidFill>
                  <a:srgbClr val="131579"/>
                </a:solidFill>
                <a:effectLst/>
                <a:ea typeface="Calibri" panose="020F0502020204030204" pitchFamily="34" charset="0"/>
              </a:rPr>
              <a:t>Integration allowed for real-time updates on employee status change, contribution and access to data.</a:t>
            </a:r>
          </a:p>
          <a:p>
            <a:pPr marL="457200" marR="0" lvl="0" indent="-457200">
              <a:lnSpc>
                <a:spcPct val="160000"/>
              </a:lnSpc>
              <a:spcBef>
                <a:spcPts val="0"/>
              </a:spcBef>
              <a:spcAft>
                <a:spcPts val="0"/>
              </a:spcAft>
              <a:buFont typeface="+mj-lt"/>
              <a:buAutoNum type="arabicPeriod"/>
            </a:pPr>
            <a:r>
              <a:rPr lang="en-US" sz="2200" b="1" kern="100" dirty="0">
                <a:solidFill>
                  <a:srgbClr val="C05108"/>
                </a:solidFill>
                <a:effectLst/>
                <a:ea typeface="Calibri" panose="020F0502020204030204" pitchFamily="34" charset="0"/>
              </a:rPr>
              <a:t>User friendly interface</a:t>
            </a:r>
            <a:r>
              <a:rPr lang="en-US" sz="2200" kern="100" dirty="0">
                <a:solidFill>
                  <a:srgbClr val="C05108"/>
                </a:solidFill>
                <a:effectLst/>
                <a:ea typeface="Calibri" panose="020F0502020204030204" pitchFamily="34" charset="0"/>
              </a:rPr>
              <a:t>.</a:t>
            </a:r>
          </a:p>
          <a:p>
            <a:pPr lvl="1">
              <a:lnSpc>
                <a:spcPct val="160000"/>
              </a:lnSpc>
              <a:spcBef>
                <a:spcPts val="0"/>
              </a:spcBef>
            </a:pPr>
            <a:r>
              <a:rPr lang="en-US" sz="1900" b="1" kern="100" dirty="0">
                <a:solidFill>
                  <a:srgbClr val="131579"/>
                </a:solidFill>
                <a:effectLst/>
                <a:ea typeface="Calibri" panose="020F0502020204030204" pitchFamily="34" charset="0"/>
              </a:rPr>
              <a:t>Easy navigation of dashboard for both web and mobile application</a:t>
            </a:r>
            <a:r>
              <a:rPr lang="en-US" sz="1600" kern="100" dirty="0">
                <a:effectLst/>
                <a:ea typeface="Calibri" panose="020F0502020204030204" pitchFamily="34" charset="0"/>
              </a:rPr>
              <a:t>.</a:t>
            </a:r>
          </a:p>
          <a:p>
            <a:pPr marL="457200" marR="0" lvl="0" indent="-457200">
              <a:lnSpc>
                <a:spcPct val="160000"/>
              </a:lnSpc>
              <a:spcBef>
                <a:spcPts val="0"/>
              </a:spcBef>
              <a:spcAft>
                <a:spcPts val="0"/>
              </a:spcAft>
              <a:buFont typeface="+mj-lt"/>
              <a:buAutoNum type="arabicPeriod"/>
            </a:pPr>
            <a:r>
              <a:rPr lang="en-US" sz="2200" b="1" kern="100" dirty="0">
                <a:solidFill>
                  <a:srgbClr val="C05108"/>
                </a:solidFill>
                <a:effectLst/>
                <a:ea typeface="Calibri" panose="020F0502020204030204" pitchFamily="34" charset="0"/>
              </a:rPr>
              <a:t>Comprehensive reporting</a:t>
            </a:r>
            <a:endParaRPr lang="en-US" sz="2200" kern="100" dirty="0">
              <a:solidFill>
                <a:srgbClr val="C05108"/>
              </a:solidFill>
              <a:effectLst/>
              <a:ea typeface="Calibri" panose="020F0502020204030204" pitchFamily="34" charset="0"/>
            </a:endParaRPr>
          </a:p>
          <a:p>
            <a:pPr lvl="1">
              <a:lnSpc>
                <a:spcPct val="160000"/>
              </a:lnSpc>
              <a:spcBef>
                <a:spcPts val="0"/>
              </a:spcBef>
            </a:pPr>
            <a:r>
              <a:rPr lang="en-US" sz="2100" b="1" kern="100" dirty="0">
                <a:solidFill>
                  <a:srgbClr val="131579"/>
                </a:solidFill>
                <a:effectLst/>
                <a:ea typeface="Calibri" panose="020F0502020204030204" pitchFamily="34" charset="0"/>
              </a:rPr>
              <a:t>Provides detailed reports for individuals and administrators</a:t>
            </a:r>
          </a:p>
          <a:p>
            <a:pPr lvl="1">
              <a:lnSpc>
                <a:spcPct val="160000"/>
              </a:lnSpc>
              <a:spcBef>
                <a:spcPts val="0"/>
              </a:spcBef>
            </a:pPr>
            <a:r>
              <a:rPr lang="en-US" sz="2100" b="1" kern="100" dirty="0">
                <a:solidFill>
                  <a:srgbClr val="131579"/>
                </a:solidFill>
                <a:effectLst/>
                <a:ea typeface="Calibri" panose="020F0502020204030204" pitchFamily="34" charset="0"/>
              </a:rPr>
              <a:t>Allows users to download or print statements and reports in various formats</a:t>
            </a:r>
          </a:p>
          <a:p>
            <a:pPr marL="457200" marR="0" lvl="0" indent="-457200">
              <a:lnSpc>
                <a:spcPct val="160000"/>
              </a:lnSpc>
              <a:spcBef>
                <a:spcPts val="0"/>
              </a:spcBef>
              <a:spcAft>
                <a:spcPts val="0"/>
              </a:spcAft>
              <a:buFont typeface="+mj-lt"/>
              <a:buAutoNum type="arabicPeriod"/>
            </a:pPr>
            <a:r>
              <a:rPr lang="en-US" sz="2200" b="1" kern="100" dirty="0">
                <a:solidFill>
                  <a:srgbClr val="C05108"/>
                </a:solidFill>
                <a:effectLst/>
                <a:ea typeface="Calibri" panose="020F0502020204030204" pitchFamily="34" charset="0"/>
              </a:rPr>
              <a:t>Integration capabilities</a:t>
            </a:r>
            <a:endParaRPr lang="en-US" sz="2200" kern="100" dirty="0">
              <a:solidFill>
                <a:srgbClr val="C05108"/>
              </a:solidFill>
              <a:effectLst/>
              <a:ea typeface="Calibri" panose="020F0502020204030204" pitchFamily="34" charset="0"/>
            </a:endParaRPr>
          </a:p>
          <a:p>
            <a:pPr lvl="1">
              <a:lnSpc>
                <a:spcPct val="160000"/>
              </a:lnSpc>
              <a:spcBef>
                <a:spcPts val="0"/>
              </a:spcBef>
            </a:pPr>
            <a:r>
              <a:rPr lang="en-US" sz="2100" b="1" kern="100" dirty="0">
                <a:solidFill>
                  <a:srgbClr val="131579"/>
                </a:solidFill>
                <a:effectLst/>
                <a:ea typeface="Calibri" panose="020F0502020204030204" pitchFamily="34" charset="0"/>
              </a:rPr>
              <a:t>Seamlessly integrate with existing HR payroll and financial systems.</a:t>
            </a:r>
          </a:p>
          <a:p>
            <a:pPr lvl="1">
              <a:lnSpc>
                <a:spcPct val="160000"/>
              </a:lnSpc>
              <a:spcBef>
                <a:spcPts val="0"/>
              </a:spcBef>
            </a:pPr>
            <a:r>
              <a:rPr lang="en-US" sz="2100" b="1" kern="100" dirty="0">
                <a:solidFill>
                  <a:srgbClr val="131579"/>
                </a:solidFill>
                <a:effectLst/>
                <a:ea typeface="Calibri" panose="020F0502020204030204" pitchFamily="34" charset="0"/>
              </a:rPr>
              <a:t>Support data exchange with pension fund managers and financial institutions</a:t>
            </a:r>
            <a:r>
              <a:rPr lang="en-US" sz="1600" kern="100" dirty="0">
                <a:solidFill>
                  <a:srgbClr val="000000"/>
                </a:solidFill>
                <a:effectLst/>
                <a:ea typeface="Calibri" panose="020F0502020204030204" pitchFamily="34" charset="0"/>
              </a:rPr>
              <a:t>.</a:t>
            </a:r>
            <a:endParaRPr lang="en-US" sz="1600" kern="100" dirty="0">
              <a:effectLst/>
              <a:ea typeface="Calibri" panose="020F0502020204030204" pitchFamily="34" charset="0"/>
            </a:endParaRPr>
          </a:p>
          <a:p>
            <a:pPr marL="457200" marR="0" lvl="0" indent="-457200">
              <a:lnSpc>
                <a:spcPct val="160000"/>
              </a:lnSpc>
              <a:spcBef>
                <a:spcPts val="0"/>
              </a:spcBef>
              <a:spcAft>
                <a:spcPts val="0"/>
              </a:spcAft>
              <a:buFont typeface="+mj-lt"/>
              <a:buAutoNum type="arabicPeriod"/>
            </a:pPr>
            <a:r>
              <a:rPr lang="en-US" sz="2200" b="1" kern="100" dirty="0">
                <a:solidFill>
                  <a:srgbClr val="C05108"/>
                </a:solidFill>
                <a:effectLst/>
                <a:ea typeface="Calibri" panose="020F0502020204030204" pitchFamily="34" charset="0"/>
              </a:rPr>
              <a:t>Communication and Customer Support</a:t>
            </a:r>
            <a:endParaRPr lang="en-US" sz="2200" kern="100" dirty="0">
              <a:solidFill>
                <a:srgbClr val="C05108"/>
              </a:solidFill>
              <a:effectLst/>
              <a:ea typeface="Calibri" panose="020F0502020204030204" pitchFamily="34" charset="0"/>
            </a:endParaRPr>
          </a:p>
          <a:p>
            <a:pPr lvl="1">
              <a:lnSpc>
                <a:spcPct val="160000"/>
              </a:lnSpc>
              <a:spcBef>
                <a:spcPts val="0"/>
              </a:spcBef>
            </a:pPr>
            <a:r>
              <a:rPr lang="en-US" sz="2100" b="1" kern="100" dirty="0">
                <a:solidFill>
                  <a:srgbClr val="131579"/>
                </a:solidFill>
                <a:effectLst/>
                <a:ea typeface="Calibri" panose="020F0502020204030204" pitchFamily="34" charset="0"/>
              </a:rPr>
              <a:t>customer support through chatbots, FAQs and helpdesk.</a:t>
            </a:r>
          </a:p>
          <a:p>
            <a:pPr lvl="1">
              <a:lnSpc>
                <a:spcPct val="160000"/>
              </a:lnSpc>
              <a:spcBef>
                <a:spcPts val="0"/>
              </a:spcBef>
              <a:spcAft>
                <a:spcPts val="800"/>
              </a:spcAft>
            </a:pPr>
            <a:r>
              <a:rPr lang="en-US" sz="2100" b="1" kern="100" dirty="0">
                <a:solidFill>
                  <a:srgbClr val="131579"/>
                </a:solidFill>
                <a:effectLst/>
                <a:ea typeface="Calibri" panose="020F0502020204030204" pitchFamily="34" charset="0"/>
              </a:rPr>
              <a:t>Access to educational resources and guides to help users understand their pension plans</a:t>
            </a:r>
          </a:p>
          <a:p>
            <a:endParaRPr lang="en-US" dirty="0"/>
          </a:p>
        </p:txBody>
      </p:sp>
    </p:spTree>
    <p:extLst>
      <p:ext uri="{BB962C8B-B14F-4D97-AF65-F5344CB8AC3E}">
        <p14:creationId xmlns:p14="http://schemas.microsoft.com/office/powerpoint/2010/main" val="365418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C2DD-DF99-8AA9-0D42-D91DACBDCF92}"/>
              </a:ext>
            </a:extLst>
          </p:cNvPr>
          <p:cNvSpPr>
            <a:spLocks noGrp="1"/>
          </p:cNvSpPr>
          <p:nvPr>
            <p:ph type="title"/>
          </p:nvPr>
        </p:nvSpPr>
        <p:spPr/>
        <p:txBody>
          <a:bodyPr/>
          <a:lstStyle/>
          <a:p>
            <a:pPr algn="ctr"/>
            <a:r>
              <a:rPr lang="en-US" sz="3200" dirty="0"/>
              <a:t>FEATURES AND FUNCTIONALITY</a:t>
            </a:r>
            <a:endParaRPr lang="en-US" dirty="0"/>
          </a:p>
        </p:txBody>
      </p:sp>
      <p:sp>
        <p:nvSpPr>
          <p:cNvPr id="3" name="Content Placeholder 2">
            <a:extLst>
              <a:ext uri="{FF2B5EF4-FFF2-40B4-BE49-F238E27FC236}">
                <a16:creationId xmlns:a16="http://schemas.microsoft.com/office/drawing/2014/main" id="{296DBDD2-8BF4-16C6-1586-FBA57C945C58}"/>
              </a:ext>
            </a:extLst>
          </p:cNvPr>
          <p:cNvSpPr>
            <a:spLocks noGrp="1"/>
          </p:cNvSpPr>
          <p:nvPr>
            <p:ph idx="1"/>
          </p:nvPr>
        </p:nvSpPr>
        <p:spPr>
          <a:xfrm>
            <a:off x="0" y="955344"/>
            <a:ext cx="12192000" cy="5902656"/>
          </a:xfrm>
        </p:spPr>
        <p:txBody>
          <a:bodyPr>
            <a:normAutofit fontScale="92500" lnSpcReduction="20000"/>
          </a:bodyPr>
          <a:lstStyle/>
          <a:p>
            <a:pPr marR="0">
              <a:lnSpc>
                <a:spcPct val="150000"/>
              </a:lnSpc>
              <a:spcBef>
                <a:spcPts val="0"/>
              </a:spcBef>
              <a:spcAft>
                <a:spcPts val="800"/>
              </a:spcAft>
              <a:buFont typeface="Wingdings" panose="05000000000000000000" pitchFamily="2" charset="2"/>
              <a:buChar char="v"/>
            </a:pPr>
            <a:r>
              <a:rPr lang="en-US" sz="1800" b="1" kern="100" dirty="0">
                <a:solidFill>
                  <a:srgbClr val="131579"/>
                </a:solidFill>
                <a:effectLst/>
                <a:ea typeface="Calibri" panose="020F0502020204030204" pitchFamily="34" charset="0"/>
              </a:rPr>
              <a:t>Automated data collection and processing</a:t>
            </a:r>
            <a:r>
              <a:rPr lang="en-US" sz="1800" b="1" kern="100" dirty="0">
                <a:solidFill>
                  <a:srgbClr val="000000"/>
                </a:solidFill>
                <a:effectLst/>
                <a:ea typeface="Calibri" panose="020F0502020204030204" pitchFamily="34" charset="0"/>
              </a:rPr>
              <a:t>.</a:t>
            </a:r>
            <a:endParaRPr lang="en-US" sz="1800" kern="100" dirty="0">
              <a:effectLst/>
              <a:ea typeface="Calibri" panose="020F0502020204030204" pitchFamily="34" charset="0"/>
            </a:endParaRPr>
          </a:p>
          <a:p>
            <a:pPr lvl="1">
              <a:lnSpc>
                <a:spcPct val="150000"/>
              </a:lnSpc>
              <a:spcBef>
                <a:spcPts val="0"/>
              </a:spcBef>
            </a:pPr>
            <a:r>
              <a:rPr lang="en-US" sz="2000" kern="100" dirty="0">
                <a:solidFill>
                  <a:srgbClr val="000000"/>
                </a:solidFill>
                <a:effectLst/>
                <a:ea typeface="Calibri" panose="020F0502020204030204" pitchFamily="34" charset="0"/>
              </a:rPr>
              <a:t>Ability to automatically gather and process data from various sources e.g. payroll systems and financial institution</a:t>
            </a:r>
            <a:endParaRPr lang="en-US" sz="2000" kern="100" dirty="0">
              <a:effectLst/>
              <a:ea typeface="Calibri" panose="020F0502020204030204" pitchFamily="34" charset="0"/>
            </a:endParaRPr>
          </a:p>
          <a:p>
            <a:pPr lvl="1">
              <a:lnSpc>
                <a:spcPct val="150000"/>
              </a:lnSpc>
              <a:spcBef>
                <a:spcPts val="0"/>
              </a:spcBef>
              <a:spcAft>
                <a:spcPts val="800"/>
              </a:spcAft>
            </a:pPr>
            <a:r>
              <a:rPr lang="en-US" sz="2000" kern="100" dirty="0">
                <a:solidFill>
                  <a:srgbClr val="000000"/>
                </a:solidFill>
                <a:effectLst/>
                <a:ea typeface="Calibri" panose="020F0502020204030204" pitchFamily="34" charset="0"/>
              </a:rPr>
              <a:t>Ensure data accuracy and consistency.</a:t>
            </a:r>
            <a:endParaRPr lang="en-US" sz="2000" kern="100" dirty="0">
              <a:effectLst/>
              <a:ea typeface="Calibri" panose="020F0502020204030204" pitchFamily="34" charset="0"/>
            </a:endParaRPr>
          </a:p>
          <a:p>
            <a:pPr>
              <a:lnSpc>
                <a:spcPct val="150000"/>
              </a:lnSpc>
              <a:spcBef>
                <a:spcPts val="0"/>
              </a:spcBef>
              <a:spcAft>
                <a:spcPts val="800"/>
              </a:spcAft>
              <a:buFont typeface="Wingdings" panose="05000000000000000000" pitchFamily="2" charset="2"/>
              <a:buChar char="v"/>
            </a:pPr>
            <a:r>
              <a:rPr lang="en-US" sz="1800" b="1" kern="100" dirty="0">
                <a:solidFill>
                  <a:srgbClr val="131579"/>
                </a:solidFill>
                <a:effectLst/>
                <a:ea typeface="Calibri" panose="020F0502020204030204" pitchFamily="34" charset="0"/>
              </a:rPr>
              <a:t>Dynamic Pension Calculation engine</a:t>
            </a:r>
            <a:endParaRPr lang="en-US" sz="1800" kern="100" dirty="0">
              <a:solidFill>
                <a:srgbClr val="131579"/>
              </a:solidFill>
              <a:effectLst/>
              <a:ea typeface="Calibri" panose="020F0502020204030204" pitchFamily="34" charset="0"/>
            </a:endParaRPr>
          </a:p>
          <a:p>
            <a:pPr lvl="1">
              <a:lnSpc>
                <a:spcPct val="150000"/>
              </a:lnSpc>
              <a:spcBef>
                <a:spcPts val="0"/>
              </a:spcBef>
            </a:pPr>
            <a:r>
              <a:rPr lang="en-US" sz="2000" kern="100" dirty="0">
                <a:solidFill>
                  <a:srgbClr val="000000"/>
                </a:solidFill>
                <a:effectLst/>
                <a:ea typeface="Calibri" panose="020F0502020204030204" pitchFamily="34" charset="0"/>
              </a:rPr>
              <a:t>Calculate pension benefits based on real-time data inputs</a:t>
            </a:r>
            <a:endParaRPr lang="en-US" sz="2000" kern="100" dirty="0">
              <a:effectLst/>
              <a:ea typeface="Calibri" panose="020F0502020204030204" pitchFamily="34" charset="0"/>
            </a:endParaRPr>
          </a:p>
          <a:p>
            <a:pPr lvl="1">
              <a:lnSpc>
                <a:spcPct val="150000"/>
              </a:lnSpc>
              <a:spcBef>
                <a:spcPts val="0"/>
              </a:spcBef>
              <a:spcAft>
                <a:spcPts val="800"/>
              </a:spcAft>
            </a:pPr>
            <a:r>
              <a:rPr lang="en-US" sz="2000" kern="100" dirty="0">
                <a:solidFill>
                  <a:srgbClr val="000000"/>
                </a:solidFill>
                <a:effectLst/>
                <a:ea typeface="Calibri" panose="020F0502020204030204" pitchFamily="34" charset="0"/>
              </a:rPr>
              <a:t>Handle complex calculations considering factors like years of service, salary history and contribution rates</a:t>
            </a:r>
            <a:r>
              <a:rPr lang="en-US" sz="1400" kern="100" dirty="0">
                <a:solidFill>
                  <a:srgbClr val="000000"/>
                </a:solidFill>
                <a:effectLst/>
                <a:ea typeface="Calibri" panose="020F0502020204030204" pitchFamily="34" charset="0"/>
              </a:rPr>
              <a:t>. </a:t>
            </a:r>
            <a:endParaRPr lang="en-US" sz="1400" kern="100" dirty="0">
              <a:effectLst/>
              <a:ea typeface="Calibri" panose="020F0502020204030204" pitchFamily="34" charset="0"/>
            </a:endParaRPr>
          </a:p>
          <a:p>
            <a:pPr marR="0">
              <a:lnSpc>
                <a:spcPct val="150000"/>
              </a:lnSpc>
              <a:spcBef>
                <a:spcPts val="0"/>
              </a:spcBef>
              <a:spcAft>
                <a:spcPts val="800"/>
              </a:spcAft>
              <a:buFont typeface="Wingdings" panose="05000000000000000000" pitchFamily="2" charset="2"/>
              <a:buChar char="v"/>
            </a:pPr>
            <a:r>
              <a:rPr lang="en-US" sz="1800" b="1" kern="100" dirty="0">
                <a:solidFill>
                  <a:srgbClr val="131579"/>
                </a:solidFill>
                <a:ea typeface="Calibri" panose="020F0502020204030204" pitchFamily="34" charset="0"/>
              </a:rPr>
              <a:t>I</a:t>
            </a:r>
            <a:r>
              <a:rPr lang="en-US" sz="1800" b="1" kern="100" dirty="0">
                <a:solidFill>
                  <a:srgbClr val="131579"/>
                </a:solidFill>
                <a:effectLst/>
                <a:ea typeface="Calibri" panose="020F0502020204030204" pitchFamily="34" charset="0"/>
              </a:rPr>
              <a:t>nteractive Dashboards.</a:t>
            </a:r>
            <a:endParaRPr lang="en-US" sz="1800" kern="100" dirty="0">
              <a:solidFill>
                <a:srgbClr val="131579"/>
              </a:solidFill>
              <a:effectLst/>
              <a:ea typeface="Calibri" panose="020F0502020204030204" pitchFamily="34" charset="0"/>
            </a:endParaRPr>
          </a:p>
          <a:p>
            <a:pPr lvl="1">
              <a:lnSpc>
                <a:spcPct val="150000"/>
              </a:lnSpc>
              <a:spcBef>
                <a:spcPts val="0"/>
              </a:spcBef>
              <a:spcAft>
                <a:spcPts val="800"/>
              </a:spcAft>
            </a:pPr>
            <a:r>
              <a:rPr lang="en-US" sz="2000" kern="100" dirty="0">
                <a:solidFill>
                  <a:srgbClr val="000000"/>
                </a:solidFill>
                <a:effectLst/>
                <a:ea typeface="Calibri" panose="020F0502020204030204" pitchFamily="34" charset="0"/>
              </a:rPr>
              <a:t>Provides interactive visualizations of pension data through timelines and charts</a:t>
            </a:r>
            <a:endParaRPr lang="en-US" sz="2000" kern="100" dirty="0">
              <a:effectLst/>
              <a:ea typeface="Calibri" panose="020F0502020204030204" pitchFamily="34" charset="0"/>
            </a:endParaRPr>
          </a:p>
          <a:p>
            <a:pPr marR="0">
              <a:lnSpc>
                <a:spcPct val="150000"/>
              </a:lnSpc>
              <a:spcBef>
                <a:spcPts val="0"/>
              </a:spcBef>
              <a:spcAft>
                <a:spcPts val="800"/>
              </a:spcAft>
              <a:buFont typeface="Wingdings" panose="05000000000000000000" pitchFamily="2" charset="2"/>
              <a:buChar char="v"/>
            </a:pPr>
            <a:r>
              <a:rPr lang="en-US" sz="1800" b="1" kern="100" dirty="0">
                <a:solidFill>
                  <a:srgbClr val="131579"/>
                </a:solidFill>
                <a:effectLst/>
                <a:ea typeface="Calibri" panose="020F0502020204030204" pitchFamily="34" charset="0"/>
              </a:rPr>
              <a:t>Workflow automation</a:t>
            </a:r>
            <a:endParaRPr lang="en-US" sz="1800" kern="100" dirty="0">
              <a:solidFill>
                <a:srgbClr val="131579"/>
              </a:solidFill>
              <a:effectLst/>
              <a:ea typeface="Calibri" panose="020F0502020204030204" pitchFamily="34" charset="0"/>
            </a:endParaRPr>
          </a:p>
          <a:p>
            <a:pPr lvl="1">
              <a:lnSpc>
                <a:spcPct val="150000"/>
              </a:lnSpc>
              <a:spcBef>
                <a:spcPts val="0"/>
              </a:spcBef>
            </a:pPr>
            <a:r>
              <a:rPr lang="en-US" sz="2200" kern="100" dirty="0">
                <a:solidFill>
                  <a:srgbClr val="000000"/>
                </a:solidFill>
                <a:effectLst/>
                <a:ea typeface="Calibri" panose="020F0502020204030204" pitchFamily="34" charset="0"/>
              </a:rPr>
              <a:t>Automation of workflow tasks such as statement generation and data updates</a:t>
            </a:r>
            <a:endParaRPr lang="en-US" sz="2200" kern="100" dirty="0">
              <a:effectLst/>
              <a:ea typeface="Calibri" panose="020F0502020204030204" pitchFamily="34" charset="0"/>
            </a:endParaRPr>
          </a:p>
          <a:p>
            <a:pPr lvl="1">
              <a:lnSpc>
                <a:spcPct val="150000"/>
              </a:lnSpc>
              <a:spcBef>
                <a:spcPts val="0"/>
              </a:spcBef>
              <a:spcAft>
                <a:spcPts val="800"/>
              </a:spcAft>
            </a:pPr>
            <a:r>
              <a:rPr lang="en-US" sz="2200" kern="100" dirty="0">
                <a:solidFill>
                  <a:srgbClr val="000000"/>
                </a:solidFill>
                <a:effectLst/>
                <a:ea typeface="Calibri" panose="020F0502020204030204" pitchFamily="34" charset="0"/>
              </a:rPr>
              <a:t>Streamlines administrative processes to reduce manual efforts and errors.</a:t>
            </a:r>
            <a:endParaRPr lang="en-US" sz="2200" kern="100" dirty="0">
              <a:effectLst/>
              <a:ea typeface="Calibri" panose="020F0502020204030204" pitchFamily="34" charset="0"/>
            </a:endParaRPr>
          </a:p>
        </p:txBody>
      </p:sp>
    </p:spTree>
    <p:extLst>
      <p:ext uri="{BB962C8B-B14F-4D97-AF65-F5344CB8AC3E}">
        <p14:creationId xmlns:p14="http://schemas.microsoft.com/office/powerpoint/2010/main" val="2636241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5256-13D3-84EF-AC13-7A54A65A3863}"/>
              </a:ext>
            </a:extLst>
          </p:cNvPr>
          <p:cNvSpPr>
            <a:spLocks noGrp="1"/>
          </p:cNvSpPr>
          <p:nvPr>
            <p:ph type="title"/>
          </p:nvPr>
        </p:nvSpPr>
        <p:spPr/>
        <p:txBody>
          <a:bodyPr>
            <a:normAutofit fontScale="90000"/>
          </a:bodyPr>
          <a:lstStyle/>
          <a:p>
            <a:pPr algn="ctr"/>
            <a:r>
              <a:rPr lang="en-US" dirty="0"/>
              <a:t>FEATURES AND FUNCTIONALITY: Continued</a:t>
            </a:r>
          </a:p>
        </p:txBody>
      </p:sp>
      <p:sp>
        <p:nvSpPr>
          <p:cNvPr id="3" name="Content Placeholder 2">
            <a:extLst>
              <a:ext uri="{FF2B5EF4-FFF2-40B4-BE49-F238E27FC236}">
                <a16:creationId xmlns:a16="http://schemas.microsoft.com/office/drawing/2014/main" id="{66A266F4-60F9-884D-ECDB-FEB16A5C52A5}"/>
              </a:ext>
            </a:extLst>
          </p:cNvPr>
          <p:cNvSpPr>
            <a:spLocks noGrp="1"/>
          </p:cNvSpPr>
          <p:nvPr>
            <p:ph idx="1"/>
          </p:nvPr>
        </p:nvSpPr>
        <p:spPr>
          <a:xfrm>
            <a:off x="150125" y="968991"/>
            <a:ext cx="11928144" cy="5254388"/>
          </a:xfrm>
        </p:spPr>
        <p:txBody>
          <a:bodyPr>
            <a:normAutofit/>
          </a:bodyPr>
          <a:lstStyle/>
          <a:p>
            <a:pPr marR="0" algn="just">
              <a:lnSpc>
                <a:spcPct val="170000"/>
              </a:lnSpc>
              <a:spcBef>
                <a:spcPts val="0"/>
              </a:spcBef>
              <a:spcAft>
                <a:spcPts val="800"/>
              </a:spcAft>
            </a:pPr>
            <a:r>
              <a:rPr lang="en-US" sz="2000" b="1" kern="100" dirty="0">
                <a:solidFill>
                  <a:srgbClr val="131579"/>
                </a:solidFill>
                <a:effectLst/>
                <a:ea typeface="Calibri" panose="020F0502020204030204" pitchFamily="34" charset="0"/>
              </a:rPr>
              <a:t>Compliance and audit trails</a:t>
            </a:r>
            <a:endParaRPr lang="en-US" sz="2000" kern="100" dirty="0">
              <a:solidFill>
                <a:srgbClr val="131579"/>
              </a:solidFill>
              <a:effectLst/>
              <a:ea typeface="Calibri" panose="020F0502020204030204" pitchFamily="34" charset="0"/>
            </a:endParaRPr>
          </a:p>
          <a:p>
            <a:pPr lvl="1" algn="just">
              <a:lnSpc>
                <a:spcPct val="170000"/>
              </a:lnSpc>
              <a:spcBef>
                <a:spcPts val="0"/>
              </a:spcBef>
            </a:pPr>
            <a:r>
              <a:rPr lang="en-US" sz="2000" kern="100" dirty="0">
                <a:solidFill>
                  <a:srgbClr val="000000"/>
                </a:solidFill>
                <a:effectLst/>
                <a:ea typeface="Calibri" panose="020F0502020204030204" pitchFamily="34" charset="0"/>
              </a:rPr>
              <a:t>Maintain detailed audit trails of all actions and changes in the system</a:t>
            </a:r>
            <a:endParaRPr lang="en-US" sz="2000" kern="100" dirty="0">
              <a:effectLst/>
              <a:ea typeface="Calibri" panose="020F0502020204030204" pitchFamily="34" charset="0"/>
            </a:endParaRPr>
          </a:p>
          <a:p>
            <a:pPr lvl="1" algn="just">
              <a:lnSpc>
                <a:spcPct val="170000"/>
              </a:lnSpc>
              <a:spcBef>
                <a:spcPts val="0"/>
              </a:spcBef>
              <a:spcAft>
                <a:spcPts val="800"/>
              </a:spcAft>
            </a:pPr>
            <a:r>
              <a:rPr lang="en-US" sz="2000" kern="100" dirty="0">
                <a:solidFill>
                  <a:srgbClr val="000000"/>
                </a:solidFill>
                <a:effectLst/>
                <a:ea typeface="Calibri" panose="020F0502020204030204" pitchFamily="34" charset="0"/>
              </a:rPr>
              <a:t>Ensures compliance with legal and regulatory requirements through regular audits</a:t>
            </a:r>
            <a:r>
              <a:rPr lang="en-US" sz="2000" kern="0" dirty="0">
                <a:solidFill>
                  <a:srgbClr val="0D0D0D"/>
                </a:solidFill>
                <a:effectLst/>
                <a:ea typeface="Times New Roman" panose="02020603050405020304" pitchFamily="18" charset="0"/>
              </a:rPr>
              <a:t>.</a:t>
            </a:r>
            <a:endParaRPr lang="en-US" sz="2000" kern="100" dirty="0">
              <a:effectLst/>
              <a:ea typeface="Calibri" panose="020F0502020204030204" pitchFamily="34" charset="0"/>
            </a:endParaRPr>
          </a:p>
          <a:p>
            <a:pPr algn="just">
              <a:lnSpc>
                <a:spcPct val="170000"/>
              </a:lnSpc>
              <a:spcBef>
                <a:spcPts val="0"/>
              </a:spcBef>
              <a:spcAft>
                <a:spcPts val="800"/>
              </a:spcAft>
            </a:pPr>
            <a:r>
              <a:rPr lang="en-US" sz="2000" b="1" kern="100" dirty="0">
                <a:solidFill>
                  <a:srgbClr val="131579"/>
                </a:solidFill>
                <a:effectLst/>
                <a:ea typeface="Calibri" panose="020F0502020204030204" pitchFamily="34" charset="0"/>
              </a:rPr>
              <a:t>Mobile accessibility</a:t>
            </a:r>
            <a:endParaRPr lang="en-US" sz="2000" kern="100" dirty="0">
              <a:solidFill>
                <a:srgbClr val="131579"/>
              </a:solidFill>
              <a:effectLst/>
              <a:ea typeface="Calibri" panose="020F0502020204030204" pitchFamily="34" charset="0"/>
            </a:endParaRPr>
          </a:p>
          <a:p>
            <a:pPr lvl="1" algn="just">
              <a:lnSpc>
                <a:spcPct val="170000"/>
              </a:lnSpc>
            </a:pPr>
            <a:r>
              <a:rPr lang="en-US" sz="2000" dirty="0">
                <a:solidFill>
                  <a:srgbClr val="000000"/>
                </a:solidFill>
                <a:effectLst/>
                <a:ea typeface="Calibri" panose="020F0502020204030204" pitchFamily="34" charset="0"/>
              </a:rPr>
              <a:t>Provide full functionality through the KURBS mobile app for easy access and friendly user experience across all devices</a:t>
            </a:r>
            <a:endParaRPr lang="en-US" sz="3600" dirty="0"/>
          </a:p>
          <a:p>
            <a:endParaRPr lang="en-US" dirty="0"/>
          </a:p>
        </p:txBody>
      </p:sp>
    </p:spTree>
    <p:extLst>
      <p:ext uri="{BB962C8B-B14F-4D97-AF65-F5344CB8AC3E}">
        <p14:creationId xmlns:p14="http://schemas.microsoft.com/office/powerpoint/2010/main" val="41864342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a:t>TESTING AND FEEDBACK</a:t>
            </a:r>
          </a:p>
        </p:txBody>
      </p:sp>
      <p:sp>
        <p:nvSpPr>
          <p:cNvPr id="3" name="Content Placeholder 2"/>
          <p:cNvSpPr>
            <a:spLocks noGrp="1"/>
          </p:cNvSpPr>
          <p:nvPr>
            <p:ph idx="1"/>
          </p:nvPr>
        </p:nvSpPr>
        <p:spPr>
          <a:xfrm>
            <a:off x="0" y="823123"/>
            <a:ext cx="12192000" cy="6034877"/>
          </a:xfrm>
        </p:spPr>
        <p:txBody>
          <a:bodyPr>
            <a:normAutofit/>
          </a:bodyPr>
          <a:lstStyle/>
          <a:p>
            <a:pPr marL="0" marR="0">
              <a:lnSpc>
                <a:spcPct val="170000"/>
              </a:lnSpc>
              <a:spcBef>
                <a:spcPts val="0"/>
              </a:spcBef>
              <a:spcAft>
                <a:spcPts val="0"/>
              </a:spcAft>
            </a:pPr>
            <a:endParaRPr lang="en-US" sz="1800" b="1"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70000"/>
              </a:lnSpc>
              <a:spcBef>
                <a:spcPts val="0"/>
              </a:spcBef>
              <a:spcAft>
                <a:spcPts val="0"/>
              </a:spcAf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6" name="Rectangle 5"/>
          <p:cNvSpPr/>
          <p:nvPr/>
        </p:nvSpPr>
        <p:spPr>
          <a:xfrm>
            <a:off x="345990" y="823123"/>
            <a:ext cx="8921578" cy="563231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Critical Role</a:t>
            </a:r>
            <a:r>
              <a:rPr lang="en-US" sz="2000" dirty="0">
                <a:latin typeface="Arial" panose="020B0604020202020204" pitchFamily="34" charset="0"/>
                <a:cs typeface="Arial" panose="020B0604020202020204" pitchFamily="34" charset="0"/>
              </a:rPr>
              <a:t>: Testing and quality assurance ensured system reliability, </a:t>
            </a:r>
            <a:r>
              <a:rPr lang="en-US" sz="2000" dirty="0" smtClean="0">
                <a:latin typeface="Arial" panose="020B0604020202020204" pitchFamily="34" charset="0"/>
                <a:cs typeface="Arial" panose="020B0604020202020204" pitchFamily="34" charset="0"/>
              </a:rPr>
              <a:t>accuracy, and Security.</a:t>
            </a:r>
          </a:p>
          <a:p>
            <a:pPr marL="342900" indent="-342900">
              <a:lnSpc>
                <a:spcPct val="150000"/>
              </a:lnSpc>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Processes</a:t>
            </a:r>
            <a:r>
              <a:rPr lang="en-US" sz="2000" dirty="0">
                <a:latin typeface="Arial" panose="020B0604020202020204" pitchFamily="34" charset="0"/>
                <a:cs typeface="Arial" panose="020B0604020202020204" pitchFamily="34" charset="0"/>
              </a:rPr>
              <a:t>: Rigorous testing, quality control, and issue resolution minimized defects</a:t>
            </a:r>
            <a:r>
              <a:rPr lang="en-US" sz="20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Tools </a:t>
            </a:r>
            <a:r>
              <a:rPr lang="en-US" sz="2000" b="1" dirty="0">
                <a:latin typeface="Arial" panose="020B0604020202020204" pitchFamily="34" charset="0"/>
                <a:cs typeface="Arial" panose="020B0604020202020204" pitchFamily="34" charset="0"/>
              </a:rPr>
              <a:t>Used</a:t>
            </a:r>
            <a:r>
              <a:rPr lang="en-US" sz="2000" dirty="0">
                <a:latin typeface="Arial" panose="020B0604020202020204" pitchFamily="34" charset="0"/>
                <a:cs typeface="Arial" panose="020B0604020202020204" pitchFamily="34" charset="0"/>
              </a:rPr>
              <a:t>: Jira and TestRail for test management, execution, and reporting</a:t>
            </a:r>
            <a:r>
              <a:rPr lang="en-US" sz="20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Manual </a:t>
            </a:r>
            <a:r>
              <a:rPr lang="en-US" sz="2000" b="1" dirty="0">
                <a:latin typeface="Arial" panose="020B0604020202020204" pitchFamily="34" charset="0"/>
                <a:cs typeface="Arial" panose="020B0604020202020204" pitchFamily="34" charset="0"/>
              </a:rPr>
              <a:t>Testing</a:t>
            </a:r>
            <a:r>
              <a:rPr lang="en-US" sz="2000" dirty="0">
                <a:latin typeface="Arial" panose="020B0604020202020204" pitchFamily="34" charset="0"/>
                <a:cs typeface="Arial" panose="020B0604020202020204" pitchFamily="34" charset="0"/>
              </a:rPr>
              <a:t>: Validated user interactions, UI components, and data accuracy</a:t>
            </a:r>
            <a:r>
              <a:rPr lang="en-US" sz="20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Security</a:t>
            </a:r>
            <a:r>
              <a:rPr lang="en-US" sz="2000" dirty="0">
                <a:latin typeface="Arial" panose="020B0604020202020204" pitchFamily="34" charset="0"/>
                <a:cs typeface="Arial" panose="020B0604020202020204" pitchFamily="34" charset="0"/>
              </a:rPr>
              <a:t>: Vulnerability scanning and penetration testing identified and addressed security weaknesses</a:t>
            </a:r>
            <a:r>
              <a:rPr lang="en-US" sz="20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Team </a:t>
            </a:r>
            <a:r>
              <a:rPr lang="en-US" sz="2000" b="1" dirty="0">
                <a:latin typeface="Arial" panose="020B0604020202020204" pitchFamily="34" charset="0"/>
                <a:cs typeface="Arial" panose="020B0604020202020204" pitchFamily="34" charset="0"/>
              </a:rPr>
              <a:t>Collaboration</a:t>
            </a:r>
            <a:r>
              <a:rPr lang="en-US" sz="2000" dirty="0">
                <a:latin typeface="Arial" panose="020B0604020202020204" pitchFamily="34" charset="0"/>
                <a:cs typeface="Arial" panose="020B0604020202020204" pitchFamily="34" charset="0"/>
              </a:rPr>
              <a:t>: Ensured issue resolution with transparent communication channels.</a:t>
            </a:r>
          </a:p>
        </p:txBody>
      </p:sp>
    </p:spTree>
    <p:extLst>
      <p:ext uri="{BB962C8B-B14F-4D97-AF65-F5344CB8AC3E}">
        <p14:creationId xmlns:p14="http://schemas.microsoft.com/office/powerpoint/2010/main" val="12529348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FUTURE DEVELOPMENT</a:t>
            </a:r>
          </a:p>
        </p:txBody>
      </p:sp>
      <p:sp>
        <p:nvSpPr>
          <p:cNvPr id="3" name="Content Placeholder 2"/>
          <p:cNvSpPr>
            <a:spLocks noGrp="1"/>
          </p:cNvSpPr>
          <p:nvPr>
            <p:ph idx="1"/>
          </p:nvPr>
        </p:nvSpPr>
        <p:spPr>
          <a:xfrm>
            <a:off x="0" y="968990"/>
            <a:ext cx="12192000" cy="5889010"/>
          </a:xfrm>
        </p:spPr>
        <p:txBody>
          <a:bodyPr>
            <a:normAutofit fontScale="92500" lnSpcReduction="10000"/>
          </a:bodyPr>
          <a:lstStyle/>
          <a:p>
            <a:pPr algn="just">
              <a:lnSpc>
                <a:spcPct val="150000"/>
              </a:lnSpc>
              <a:spcBef>
                <a:spcPts val="0"/>
              </a:spcBef>
              <a:tabLst>
                <a:tab pos="266700" algn="l"/>
              </a:tabLst>
            </a:pPr>
            <a:r>
              <a:rPr lang="en-US" sz="2200" dirty="0">
                <a:effectLst/>
                <a:ea typeface="DengXian" panose="02010600030101010101" pitchFamily="2" charset="-122"/>
              </a:rPr>
              <a:t>Future enhancements will introduce new features based on user feedback. </a:t>
            </a:r>
            <a:endParaRPr lang="en-US" sz="2200" dirty="0" smtClean="0">
              <a:effectLst/>
              <a:ea typeface="DengXian" panose="02010600030101010101" pitchFamily="2" charset="-122"/>
            </a:endParaRPr>
          </a:p>
          <a:p>
            <a:pPr algn="just">
              <a:lnSpc>
                <a:spcPct val="150000"/>
              </a:lnSpc>
              <a:spcBef>
                <a:spcPts val="0"/>
              </a:spcBef>
              <a:tabLst>
                <a:tab pos="266700" algn="l"/>
              </a:tabLst>
            </a:pPr>
            <a:r>
              <a:rPr lang="en-US" sz="2200" dirty="0" smtClean="0">
                <a:effectLst/>
                <a:ea typeface="DengXian" panose="02010600030101010101" pitchFamily="2" charset="-122"/>
              </a:rPr>
              <a:t>Feature </a:t>
            </a:r>
            <a:r>
              <a:rPr lang="en-US" sz="2200" dirty="0">
                <a:effectLst/>
                <a:ea typeface="DengXian" panose="02010600030101010101" pitchFamily="2" charset="-122"/>
              </a:rPr>
              <a:t>improvements will ensure that the system remains versatile and adaptable to evolving user needs.</a:t>
            </a:r>
          </a:p>
          <a:p>
            <a:pPr algn="just">
              <a:lnSpc>
                <a:spcPct val="150000"/>
              </a:lnSpc>
              <a:spcBef>
                <a:spcPts val="0"/>
              </a:spcBef>
              <a:tabLst>
                <a:tab pos="266700" algn="l"/>
              </a:tabLst>
            </a:pPr>
            <a:r>
              <a:rPr lang="en-US" sz="2200" dirty="0">
                <a:effectLst/>
                <a:ea typeface="DengXian" panose="02010600030101010101" pitchFamily="2" charset="-122"/>
              </a:rPr>
              <a:t>The Future Development highlights the commitment to adapting to emerging technologies and aligning with trends in pension management. </a:t>
            </a:r>
          </a:p>
          <a:p>
            <a:pPr algn="just">
              <a:lnSpc>
                <a:spcPct val="150000"/>
              </a:lnSpc>
              <a:spcBef>
                <a:spcPts val="0"/>
              </a:spcBef>
              <a:tabLst>
                <a:tab pos="266700" algn="l"/>
              </a:tabLst>
            </a:pPr>
            <a:r>
              <a:rPr lang="en-US" sz="2200" dirty="0">
                <a:effectLst/>
                <a:ea typeface="DengXian" panose="02010600030101010101" pitchFamily="2" charset="-122"/>
              </a:rPr>
              <a:t>It emphasizes the importance of user feedback in guiding future development, ensuring that the automated pension statement system remains a user-centric, efficient, and trustworthy solution for pension management needs.</a:t>
            </a:r>
            <a:endParaRPr lang="en-US" sz="2200" b="1" dirty="0">
              <a:effectLst/>
              <a:ea typeface="DengXian" panose="02010600030101010101" pitchFamily="2" charset="-122"/>
            </a:endParaRPr>
          </a:p>
          <a:p>
            <a:pPr algn="just">
              <a:lnSpc>
                <a:spcPct val="150000"/>
              </a:lnSpc>
              <a:spcBef>
                <a:spcPts val="0"/>
              </a:spcBef>
              <a:buFont typeface="Wingdings" panose="05000000000000000000" pitchFamily="2" charset="2"/>
              <a:buChar char="Ø"/>
              <a:tabLst>
                <a:tab pos="266700" algn="l"/>
              </a:tabLst>
            </a:pPr>
            <a:r>
              <a:rPr lang="en-US" sz="2200" b="1" u="sng" dirty="0">
                <a:solidFill>
                  <a:srgbClr val="131579"/>
                </a:solidFill>
                <a:effectLst/>
                <a:ea typeface="DengXian" panose="02010600030101010101" pitchFamily="2" charset="-122"/>
              </a:rPr>
              <a:t>Enhancements and Updates</a:t>
            </a:r>
            <a:endParaRPr lang="en-US" sz="2200" u="sng" dirty="0">
              <a:solidFill>
                <a:srgbClr val="131579"/>
              </a:solidFill>
              <a:effectLst/>
              <a:ea typeface="DengXian" panose="02010600030101010101" pitchFamily="2" charset="-122"/>
            </a:endParaRPr>
          </a:p>
          <a:p>
            <a:pPr algn="just">
              <a:lnSpc>
                <a:spcPct val="150000"/>
              </a:lnSpc>
              <a:spcBef>
                <a:spcPts val="0"/>
              </a:spcBef>
              <a:buFont typeface="Wingdings" panose="05000000000000000000" pitchFamily="2" charset="2"/>
              <a:buChar char="ü"/>
              <a:tabLst>
                <a:tab pos="266700" algn="l"/>
              </a:tabLst>
            </a:pPr>
            <a:r>
              <a:rPr lang="en-US" sz="2200" b="1" dirty="0">
                <a:solidFill>
                  <a:srgbClr val="C05108"/>
                </a:solidFill>
                <a:effectLst/>
                <a:ea typeface="DengXian" panose="02010600030101010101" pitchFamily="2" charset="-122"/>
              </a:rPr>
              <a:t>Performance Optimizations: </a:t>
            </a:r>
          </a:p>
          <a:p>
            <a:pPr lvl="1" algn="just">
              <a:lnSpc>
                <a:spcPct val="150000"/>
              </a:lnSpc>
              <a:spcBef>
                <a:spcPts val="0"/>
              </a:spcBef>
              <a:tabLst>
                <a:tab pos="266700" algn="l"/>
              </a:tabLst>
            </a:pPr>
            <a:r>
              <a:rPr lang="en-US" sz="2200" dirty="0">
                <a:ea typeface="DengXian" panose="02010600030101010101" pitchFamily="2" charset="-122"/>
              </a:rPr>
              <a:t>Addressing </a:t>
            </a:r>
            <a:r>
              <a:rPr lang="en-US" sz="2200" dirty="0">
                <a:effectLst/>
                <a:ea typeface="DengXian" panose="02010600030101010101" pitchFamily="2" charset="-122"/>
              </a:rPr>
              <a:t>performance concerns, particularly during peak usage, is a top priority. </a:t>
            </a:r>
          </a:p>
          <a:p>
            <a:pPr lvl="1" algn="just">
              <a:lnSpc>
                <a:spcPct val="150000"/>
              </a:lnSpc>
              <a:spcBef>
                <a:spcPts val="0"/>
              </a:spcBef>
              <a:tabLst>
                <a:tab pos="266700" algn="l"/>
              </a:tabLst>
            </a:pPr>
            <a:r>
              <a:rPr lang="en-US" sz="2200" dirty="0">
                <a:effectLst/>
                <a:ea typeface="DengXian" panose="02010600030101010101" pitchFamily="2" charset="-122"/>
              </a:rPr>
              <a:t>Ongoing performance optimizations will ensure that the system operates smoothly and efficiently even under heavy loads.</a:t>
            </a:r>
          </a:p>
          <a:p>
            <a:pPr marL="0" indent="0">
              <a:buNone/>
            </a:pPr>
            <a:endParaRPr lang="en-US" dirty="0"/>
          </a:p>
        </p:txBody>
      </p:sp>
      <p:sp>
        <p:nvSpPr>
          <p:cNvPr id="6" name="Date Placeholder 5">
            <a:extLst>
              <a:ext uri="{FF2B5EF4-FFF2-40B4-BE49-F238E27FC236}">
                <a16:creationId xmlns:a16="http://schemas.microsoft.com/office/drawing/2014/main" id="{7C6DE598-D270-99FB-CEB7-7CC67172814C}"/>
              </a:ext>
            </a:extLst>
          </p:cNvPr>
          <p:cNvSpPr>
            <a:spLocks noGrp="1"/>
          </p:cNvSpPr>
          <p:nvPr>
            <p:ph type="dt" sz="half" idx="10"/>
          </p:nvPr>
        </p:nvSpPr>
        <p:spPr/>
        <p:txBody>
          <a:bodyPr/>
          <a:lstStyle/>
          <a:p>
            <a:fld id="{BDDEC20F-360F-4CB1-AC17-AFC7501B7A24}" type="datetime1">
              <a:rPr lang="en-US" smtClean="0"/>
              <a:t>6/27/2024</a:t>
            </a:fld>
            <a:endParaRPr lang="en-US"/>
          </a:p>
        </p:txBody>
      </p:sp>
      <p:sp>
        <p:nvSpPr>
          <p:cNvPr id="7" name="Footer Placeholder 6">
            <a:extLst>
              <a:ext uri="{FF2B5EF4-FFF2-40B4-BE49-F238E27FC236}">
                <a16:creationId xmlns:a16="http://schemas.microsoft.com/office/drawing/2014/main" id="{0C92BED7-8F5A-A471-E79B-C61C25CE6ECC}"/>
              </a:ext>
            </a:extLst>
          </p:cNvPr>
          <p:cNvSpPr>
            <a:spLocks noGrp="1"/>
          </p:cNvSpPr>
          <p:nvPr>
            <p:ph type="ftr" sz="quarter" idx="11"/>
          </p:nvPr>
        </p:nvSpPr>
        <p:spPr/>
        <p:txBody>
          <a:bodyPr/>
          <a:lstStyle/>
          <a:p>
            <a:r>
              <a:rPr lang="en-US"/>
              <a:t>“Retirement Made Easy”</a:t>
            </a:r>
          </a:p>
        </p:txBody>
      </p:sp>
    </p:spTree>
    <p:extLst>
      <p:ext uri="{BB962C8B-B14F-4D97-AF65-F5344CB8AC3E}">
        <p14:creationId xmlns:p14="http://schemas.microsoft.com/office/powerpoint/2010/main" val="42527375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824AC-2B02-BFA7-3E46-9C4F61C29741}"/>
              </a:ext>
            </a:extLst>
          </p:cNvPr>
          <p:cNvSpPr>
            <a:spLocks noGrp="1"/>
          </p:cNvSpPr>
          <p:nvPr>
            <p:ph type="title"/>
          </p:nvPr>
        </p:nvSpPr>
        <p:spPr/>
        <p:txBody>
          <a:bodyPr>
            <a:normAutofit fontScale="90000"/>
          </a:bodyPr>
          <a:lstStyle/>
          <a:p>
            <a:pPr algn="ctr"/>
            <a:r>
              <a:rPr lang="en-US" sz="4000" dirty="0"/>
              <a:t>FUTURE DEVELOPMENT: Continued</a:t>
            </a:r>
          </a:p>
        </p:txBody>
      </p:sp>
      <p:sp>
        <p:nvSpPr>
          <p:cNvPr id="3" name="Content Placeholder 2">
            <a:extLst>
              <a:ext uri="{FF2B5EF4-FFF2-40B4-BE49-F238E27FC236}">
                <a16:creationId xmlns:a16="http://schemas.microsoft.com/office/drawing/2014/main" id="{6D0C5E32-3935-D6AF-29A0-7A49D4AD74D5}"/>
              </a:ext>
            </a:extLst>
          </p:cNvPr>
          <p:cNvSpPr>
            <a:spLocks noGrp="1"/>
          </p:cNvSpPr>
          <p:nvPr>
            <p:ph idx="1"/>
          </p:nvPr>
        </p:nvSpPr>
        <p:spPr>
          <a:xfrm>
            <a:off x="0" y="941696"/>
            <a:ext cx="12192000" cy="5414654"/>
          </a:xfrm>
        </p:spPr>
        <p:txBody>
          <a:bodyPr>
            <a:normAutofit lnSpcReduction="10000"/>
          </a:bodyPr>
          <a:lstStyle/>
          <a:p>
            <a:pPr marR="0" lvl="0" algn="just">
              <a:lnSpc>
                <a:spcPct val="150000"/>
              </a:lnSpc>
              <a:spcBef>
                <a:spcPts val="0"/>
              </a:spcBef>
              <a:spcAft>
                <a:spcPts val="0"/>
              </a:spcAft>
              <a:tabLst>
                <a:tab pos="266700" algn="l"/>
              </a:tabLst>
            </a:pPr>
            <a:r>
              <a:rPr lang="en-US" sz="2000" b="1" dirty="0">
                <a:solidFill>
                  <a:srgbClr val="131579"/>
                </a:solidFill>
                <a:effectLst/>
                <a:ea typeface="DengXian" panose="02010600030101010101" pitchFamily="2" charset="-122"/>
              </a:rPr>
              <a:t>User-Centric Approach</a:t>
            </a:r>
            <a:r>
              <a:rPr lang="en-US" sz="2000" b="1" dirty="0">
                <a:effectLst/>
                <a:ea typeface="DengXian" panose="02010600030101010101" pitchFamily="2" charset="-122"/>
              </a:rPr>
              <a:t>:</a:t>
            </a:r>
            <a:endParaRPr lang="en-US" sz="2000" dirty="0">
              <a:effectLst/>
              <a:ea typeface="DengXian" panose="02010600030101010101" pitchFamily="2" charset="-122"/>
            </a:endParaRPr>
          </a:p>
          <a:p>
            <a:pPr marL="800100" lvl="1" indent="-342900" algn="just">
              <a:lnSpc>
                <a:spcPct val="150000"/>
              </a:lnSpc>
              <a:spcBef>
                <a:spcPts val="0"/>
              </a:spcBef>
              <a:buFont typeface="Wingdings" panose="05000000000000000000" pitchFamily="2" charset="2"/>
              <a:buChar char=""/>
              <a:tabLst>
                <a:tab pos="266700" algn="l"/>
              </a:tabLst>
            </a:pPr>
            <a:r>
              <a:rPr lang="en-US" sz="2000" dirty="0">
                <a:solidFill>
                  <a:srgbClr val="C05108"/>
                </a:solidFill>
                <a:effectLst/>
                <a:ea typeface="DengXian" panose="02010600030101010101" pitchFamily="2" charset="-122"/>
              </a:rPr>
              <a:t>Continuous User Engagement</a:t>
            </a:r>
            <a:r>
              <a:rPr lang="en-US" sz="2000" dirty="0">
                <a:effectLst/>
                <a:ea typeface="DengXian" panose="02010600030101010101" pitchFamily="2" charset="-122"/>
              </a:rPr>
              <a:t>: </a:t>
            </a:r>
          </a:p>
          <a:p>
            <a:pPr lvl="2" algn="just">
              <a:lnSpc>
                <a:spcPct val="150000"/>
              </a:lnSpc>
              <a:spcBef>
                <a:spcPts val="0"/>
              </a:spcBef>
              <a:tabLst>
                <a:tab pos="266700" algn="l"/>
              </a:tabLst>
            </a:pPr>
            <a:r>
              <a:rPr lang="en-US" dirty="0">
                <a:effectLst/>
                <a:ea typeface="DengXian" panose="02010600030101010101" pitchFamily="2" charset="-122"/>
              </a:rPr>
              <a:t>A core principle of the system's future development is continuous user engagement. User feedback will continue to be actively sought and used to drive system enhancements and improvements. Users will remain at the center of development decisions, ensuring that the system evolves to meet their evolving needs.</a:t>
            </a:r>
            <a:endParaRPr lang="en-US" sz="2800" dirty="0">
              <a:effectLst/>
              <a:ea typeface="DengXian" panose="02010600030101010101" pitchFamily="2" charset="-122"/>
            </a:endParaRPr>
          </a:p>
          <a:p>
            <a:pPr algn="just">
              <a:lnSpc>
                <a:spcPct val="150000"/>
              </a:lnSpc>
              <a:spcBef>
                <a:spcPts val="0"/>
              </a:spcBef>
              <a:tabLst>
                <a:tab pos="266700" algn="l"/>
              </a:tabLst>
            </a:pPr>
            <a:r>
              <a:rPr lang="en-US" sz="2000" b="1" dirty="0">
                <a:solidFill>
                  <a:srgbClr val="131579"/>
                </a:solidFill>
                <a:effectLst/>
                <a:ea typeface="DengXian" panose="02010600030101010101" pitchFamily="2" charset="-122"/>
              </a:rPr>
              <a:t>Regular Updates: </a:t>
            </a:r>
          </a:p>
          <a:p>
            <a:pPr lvl="2" algn="just">
              <a:lnSpc>
                <a:spcPct val="150000"/>
              </a:lnSpc>
              <a:spcBef>
                <a:spcPts val="0"/>
              </a:spcBef>
              <a:tabLst>
                <a:tab pos="266700" algn="l"/>
              </a:tabLst>
            </a:pPr>
            <a:r>
              <a:rPr lang="en-US" dirty="0">
                <a:effectLst/>
                <a:ea typeface="DengXian" panose="02010600030101010101" pitchFamily="2" charset="-122"/>
              </a:rPr>
              <a:t>The automated pension statement system will continue to receive regular updates. </a:t>
            </a:r>
          </a:p>
          <a:p>
            <a:pPr lvl="2" algn="just">
              <a:lnSpc>
                <a:spcPct val="150000"/>
              </a:lnSpc>
              <a:spcBef>
                <a:spcPts val="0"/>
              </a:spcBef>
              <a:tabLst>
                <a:tab pos="266700" algn="l"/>
              </a:tabLst>
            </a:pPr>
            <a:r>
              <a:rPr lang="en-US" dirty="0">
                <a:effectLst/>
                <a:ea typeface="DengXian" panose="02010600030101010101" pitchFamily="2" charset="-122"/>
              </a:rPr>
              <a:t>Updates will be planned and executed to introduce new capabilities and address any identified issues. </a:t>
            </a:r>
          </a:p>
          <a:p>
            <a:pPr lvl="2" algn="just">
              <a:lnSpc>
                <a:spcPct val="150000"/>
              </a:lnSpc>
              <a:spcBef>
                <a:spcPts val="0"/>
              </a:spcBef>
              <a:tabLst>
                <a:tab pos="266700" algn="l"/>
              </a:tabLst>
            </a:pPr>
            <a:r>
              <a:rPr lang="en-US" dirty="0">
                <a:effectLst/>
                <a:ea typeface="DengXian" panose="02010600030101010101" pitchFamily="2" charset="-122"/>
              </a:rPr>
              <a:t>Users can expect a consistent stream of improvements to ensure the system remains at the forefront of pension management technology</a:t>
            </a:r>
            <a:r>
              <a:rPr lang="en-US" sz="1600" dirty="0">
                <a:effectLst/>
                <a:ea typeface="DengXian" panose="02010600030101010101" pitchFamily="2" charset="-122"/>
              </a:rPr>
              <a:t>.</a:t>
            </a:r>
          </a:p>
          <a:p>
            <a:pPr lvl="1" indent="0">
              <a:lnSpc>
                <a:spcPct val="150000"/>
              </a:lnSpc>
              <a:spcBef>
                <a:spcPts val="0"/>
              </a:spcBef>
              <a:buNone/>
            </a:pPr>
            <a:endParaRPr lang="en-US" sz="1900" dirty="0">
              <a:effectLst/>
              <a:latin typeface="Times New Roman" panose="02020603050405020304" pitchFamily="18" charset="0"/>
              <a:ea typeface="DengXian" panose="02010600030101010101" pitchFamily="2" charset="-122"/>
              <a:cs typeface="Times New Roman" panose="02020603050405020304" pitchFamily="18" charset="0"/>
            </a:endParaRPr>
          </a:p>
          <a:p>
            <a:pPr marL="457200" marR="0" algn="just">
              <a:lnSpc>
                <a:spcPct val="150000"/>
              </a:lnSpc>
              <a:spcBef>
                <a:spcPts val="0"/>
              </a:spcBef>
              <a:spcAft>
                <a:spcPts val="0"/>
              </a:spcAft>
            </a:pPr>
            <a:endParaRPr lang="en-US" sz="2000" dirty="0">
              <a:effectLst/>
              <a:ea typeface="DengXian" panose="02010600030101010101" pitchFamily="2" charset="-122"/>
            </a:endParaRPr>
          </a:p>
          <a:p>
            <a:endParaRPr lang="en-US" dirty="0"/>
          </a:p>
        </p:txBody>
      </p:sp>
      <p:sp>
        <p:nvSpPr>
          <p:cNvPr id="4" name="Date Placeholder 3">
            <a:extLst>
              <a:ext uri="{FF2B5EF4-FFF2-40B4-BE49-F238E27FC236}">
                <a16:creationId xmlns:a16="http://schemas.microsoft.com/office/drawing/2014/main" id="{76EEF602-A57E-AA2C-A82B-62A0691A1F02}"/>
              </a:ext>
            </a:extLst>
          </p:cNvPr>
          <p:cNvSpPr>
            <a:spLocks noGrp="1"/>
          </p:cNvSpPr>
          <p:nvPr>
            <p:ph type="dt" sz="half" idx="10"/>
          </p:nvPr>
        </p:nvSpPr>
        <p:spPr/>
        <p:txBody>
          <a:bodyPr/>
          <a:lstStyle/>
          <a:p>
            <a:fld id="{F6E027BD-1AA3-49BB-84A4-CB2D551E6E10}" type="datetime1">
              <a:rPr lang="en-US" smtClean="0"/>
              <a:t>6/27/2024</a:t>
            </a:fld>
            <a:endParaRPr lang="en-US"/>
          </a:p>
        </p:txBody>
      </p:sp>
      <p:sp>
        <p:nvSpPr>
          <p:cNvPr id="5" name="Footer Placeholder 4">
            <a:extLst>
              <a:ext uri="{FF2B5EF4-FFF2-40B4-BE49-F238E27FC236}">
                <a16:creationId xmlns:a16="http://schemas.microsoft.com/office/drawing/2014/main" id="{31FF3606-9D5F-B23E-CB9A-6D4C0063A429}"/>
              </a:ext>
            </a:extLst>
          </p:cNvPr>
          <p:cNvSpPr>
            <a:spLocks noGrp="1"/>
          </p:cNvSpPr>
          <p:nvPr>
            <p:ph type="ftr" sz="quarter" idx="11"/>
          </p:nvPr>
        </p:nvSpPr>
        <p:spPr/>
        <p:txBody>
          <a:bodyPr/>
          <a:lstStyle/>
          <a:p>
            <a:r>
              <a:rPr lang="en-US"/>
              <a:t>“Retirement Made Easy”</a:t>
            </a:r>
          </a:p>
        </p:txBody>
      </p:sp>
    </p:spTree>
    <p:extLst>
      <p:ext uri="{BB962C8B-B14F-4D97-AF65-F5344CB8AC3E}">
        <p14:creationId xmlns:p14="http://schemas.microsoft.com/office/powerpoint/2010/main" val="468056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CONCLUSION</a:t>
            </a:r>
          </a:p>
        </p:txBody>
      </p:sp>
      <p:sp>
        <p:nvSpPr>
          <p:cNvPr id="4" name="Rectangle 1"/>
          <p:cNvSpPr>
            <a:spLocks noGrp="1" noChangeArrowheads="1"/>
          </p:cNvSpPr>
          <p:nvPr>
            <p:ph idx="1"/>
          </p:nvPr>
        </p:nvSpPr>
        <p:spPr bwMode="auto">
          <a:xfrm>
            <a:off x="0" y="1354189"/>
            <a:ext cx="118999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Strong Positive Feedback</a:t>
            </a:r>
            <a:r>
              <a:rPr kumimoji="0" lang="en-US" altLang="en-US" sz="1800" b="0" i="0" u="none" strike="noStrike" cap="none" normalizeH="0" baseline="0" dirty="0" smtClean="0">
                <a:ln>
                  <a:noFill/>
                </a:ln>
                <a:solidFill>
                  <a:schemeClr val="tx1"/>
                </a:solidFill>
                <a:effectLst/>
                <a:latin typeface="Arial" panose="020B0604020202020204" pitchFamily="34" charset="0"/>
              </a:rPr>
              <a:t>: High user satisfaction with ease of use, data accessibility, and customization.</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Trust in Data Accuracy</a:t>
            </a:r>
            <a:r>
              <a:rPr kumimoji="0" lang="en-US" altLang="en-US" sz="1800" b="0" i="0" u="none" strike="noStrike" cap="none" normalizeH="0" baseline="0" dirty="0" smtClean="0">
                <a:ln>
                  <a:noFill/>
                </a:ln>
                <a:solidFill>
                  <a:schemeClr val="tx1"/>
                </a:solidFill>
                <a:effectLst/>
                <a:latin typeface="Arial" panose="020B0604020202020204" pitchFamily="34" charset="0"/>
              </a:rPr>
              <a:t>: Users trust the system, though complex pension calculations raise some concerns.</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Robust Performance</a:t>
            </a:r>
            <a:r>
              <a:rPr kumimoji="0" lang="en-US" altLang="en-US" sz="1800" b="0" i="0" u="none" strike="noStrike" cap="none" normalizeH="0" baseline="0" dirty="0" smtClean="0">
                <a:ln>
                  <a:noFill/>
                </a:ln>
                <a:solidFill>
                  <a:schemeClr val="tx1"/>
                </a:solidFill>
                <a:effectLst/>
                <a:latin typeface="Arial" panose="020B0604020202020204" pitchFamily="34" charset="0"/>
              </a:rPr>
              <a:t>: Significant efficiency and time savings, with minor peak hour challenges.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Future Development Focus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Enhanced customization based on user feedback.</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Improved transparency in pension calculations.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Ongoing performance optimizations.</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Embracing Emerging Technologies</a:t>
            </a:r>
            <a:r>
              <a:rPr kumimoji="0" lang="en-US" altLang="en-US" sz="1800" b="0" i="0" u="none" strike="noStrike" cap="none" normalizeH="0" baseline="0" dirty="0" smtClean="0">
                <a:ln>
                  <a:noFill/>
                </a:ln>
                <a:solidFill>
                  <a:schemeClr val="tx1"/>
                </a:solidFill>
                <a:effectLst/>
                <a:latin typeface="Arial" panose="020B0604020202020204" pitchFamily="34" charset="0"/>
              </a:rPr>
              <a:t>: A user-centric approach will keep the system a leading solution in pension management. </a:t>
            </a:r>
          </a:p>
        </p:txBody>
      </p:sp>
    </p:spTree>
    <p:extLst>
      <p:ext uri="{BB962C8B-B14F-4D97-AF65-F5344CB8AC3E}">
        <p14:creationId xmlns:p14="http://schemas.microsoft.com/office/powerpoint/2010/main" val="14444277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a:t>REFERENCES</a:t>
            </a:r>
          </a:p>
        </p:txBody>
      </p:sp>
      <p:sp>
        <p:nvSpPr>
          <p:cNvPr id="3" name="Content Placeholder 2"/>
          <p:cNvSpPr>
            <a:spLocks noGrp="1"/>
          </p:cNvSpPr>
          <p:nvPr>
            <p:ph idx="1"/>
          </p:nvPr>
        </p:nvSpPr>
        <p:spPr>
          <a:xfrm>
            <a:off x="0" y="928048"/>
            <a:ext cx="12192000" cy="5929952"/>
          </a:xfrm>
        </p:spPr>
        <p:txBody>
          <a:bodyPr>
            <a:normAutofit lnSpcReduction="10000"/>
          </a:bodyPr>
          <a:lstStyle/>
          <a:p>
            <a:pPr algn="just">
              <a:lnSpc>
                <a:spcPct val="160000"/>
              </a:lnSpc>
              <a:spcBef>
                <a:spcPts val="0"/>
              </a:spcBef>
              <a:tabLst>
                <a:tab pos="266700" algn="l"/>
              </a:tabLst>
            </a:pPr>
            <a:r>
              <a:rPr lang="en-US" sz="2000" dirty="0">
                <a:effectLst/>
                <a:ea typeface="DengXian" panose="02010600030101010101" pitchFamily="2" charset="-122"/>
              </a:rPr>
              <a:t>Johnson, A. B. (2023). Enhancing Retirement Planning: The Role Of Automated Pension Statements. Journal Of Retirement Planning, 10(2), 45-60. </a:t>
            </a:r>
          </a:p>
          <a:p>
            <a:pPr algn="just">
              <a:lnSpc>
                <a:spcPct val="160000"/>
              </a:lnSpc>
              <a:spcBef>
                <a:spcPts val="0"/>
              </a:spcBef>
              <a:tabLst>
                <a:tab pos="266700" algn="l"/>
              </a:tabLst>
            </a:pPr>
            <a:r>
              <a:rPr lang="en-US" sz="2000" dirty="0">
                <a:effectLst/>
                <a:ea typeface="DengXian" panose="02010600030101010101" pitchFamily="2" charset="-122"/>
              </a:rPr>
              <a:t>Rodriguez, M. L. (2023). Enhancing Pension Communication through Automation. In P. Anderson &amp; B. Thompson (Eds.), Proceedings of the International Conference on Financial Technology (pp. 45-58). Springer.</a:t>
            </a:r>
          </a:p>
          <a:p>
            <a:pPr algn="just">
              <a:lnSpc>
                <a:spcPct val="160000"/>
              </a:lnSpc>
              <a:spcBef>
                <a:spcPts val="0"/>
              </a:spcBef>
              <a:tabLst>
                <a:tab pos="266700" algn="l"/>
              </a:tabLst>
            </a:pPr>
            <a:r>
              <a:rPr lang="en-US" sz="2000" dirty="0">
                <a:effectLst/>
                <a:ea typeface="DengXian" panose="02010600030101010101" pitchFamily="2" charset="-122"/>
              </a:rPr>
              <a:t>U.S. Department of Labor. (2023). Annual Report on Automated Pension Statements. Report No. Dol-2023-001. </a:t>
            </a:r>
          </a:p>
          <a:p>
            <a:pPr algn="just">
              <a:lnSpc>
                <a:spcPct val="160000"/>
              </a:lnSpc>
              <a:spcBef>
                <a:spcPts val="0"/>
              </a:spcBef>
              <a:tabLst>
                <a:tab pos="266700" algn="l"/>
              </a:tabLst>
            </a:pPr>
            <a:r>
              <a:rPr lang="en-US" sz="2000" dirty="0">
                <a:effectLst/>
                <a:ea typeface="DengXian" panose="02010600030101010101" pitchFamily="2" charset="-122"/>
              </a:rPr>
              <a:t>Miller, C. D. (2023). Innovations In Automated Pension Statement Delivery. </a:t>
            </a:r>
          </a:p>
          <a:p>
            <a:pPr algn="just">
              <a:lnSpc>
                <a:spcPct val="160000"/>
              </a:lnSpc>
              <a:spcBef>
                <a:spcPts val="0"/>
              </a:spcBef>
              <a:tabLst>
                <a:tab pos="266700" algn="l"/>
              </a:tabLst>
            </a:pPr>
            <a:r>
              <a:rPr lang="en-US" sz="2000" dirty="0">
                <a:effectLst/>
                <a:ea typeface="DengXian" panose="02010600030101010101" pitchFamily="2" charset="-122"/>
              </a:rPr>
              <a:t>In S. Jones &amp; A. Smith (Eds.), Proceedings of The International Conference on Retirement Planning (Pp. 123-135). Academic Press. Doi:</a:t>
            </a:r>
          </a:p>
          <a:p>
            <a:pPr algn="just">
              <a:lnSpc>
                <a:spcPct val="160000"/>
              </a:lnSpc>
              <a:spcBef>
                <a:spcPts val="0"/>
              </a:spcBef>
              <a:tabLst>
                <a:tab pos="266700" algn="l"/>
              </a:tabLst>
            </a:pPr>
            <a:r>
              <a:rPr lang="en-US" sz="2000" dirty="0">
                <a:effectLst/>
                <a:ea typeface="DengXian" panose="02010600030101010101" pitchFamily="2" charset="-122"/>
              </a:rPr>
              <a:t>Johnson, M. A. (2023). Transforming Retirement Savings: The Impact of Automated Pension Statements. Retirement Solutions Inc. </a:t>
            </a:r>
          </a:p>
        </p:txBody>
      </p:sp>
    </p:spTree>
    <p:extLst>
      <p:ext uri="{BB962C8B-B14F-4D97-AF65-F5344CB8AC3E}">
        <p14:creationId xmlns:p14="http://schemas.microsoft.com/office/powerpoint/2010/main" val="371683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3355B-1287-AEB5-58B2-C8ACE785F53A}"/>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02CD1A49-C630-39C6-D909-90FD33A9C9F1}"/>
              </a:ext>
            </a:extLst>
          </p:cNvPr>
          <p:cNvSpPr>
            <a:spLocks noGrp="1"/>
          </p:cNvSpPr>
          <p:nvPr>
            <p:ph idx="1"/>
          </p:nvPr>
        </p:nvSpPr>
        <p:spPr>
          <a:xfrm>
            <a:off x="122829" y="1100050"/>
            <a:ext cx="11914495" cy="5599743"/>
          </a:xfrm>
        </p:spPr>
        <p:txBody>
          <a:bodyPr>
            <a:normAutofit/>
          </a:bodyPr>
          <a:lstStyle/>
          <a:p>
            <a:pPr algn="just">
              <a:lnSpc>
                <a:spcPct val="150000"/>
              </a:lnSpc>
            </a:pPr>
            <a:r>
              <a:rPr lang="en-GB" sz="2000" dirty="0"/>
              <a:t>The </a:t>
            </a:r>
            <a:r>
              <a:rPr lang="en-GB" sz="2000" b="1" dirty="0"/>
              <a:t>KURBS </a:t>
            </a:r>
            <a:r>
              <a:rPr lang="en-US" altLang="en-GB" sz="2000" b="1" dirty="0"/>
              <a:t>PENSION SYSTEM</a:t>
            </a:r>
            <a:r>
              <a:rPr lang="en-GB" sz="2000" b="1" dirty="0"/>
              <a:t> </a:t>
            </a:r>
            <a:r>
              <a:rPr lang="en-GB" sz="2000" dirty="0"/>
              <a:t>is designed to streamline the process of generating pension statements</a:t>
            </a:r>
            <a:r>
              <a:rPr lang="en-US" altLang="en-GB" sz="2000" dirty="0"/>
              <a:t>.</a:t>
            </a:r>
          </a:p>
          <a:p>
            <a:pPr algn="just">
              <a:lnSpc>
                <a:spcPct val="150000"/>
              </a:lnSpc>
            </a:pPr>
            <a:r>
              <a:rPr lang="en-US" altLang="en-GB" sz="2000" dirty="0"/>
              <a:t>It</a:t>
            </a:r>
            <a:r>
              <a:rPr lang="en-GB" sz="2000" dirty="0"/>
              <a:t> is meticulously designed to address the needs of the ever-evolving landscape of financial management and data processing</a:t>
            </a:r>
            <a:r>
              <a:rPr lang="en-US" altLang="en-GB" sz="2000" dirty="0"/>
              <a:t>.</a:t>
            </a:r>
          </a:p>
          <a:p>
            <a:pPr algn="just">
              <a:lnSpc>
                <a:spcPct val="150000"/>
              </a:lnSpc>
            </a:pPr>
            <a:r>
              <a:rPr lang="en-US" sz="2000" dirty="0"/>
              <a:t>It offers a quick and efficient solution for financial professionals and individuals involved in pension management</a:t>
            </a:r>
          </a:p>
          <a:p>
            <a:pPr algn="just">
              <a:lnSpc>
                <a:spcPct val="150000"/>
              </a:lnSpc>
            </a:pPr>
            <a:r>
              <a:rPr lang="en-US" sz="2000" dirty="0"/>
              <a:t>By automating the creation of pension statements, this tool aims to save time, reduce manual errors, and improve overall productivity</a:t>
            </a:r>
          </a:p>
          <a:p>
            <a:pPr algn="just">
              <a:lnSpc>
                <a:spcPct val="150000"/>
              </a:lnSpc>
            </a:pPr>
            <a:r>
              <a:rPr lang="en-GB" sz="2000" dirty="0"/>
              <a:t>The </a:t>
            </a:r>
            <a:r>
              <a:rPr lang="en-GB" sz="2000" b="1" dirty="0"/>
              <a:t>KURBS</a:t>
            </a:r>
            <a:r>
              <a:rPr lang="en-US" altLang="en-GB" sz="2000" b="1" dirty="0"/>
              <a:t> system </a:t>
            </a:r>
            <a:r>
              <a:rPr lang="en-GB" sz="2000" dirty="0"/>
              <a:t>revolutionizes the production and delivery of pension statements</a:t>
            </a:r>
          </a:p>
          <a:p>
            <a:pPr algn="just">
              <a:lnSpc>
                <a:spcPct val="150000"/>
              </a:lnSpc>
            </a:pPr>
            <a:endParaRPr lang="en-GB" sz="2000" dirty="0"/>
          </a:p>
          <a:p>
            <a:endParaRPr lang="en-US" dirty="0"/>
          </a:p>
        </p:txBody>
      </p:sp>
    </p:spTree>
    <p:extLst>
      <p:ext uri="{BB962C8B-B14F-4D97-AF65-F5344CB8AC3E}">
        <p14:creationId xmlns:p14="http://schemas.microsoft.com/office/powerpoint/2010/main" val="17093298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2682-77EF-2D5F-988F-41227CA1447C}"/>
              </a:ext>
            </a:extLst>
          </p:cNvPr>
          <p:cNvSpPr>
            <a:spLocks noGrp="1"/>
          </p:cNvSpPr>
          <p:nvPr>
            <p:ph type="title"/>
          </p:nvPr>
        </p:nvSpPr>
        <p:spPr>
          <a:xfrm>
            <a:off x="838200" y="136525"/>
            <a:ext cx="9753600" cy="664917"/>
          </a:xfrm>
        </p:spPr>
        <p:txBody>
          <a:bodyPr>
            <a:normAutofit/>
          </a:bodyPr>
          <a:lstStyle/>
          <a:p>
            <a:pPr algn="ctr"/>
            <a:r>
              <a:rPr lang="en-US" sz="4000" dirty="0"/>
              <a:t>REFERENCES: Continued</a:t>
            </a:r>
          </a:p>
        </p:txBody>
      </p:sp>
      <p:sp>
        <p:nvSpPr>
          <p:cNvPr id="3" name="Content Placeholder 2">
            <a:extLst>
              <a:ext uri="{FF2B5EF4-FFF2-40B4-BE49-F238E27FC236}">
                <a16:creationId xmlns:a16="http://schemas.microsoft.com/office/drawing/2014/main" id="{62284B81-CD18-3D8C-8DC6-26758A393D00}"/>
              </a:ext>
            </a:extLst>
          </p:cNvPr>
          <p:cNvSpPr>
            <a:spLocks noGrp="1"/>
          </p:cNvSpPr>
          <p:nvPr>
            <p:ph idx="1"/>
          </p:nvPr>
        </p:nvSpPr>
        <p:spPr>
          <a:xfrm>
            <a:off x="-1" y="941696"/>
            <a:ext cx="12050973" cy="5235267"/>
          </a:xfrm>
        </p:spPr>
        <p:txBody>
          <a:bodyPr>
            <a:normAutofit/>
          </a:bodyPr>
          <a:lstStyle/>
          <a:p>
            <a:pPr algn="just">
              <a:lnSpc>
                <a:spcPct val="150000"/>
              </a:lnSpc>
              <a:spcBef>
                <a:spcPts val="0"/>
              </a:spcBef>
              <a:tabLst>
                <a:tab pos="266700" algn="l"/>
              </a:tabLst>
            </a:pPr>
            <a:r>
              <a:rPr lang="en-US" sz="2000" dirty="0">
                <a:effectLst/>
                <a:ea typeface="DengXian" panose="02010600030101010101" pitchFamily="2" charset="-122"/>
              </a:rPr>
              <a:t>Davis, C. E. (2023). Pensions in the Digital Age: A Comprehensive Guide. Wiley.</a:t>
            </a:r>
          </a:p>
          <a:p>
            <a:pPr algn="just">
              <a:lnSpc>
                <a:spcPct val="150000"/>
              </a:lnSpc>
              <a:spcBef>
                <a:spcPts val="0"/>
              </a:spcBef>
              <a:tabLst>
                <a:tab pos="266700" algn="l"/>
              </a:tabLst>
            </a:pPr>
            <a:r>
              <a:rPr lang="en-US" sz="2000" dirty="0">
                <a:effectLst/>
                <a:ea typeface="DengXian" panose="02010600030101010101" pitchFamily="2" charset="-122"/>
              </a:rPr>
              <a:t>Turner, B. (2023, April). Streamlining Retirement Planning with Automated Statements. Financial Review, 34-41.</a:t>
            </a:r>
          </a:p>
          <a:p>
            <a:pPr algn="just">
              <a:lnSpc>
                <a:spcPct val="150000"/>
              </a:lnSpc>
              <a:spcBef>
                <a:spcPts val="0"/>
              </a:spcBef>
              <a:tabLst>
                <a:tab pos="266700" algn="l"/>
              </a:tabLst>
            </a:pPr>
            <a:r>
              <a:rPr lang="en-US" sz="2000" dirty="0">
                <a:effectLst/>
                <a:ea typeface="DengXian" panose="02010600030101010101" pitchFamily="2" charset="-122"/>
              </a:rPr>
              <a:t>Anderson, J. R. (2023). Modernizing Pension Systems: A White Paper on Automated Statements. Pension-Tech Solutions.</a:t>
            </a:r>
          </a:p>
          <a:p>
            <a:pPr algn="just">
              <a:lnSpc>
                <a:spcPct val="150000"/>
              </a:lnSpc>
              <a:spcBef>
                <a:spcPts val="0"/>
              </a:spcBef>
              <a:tabLst>
                <a:tab pos="266700" algn="l"/>
              </a:tabLst>
            </a:pPr>
            <a:r>
              <a:rPr lang="en-US" sz="2000" dirty="0">
                <a:effectLst/>
                <a:ea typeface="DengXian" panose="02010600030101010101" pitchFamily="2" charset="-122"/>
              </a:rPr>
              <a:t>Brown, S. (2023, February 10). The Future of Retirement: Automated Pension Statements Explained. RetirementInsights.com.</a:t>
            </a:r>
          </a:p>
          <a:p>
            <a:pPr algn="just">
              <a:lnSpc>
                <a:spcPct val="150000"/>
              </a:lnSpc>
              <a:spcBef>
                <a:spcPts val="0"/>
              </a:spcBef>
              <a:tabLst>
                <a:tab pos="266700" algn="l"/>
              </a:tabLst>
            </a:pPr>
            <a:r>
              <a:rPr lang="en-US" sz="2000" dirty="0">
                <a:effectLst/>
                <a:ea typeface="DengXian" panose="02010600030101010101" pitchFamily="2" charset="-122"/>
              </a:rPr>
              <a:t>Patel, K. S. (2023). The Impact of Automated Pension Statements on Retirement Savings. University of Economics Repository</a:t>
            </a:r>
          </a:p>
          <a:p>
            <a:pPr algn="just">
              <a:lnSpc>
                <a:spcPct val="150000"/>
              </a:lnSpc>
              <a:spcBef>
                <a:spcPts val="0"/>
              </a:spcBef>
              <a:tabLst>
                <a:tab pos="266700" algn="l"/>
              </a:tabLst>
            </a:pPr>
            <a:r>
              <a:rPr lang="en-US" sz="2000" dirty="0">
                <a:effectLst/>
                <a:ea typeface="DengXian" panose="02010600030101010101" pitchFamily="2" charset="-122"/>
              </a:rPr>
              <a:t>Ramirez, L. (2023, June 20). Demystifying Automated Pension Statements. Retirement Explained</a:t>
            </a:r>
          </a:p>
          <a:p>
            <a:pPr algn="just">
              <a:lnSpc>
                <a:spcPct val="150000"/>
              </a:lnSpc>
              <a:spcBef>
                <a:spcPts val="0"/>
              </a:spcBef>
              <a:buFont typeface="Wingdings" panose="05000000000000000000" pitchFamily="2" charset="2"/>
              <a:buChar char="ü"/>
              <a:tabLst>
                <a:tab pos="266700" algn="l"/>
              </a:tabLst>
            </a:pPr>
            <a:endParaRPr lang="en-US" sz="2000" b="1" dirty="0">
              <a:effectLst/>
              <a:ea typeface="DengXian" panose="02010600030101010101" pitchFamily="2" charset="-122"/>
            </a:endParaRPr>
          </a:p>
          <a:p>
            <a:pPr algn="just">
              <a:lnSpc>
                <a:spcPct val="150000"/>
              </a:lnSpc>
              <a:spcBef>
                <a:spcPts val="0"/>
              </a:spcBef>
              <a:buFont typeface="Wingdings" panose="05000000000000000000" pitchFamily="2" charset="2"/>
              <a:buChar char="ü"/>
              <a:tabLst>
                <a:tab pos="266700" algn="l"/>
              </a:tabLst>
            </a:pPr>
            <a:endParaRPr lang="en-US" sz="2000" b="1" dirty="0">
              <a:effectLst/>
              <a:ea typeface="DengXian" panose="02010600030101010101" pitchFamily="2" charset="-122"/>
            </a:endParaRPr>
          </a:p>
          <a:p>
            <a:endParaRPr lang="en-US" sz="1900" dirty="0"/>
          </a:p>
        </p:txBody>
      </p:sp>
      <p:sp>
        <p:nvSpPr>
          <p:cNvPr id="4" name="Date Placeholder 3">
            <a:extLst>
              <a:ext uri="{FF2B5EF4-FFF2-40B4-BE49-F238E27FC236}">
                <a16:creationId xmlns:a16="http://schemas.microsoft.com/office/drawing/2014/main" id="{DD9AE5FA-A04E-0E22-A558-0C78CBBB4052}"/>
              </a:ext>
            </a:extLst>
          </p:cNvPr>
          <p:cNvSpPr>
            <a:spLocks noGrp="1"/>
          </p:cNvSpPr>
          <p:nvPr>
            <p:ph type="dt" sz="half" idx="10"/>
          </p:nvPr>
        </p:nvSpPr>
        <p:spPr/>
        <p:txBody>
          <a:bodyPr/>
          <a:lstStyle/>
          <a:p>
            <a:fld id="{F6E027BD-1AA3-49BB-84A4-CB2D551E6E10}" type="datetime1">
              <a:rPr lang="en-US" smtClean="0"/>
              <a:t>6/27/2024</a:t>
            </a:fld>
            <a:endParaRPr lang="en-US"/>
          </a:p>
        </p:txBody>
      </p:sp>
      <p:sp>
        <p:nvSpPr>
          <p:cNvPr id="5" name="Footer Placeholder 4">
            <a:extLst>
              <a:ext uri="{FF2B5EF4-FFF2-40B4-BE49-F238E27FC236}">
                <a16:creationId xmlns:a16="http://schemas.microsoft.com/office/drawing/2014/main" id="{A8096E29-B3C4-30FE-4198-9C58BBD8F2EC}"/>
              </a:ext>
            </a:extLst>
          </p:cNvPr>
          <p:cNvSpPr>
            <a:spLocks noGrp="1"/>
          </p:cNvSpPr>
          <p:nvPr>
            <p:ph type="ftr" sz="quarter" idx="11"/>
          </p:nvPr>
        </p:nvSpPr>
        <p:spPr/>
        <p:txBody>
          <a:bodyPr/>
          <a:lstStyle/>
          <a:p>
            <a:r>
              <a:rPr lang="en-US"/>
              <a:t>“Retirement Made Easy”</a:t>
            </a:r>
          </a:p>
        </p:txBody>
      </p:sp>
    </p:spTree>
    <p:extLst>
      <p:ext uri="{BB962C8B-B14F-4D97-AF65-F5344CB8AC3E}">
        <p14:creationId xmlns:p14="http://schemas.microsoft.com/office/powerpoint/2010/main" val="4816902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8C04-8543-40FA-E210-06559DADB902}"/>
              </a:ext>
            </a:extLst>
          </p:cNvPr>
          <p:cNvSpPr>
            <a:spLocks noGrp="1"/>
          </p:cNvSpPr>
          <p:nvPr>
            <p:ph type="title"/>
          </p:nvPr>
        </p:nvSpPr>
        <p:spPr/>
        <p:txBody>
          <a:bodyPr>
            <a:normAutofit/>
          </a:bodyPr>
          <a:lstStyle/>
          <a:p>
            <a:pPr algn="ctr"/>
            <a:r>
              <a:rPr lang="en-US" sz="4000" dirty="0"/>
              <a:t>THANK YOU ALL </a:t>
            </a:r>
          </a:p>
        </p:txBody>
      </p:sp>
      <p:sp>
        <p:nvSpPr>
          <p:cNvPr id="3" name="Content Placeholder 2">
            <a:extLst>
              <a:ext uri="{FF2B5EF4-FFF2-40B4-BE49-F238E27FC236}">
                <a16:creationId xmlns:a16="http://schemas.microsoft.com/office/drawing/2014/main" id="{1723D314-3A62-2E20-CAB6-A481D26178FC}"/>
              </a:ext>
            </a:extLst>
          </p:cNvPr>
          <p:cNvSpPr>
            <a:spLocks noGrp="1"/>
          </p:cNvSpPr>
          <p:nvPr>
            <p:ph idx="1"/>
          </p:nvPr>
        </p:nvSpPr>
        <p:spPr>
          <a:xfrm>
            <a:off x="150125" y="1100051"/>
            <a:ext cx="11778017" cy="5076912"/>
          </a:xfrm>
        </p:spPr>
        <p:txBody>
          <a:bodyPr/>
          <a:lstStyle/>
          <a:p>
            <a:pPr>
              <a:lnSpc>
                <a:spcPct val="150000"/>
              </a:lnSpc>
            </a:pPr>
            <a:r>
              <a:rPr lang="en-US" sz="2000" dirty="0"/>
              <a:t>For those who would like to reach us and know more about the product ,you can reach us through the  following personal details </a:t>
            </a:r>
          </a:p>
          <a:p>
            <a:pPr marL="0" indent="0">
              <a:buNone/>
            </a:pPr>
            <a:endParaRPr lang="en-US" dirty="0"/>
          </a:p>
        </p:txBody>
      </p:sp>
      <p:graphicFrame>
        <p:nvGraphicFramePr>
          <p:cNvPr id="7" name="Table 6">
            <a:extLst>
              <a:ext uri="{FF2B5EF4-FFF2-40B4-BE49-F238E27FC236}">
                <a16:creationId xmlns:a16="http://schemas.microsoft.com/office/drawing/2014/main" id="{E131B08C-4B9C-BA1B-3DC5-B4FC09F80766}"/>
              </a:ext>
            </a:extLst>
          </p:cNvPr>
          <p:cNvGraphicFramePr>
            <a:graphicFrameLocks noGrp="1"/>
          </p:cNvGraphicFramePr>
          <p:nvPr>
            <p:extLst>
              <p:ext uri="{D42A27DB-BD31-4B8C-83A1-F6EECF244321}">
                <p14:modId xmlns:p14="http://schemas.microsoft.com/office/powerpoint/2010/main" val="3828285154"/>
              </p:ext>
            </p:extLst>
          </p:nvPr>
        </p:nvGraphicFramePr>
        <p:xfrm>
          <a:off x="0" y="2115402"/>
          <a:ext cx="12192000" cy="4742598"/>
        </p:xfrm>
        <a:graphic>
          <a:graphicData uri="http://schemas.openxmlformats.org/drawingml/2006/table">
            <a:tbl>
              <a:tblPr firstRow="1" bandRow="1">
                <a:tableStyleId>{5C22544A-7EE6-4342-B048-85BDC9FD1C3A}</a:tableStyleId>
              </a:tblPr>
              <a:tblGrid>
                <a:gridCol w="1519159">
                  <a:extLst>
                    <a:ext uri="{9D8B030D-6E8A-4147-A177-3AD203B41FA5}">
                      <a16:colId xmlns:a16="http://schemas.microsoft.com/office/drawing/2014/main" val="3247321036"/>
                    </a:ext>
                  </a:extLst>
                </a:gridCol>
                <a:gridCol w="2375910">
                  <a:extLst>
                    <a:ext uri="{9D8B030D-6E8A-4147-A177-3AD203B41FA5}">
                      <a16:colId xmlns:a16="http://schemas.microsoft.com/office/drawing/2014/main" val="1336387212"/>
                    </a:ext>
                  </a:extLst>
                </a:gridCol>
                <a:gridCol w="2852522">
                  <a:extLst>
                    <a:ext uri="{9D8B030D-6E8A-4147-A177-3AD203B41FA5}">
                      <a16:colId xmlns:a16="http://schemas.microsoft.com/office/drawing/2014/main" val="4088991351"/>
                    </a:ext>
                  </a:extLst>
                </a:gridCol>
                <a:gridCol w="5444409">
                  <a:extLst>
                    <a:ext uri="{9D8B030D-6E8A-4147-A177-3AD203B41FA5}">
                      <a16:colId xmlns:a16="http://schemas.microsoft.com/office/drawing/2014/main" val="1585780370"/>
                    </a:ext>
                  </a:extLst>
                </a:gridCol>
              </a:tblGrid>
              <a:tr h="1349920">
                <a:tc>
                  <a:txBody>
                    <a:bodyPr/>
                    <a:lstStyle/>
                    <a:p>
                      <a:pPr>
                        <a:lnSpc>
                          <a:spcPct val="150000"/>
                        </a:lnSpc>
                      </a:pPr>
                      <a:r>
                        <a:rPr lang="en-US" sz="2000" dirty="0">
                          <a:latin typeface="Arial" panose="020B0604020202020204" pitchFamily="34" charset="0"/>
                          <a:cs typeface="Arial" panose="020B0604020202020204" pitchFamily="34" charset="0"/>
                        </a:rPr>
                        <a:t>S/NO</a:t>
                      </a:r>
                    </a:p>
                  </a:txBody>
                  <a:tcPr/>
                </a:tc>
                <a:tc>
                  <a:txBody>
                    <a:bodyPr/>
                    <a:lstStyle/>
                    <a:p>
                      <a:pPr>
                        <a:lnSpc>
                          <a:spcPct val="150000"/>
                        </a:lnSpc>
                      </a:pPr>
                      <a:r>
                        <a:rPr lang="en-US" sz="2000" dirty="0">
                          <a:latin typeface="Arial" panose="020B0604020202020204" pitchFamily="34" charset="0"/>
                          <a:cs typeface="Arial" panose="020B0604020202020204" pitchFamily="34" charset="0"/>
                        </a:rPr>
                        <a:t>NAMES</a:t>
                      </a:r>
                    </a:p>
                  </a:txBody>
                  <a:tcPr/>
                </a:tc>
                <a:tc>
                  <a:txBody>
                    <a:bodyPr/>
                    <a:lstStyle/>
                    <a:p>
                      <a:pPr>
                        <a:lnSpc>
                          <a:spcPct val="150000"/>
                        </a:lnSpc>
                      </a:pPr>
                      <a:r>
                        <a:rPr lang="en-US" sz="2000" dirty="0">
                          <a:latin typeface="Arial" panose="020B0604020202020204" pitchFamily="34" charset="0"/>
                          <a:cs typeface="Arial" panose="020B0604020202020204" pitchFamily="34" charset="0"/>
                        </a:rPr>
                        <a:t>PHONE NUMBERS</a:t>
                      </a:r>
                    </a:p>
                  </a:txBody>
                  <a:tcPr/>
                </a:tc>
                <a:tc>
                  <a:txBody>
                    <a:bodyPr/>
                    <a:lstStyle/>
                    <a:p>
                      <a:pPr>
                        <a:lnSpc>
                          <a:spcPct val="150000"/>
                        </a:lnSpc>
                      </a:pPr>
                      <a:r>
                        <a:rPr lang="en-US" sz="2000" dirty="0">
                          <a:latin typeface="Arial" panose="020B0604020202020204" pitchFamily="34" charset="0"/>
                          <a:cs typeface="Arial" panose="020B0604020202020204" pitchFamily="34" charset="0"/>
                        </a:rPr>
                        <a:t>EMAILS</a:t>
                      </a:r>
                    </a:p>
                  </a:txBody>
                  <a:tcPr/>
                </a:tc>
                <a:extLst>
                  <a:ext uri="{0D108BD9-81ED-4DB2-BD59-A6C34878D82A}">
                    <a16:rowId xmlns:a16="http://schemas.microsoft.com/office/drawing/2014/main" val="3167742883"/>
                  </a:ext>
                </a:extLst>
              </a:tr>
              <a:tr h="730082">
                <a:tc>
                  <a:txBody>
                    <a:bodyPr/>
                    <a:lstStyle/>
                    <a:p>
                      <a:pPr>
                        <a:lnSpc>
                          <a:spcPct val="150000"/>
                        </a:lnSpc>
                      </a:pPr>
                      <a:r>
                        <a:rPr lang="en-US" sz="2000" dirty="0">
                          <a:latin typeface="Arial" panose="020B0604020202020204" pitchFamily="34" charset="0"/>
                          <a:cs typeface="Arial" panose="020B0604020202020204" pitchFamily="34" charset="0"/>
                        </a:rPr>
                        <a:t>1</a:t>
                      </a:r>
                    </a:p>
                  </a:txBody>
                  <a:tcPr/>
                </a:tc>
                <a:tc>
                  <a:txBody>
                    <a:bodyPr/>
                    <a:lstStyle/>
                    <a:p>
                      <a:pPr>
                        <a:lnSpc>
                          <a:spcPct val="150000"/>
                        </a:lnSpc>
                      </a:pPr>
                      <a:r>
                        <a:rPr lang="en-US" sz="2000" dirty="0">
                          <a:solidFill>
                            <a:srgbClr val="C05108"/>
                          </a:solidFill>
                          <a:latin typeface="Arial" panose="020B0604020202020204" pitchFamily="34" charset="0"/>
                          <a:cs typeface="Arial" panose="020B0604020202020204" pitchFamily="34" charset="0"/>
                        </a:rPr>
                        <a:t>Maxwell Leleur</a:t>
                      </a:r>
                    </a:p>
                  </a:txBody>
                  <a:tcPr/>
                </a:tc>
                <a:tc>
                  <a:txBody>
                    <a:bodyPr/>
                    <a:lstStyle/>
                    <a:p>
                      <a:pPr>
                        <a:lnSpc>
                          <a:spcPct val="150000"/>
                        </a:lnSpc>
                      </a:pPr>
                      <a:r>
                        <a:rPr lang="en-US" sz="2000" dirty="0">
                          <a:latin typeface="Arial" panose="020B0604020202020204" pitchFamily="34" charset="0"/>
                          <a:cs typeface="Arial" panose="020B0604020202020204" pitchFamily="34" charset="0"/>
                        </a:rPr>
                        <a:t>+254740620878</a:t>
                      </a:r>
                    </a:p>
                  </a:txBody>
                  <a:tcPr/>
                </a:tc>
                <a:tc>
                  <a:txBody>
                    <a:bodyPr/>
                    <a:lstStyle/>
                    <a:p>
                      <a:pPr>
                        <a:lnSpc>
                          <a:spcPct val="150000"/>
                        </a:lnSpc>
                      </a:pPr>
                      <a:r>
                        <a:rPr lang="en-US" sz="2000" dirty="0">
                          <a:latin typeface="Arial" panose="020B0604020202020204" pitchFamily="34" charset="0"/>
                          <a:cs typeface="Arial" panose="020B0604020202020204" pitchFamily="34" charset="0"/>
                          <a:hlinkClick r:id="rId2"/>
                        </a:rPr>
                        <a:t>Maxwelleleur@gmail.com</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42109070"/>
                  </a:ext>
                </a:extLst>
              </a:tr>
              <a:tr h="887532">
                <a:tc>
                  <a:txBody>
                    <a:bodyPr/>
                    <a:lstStyle/>
                    <a:p>
                      <a:pPr>
                        <a:lnSpc>
                          <a:spcPct val="150000"/>
                        </a:lnSpc>
                      </a:pPr>
                      <a:r>
                        <a:rPr lang="en-US" sz="2000" dirty="0">
                          <a:latin typeface="Arial" panose="020B0604020202020204" pitchFamily="34" charset="0"/>
                          <a:cs typeface="Arial" panose="020B0604020202020204" pitchFamily="34" charset="0"/>
                        </a:rPr>
                        <a:t>2</a:t>
                      </a:r>
                    </a:p>
                  </a:txBody>
                  <a:tcPr/>
                </a:tc>
                <a:tc>
                  <a:txBody>
                    <a:bodyPr/>
                    <a:lstStyle/>
                    <a:p>
                      <a:pPr>
                        <a:lnSpc>
                          <a:spcPct val="150000"/>
                        </a:lnSpc>
                      </a:pPr>
                      <a:r>
                        <a:rPr lang="en-US" sz="2000" dirty="0">
                          <a:solidFill>
                            <a:srgbClr val="C05108"/>
                          </a:solidFill>
                          <a:latin typeface="Arial" panose="020B0604020202020204" pitchFamily="34" charset="0"/>
                          <a:cs typeface="Arial" panose="020B0604020202020204" pitchFamily="34" charset="0"/>
                        </a:rPr>
                        <a:t>Baraka Onyango</a:t>
                      </a: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+254703880421</a:t>
                      </a:r>
                    </a:p>
                  </a:txBody>
                  <a:tcPr/>
                </a:tc>
                <a:tc>
                  <a:txBody>
                    <a:bodyPr/>
                    <a:lstStyle/>
                    <a:p>
                      <a:pPr>
                        <a:lnSpc>
                          <a:spcPct val="150000"/>
                        </a:lnSpc>
                      </a:pPr>
                      <a:r>
                        <a:rPr lang="en-US" sz="2000" dirty="0">
                          <a:latin typeface="Arial" panose="020B0604020202020204" pitchFamily="34" charset="0"/>
                          <a:cs typeface="Arial" panose="020B0604020202020204" pitchFamily="34" charset="0"/>
                          <a:hlinkClick r:id="rId3"/>
                        </a:rPr>
                        <a:t>onyangobaraka5@gmail.com</a:t>
                      </a:r>
                      <a:r>
                        <a:rPr lang="en-US" sz="2000" dirty="0">
                          <a:latin typeface="Arial" panose="020B0604020202020204" pitchFamily="34" charset="0"/>
                          <a:cs typeface="Arial" panose="020B0604020202020204" pitchFamily="34" charset="0"/>
                        </a:rPr>
                        <a:t> </a:t>
                      </a:r>
                    </a:p>
                  </a:txBody>
                  <a:tcPr/>
                </a:tc>
                <a:extLst>
                  <a:ext uri="{0D108BD9-81ED-4DB2-BD59-A6C34878D82A}">
                    <a16:rowId xmlns:a16="http://schemas.microsoft.com/office/drawing/2014/main" val="3198452386"/>
                  </a:ext>
                </a:extLst>
              </a:tr>
              <a:tr h="887532">
                <a:tc>
                  <a:txBody>
                    <a:bodyPr/>
                    <a:lstStyle/>
                    <a:p>
                      <a:pPr>
                        <a:lnSpc>
                          <a:spcPct val="150000"/>
                        </a:lnSpc>
                      </a:pPr>
                      <a:r>
                        <a:rPr lang="en-US" sz="2000" dirty="0">
                          <a:latin typeface="Arial" panose="020B0604020202020204" pitchFamily="34" charset="0"/>
                          <a:cs typeface="Arial" panose="020B0604020202020204" pitchFamily="34" charset="0"/>
                        </a:rPr>
                        <a:t>3</a:t>
                      </a:r>
                    </a:p>
                  </a:txBody>
                  <a:tcPr/>
                </a:tc>
                <a:tc>
                  <a:txBody>
                    <a:bodyPr/>
                    <a:lstStyle/>
                    <a:p>
                      <a:pPr>
                        <a:lnSpc>
                          <a:spcPct val="150000"/>
                        </a:lnSpc>
                      </a:pPr>
                      <a:r>
                        <a:rPr lang="en-US" sz="2000" dirty="0">
                          <a:solidFill>
                            <a:srgbClr val="C05108"/>
                          </a:solidFill>
                          <a:latin typeface="Arial" panose="020B0604020202020204" pitchFamily="34" charset="0"/>
                          <a:cs typeface="Arial" panose="020B0604020202020204" pitchFamily="34" charset="0"/>
                        </a:rPr>
                        <a:t>Viola Cherono</a:t>
                      </a: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+254740219865</a:t>
                      </a:r>
                    </a:p>
                  </a:txBody>
                  <a:tcPr/>
                </a:tc>
                <a:tc>
                  <a:txBody>
                    <a:bodyPr/>
                    <a:lstStyle/>
                    <a:p>
                      <a:pPr>
                        <a:lnSpc>
                          <a:spcPct val="150000"/>
                        </a:lnSpc>
                      </a:pPr>
                      <a:r>
                        <a:rPr lang="en-US" sz="2000" dirty="0">
                          <a:latin typeface="Arial" panose="020B0604020202020204" pitchFamily="34" charset="0"/>
                          <a:cs typeface="Arial" panose="020B0604020202020204" pitchFamily="34" charset="0"/>
                          <a:hlinkClick r:id="rId4"/>
                        </a:rPr>
                        <a:t>Violacherono69@gmail.com</a:t>
                      </a:r>
                      <a:r>
                        <a:rPr lang="en-US" sz="2000" dirty="0">
                          <a:latin typeface="Arial" panose="020B0604020202020204" pitchFamily="34" charset="0"/>
                          <a:cs typeface="Arial" panose="020B0604020202020204" pitchFamily="34" charset="0"/>
                        </a:rPr>
                        <a:t> </a:t>
                      </a:r>
                    </a:p>
                  </a:txBody>
                  <a:tcPr/>
                </a:tc>
                <a:extLst>
                  <a:ext uri="{0D108BD9-81ED-4DB2-BD59-A6C34878D82A}">
                    <a16:rowId xmlns:a16="http://schemas.microsoft.com/office/drawing/2014/main" val="2625641277"/>
                  </a:ext>
                </a:extLst>
              </a:tr>
              <a:tr h="887532">
                <a:tc>
                  <a:txBody>
                    <a:bodyPr/>
                    <a:lstStyle/>
                    <a:p>
                      <a:pPr>
                        <a:lnSpc>
                          <a:spcPct val="150000"/>
                        </a:lnSpc>
                      </a:pPr>
                      <a:r>
                        <a:rPr lang="en-US" sz="2000" dirty="0">
                          <a:latin typeface="Arial" panose="020B0604020202020204" pitchFamily="34" charset="0"/>
                          <a:cs typeface="Arial" panose="020B0604020202020204" pitchFamily="34" charset="0"/>
                        </a:rPr>
                        <a:t>4</a:t>
                      </a:r>
                    </a:p>
                  </a:txBody>
                  <a:tcPr/>
                </a:tc>
                <a:tc>
                  <a:txBody>
                    <a:bodyPr/>
                    <a:lstStyle/>
                    <a:p>
                      <a:pPr>
                        <a:lnSpc>
                          <a:spcPct val="150000"/>
                        </a:lnSpc>
                      </a:pPr>
                      <a:r>
                        <a:rPr lang="en-US" sz="2000" dirty="0">
                          <a:solidFill>
                            <a:srgbClr val="C05108"/>
                          </a:solidFill>
                          <a:latin typeface="Arial" panose="020B0604020202020204" pitchFamily="34" charset="0"/>
                          <a:cs typeface="Arial" panose="020B0604020202020204" pitchFamily="34" charset="0"/>
                        </a:rPr>
                        <a:t>Layton Musyoki</a:t>
                      </a: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+254740620878</a:t>
                      </a:r>
                    </a:p>
                  </a:txBody>
                  <a:tcPr/>
                </a:tc>
                <a:tc>
                  <a:txBody>
                    <a:bodyPr/>
                    <a:lstStyle/>
                    <a:p>
                      <a:pPr>
                        <a:lnSpc>
                          <a:spcPct val="150000"/>
                        </a:lnSpc>
                      </a:pPr>
                      <a:r>
                        <a:rPr lang="en-US" sz="2000" dirty="0">
                          <a:latin typeface="Arial" panose="020B0604020202020204" pitchFamily="34" charset="0"/>
                          <a:cs typeface="Arial" panose="020B0604020202020204" pitchFamily="34" charset="0"/>
                          <a:hlinkClick r:id="rId5"/>
                        </a:rPr>
                        <a:t>Laytonmacheka7@gmail.com</a:t>
                      </a:r>
                      <a:r>
                        <a:rPr lang="en-US" sz="2000" dirty="0">
                          <a:latin typeface="Arial" panose="020B0604020202020204" pitchFamily="34" charset="0"/>
                          <a:cs typeface="Arial" panose="020B0604020202020204" pitchFamily="34" charset="0"/>
                        </a:rPr>
                        <a:t> </a:t>
                      </a:r>
                    </a:p>
                  </a:txBody>
                  <a:tcPr/>
                </a:tc>
                <a:extLst>
                  <a:ext uri="{0D108BD9-81ED-4DB2-BD59-A6C34878D82A}">
                    <a16:rowId xmlns:a16="http://schemas.microsoft.com/office/drawing/2014/main" val="1718662083"/>
                  </a:ext>
                </a:extLst>
              </a:tr>
            </a:tbl>
          </a:graphicData>
        </a:graphic>
      </p:graphicFrame>
    </p:spTree>
    <p:extLst>
      <p:ext uri="{BB962C8B-B14F-4D97-AF65-F5344CB8AC3E}">
        <p14:creationId xmlns:p14="http://schemas.microsoft.com/office/powerpoint/2010/main" val="2395459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DE51-1E79-24B0-51B0-A91FF70E47EB}"/>
              </a:ext>
            </a:extLst>
          </p:cNvPr>
          <p:cNvSpPr>
            <a:spLocks noGrp="1"/>
          </p:cNvSpPr>
          <p:nvPr>
            <p:ph type="title"/>
          </p:nvPr>
        </p:nvSpPr>
        <p:spPr/>
        <p:txBody>
          <a:bodyPr>
            <a:normAutofit fontScale="90000"/>
          </a:bodyPr>
          <a:lstStyle/>
          <a:p>
            <a:pPr algn="ctr"/>
            <a:r>
              <a:rPr lang="en-GB" dirty="0"/>
              <a:t>PROBLEMS</a:t>
            </a:r>
            <a:r>
              <a:rPr lang="en-US" altLang="en-GB" dirty="0"/>
              <a:t> ASSOCIATED</a:t>
            </a:r>
            <a:r>
              <a:rPr lang="en-GB" dirty="0"/>
              <a:t> WITH MANUAL PREPARATIONS</a:t>
            </a:r>
            <a:endParaRPr lang="en-US" dirty="0"/>
          </a:p>
        </p:txBody>
      </p:sp>
      <p:sp>
        <p:nvSpPr>
          <p:cNvPr id="3" name="Content Placeholder 2">
            <a:extLst>
              <a:ext uri="{FF2B5EF4-FFF2-40B4-BE49-F238E27FC236}">
                <a16:creationId xmlns:a16="http://schemas.microsoft.com/office/drawing/2014/main" id="{461A4352-D1AA-9A40-FC9D-4C590A8A0D82}"/>
              </a:ext>
            </a:extLst>
          </p:cNvPr>
          <p:cNvSpPr>
            <a:spLocks noGrp="1"/>
          </p:cNvSpPr>
          <p:nvPr>
            <p:ph idx="1"/>
          </p:nvPr>
        </p:nvSpPr>
        <p:spPr>
          <a:xfrm>
            <a:off x="1" y="928048"/>
            <a:ext cx="12192000" cy="5929952"/>
          </a:xfrm>
        </p:spPr>
        <p:txBody>
          <a:bodyPr>
            <a:normAutofit/>
          </a:bodyPr>
          <a:lstStyle/>
          <a:p>
            <a:pPr marL="488950" lvl="0" indent="-342900" algn="just" rtl="0">
              <a:lnSpc>
                <a:spcPct val="150000"/>
              </a:lnSpc>
              <a:spcBef>
                <a:spcPts val="0"/>
              </a:spcBef>
              <a:spcAft>
                <a:spcPts val="0"/>
              </a:spcAft>
              <a:buSzPts val="1300"/>
            </a:pPr>
            <a:r>
              <a:rPr lang="en-US" sz="2000" dirty="0"/>
              <a:t>Manual processing and delivery are prone to errors, delays, and inconsistencies which bring up the following issues:</a:t>
            </a:r>
          </a:p>
          <a:p>
            <a:pPr marL="1257300" lvl="1" indent="-342900" algn="just" rtl="0">
              <a:lnSpc>
                <a:spcPct val="150000"/>
              </a:lnSpc>
              <a:spcBef>
                <a:spcPts val="1200"/>
              </a:spcBef>
              <a:spcAft>
                <a:spcPts val="0"/>
              </a:spcAft>
              <a:buFont typeface="Wingdings" panose="05000000000000000000" pitchFamily="2" charset="2"/>
              <a:buChar char="v"/>
            </a:pPr>
            <a:r>
              <a:rPr lang="en-US" sz="2000" b="1" dirty="0">
                <a:solidFill>
                  <a:srgbClr val="131579"/>
                </a:solidFill>
              </a:rPr>
              <a:t>Lack of real time information for pensioners.</a:t>
            </a:r>
          </a:p>
          <a:p>
            <a:pPr marL="1257300" lvl="1" indent="-342900" algn="just" rtl="0">
              <a:lnSpc>
                <a:spcPct val="150000"/>
              </a:lnSpc>
              <a:spcBef>
                <a:spcPts val="1200"/>
              </a:spcBef>
              <a:spcAft>
                <a:spcPts val="0"/>
              </a:spcAft>
              <a:buFont typeface="Wingdings" panose="05000000000000000000" pitchFamily="2" charset="2"/>
              <a:buChar char="v"/>
            </a:pPr>
            <a:r>
              <a:rPr lang="en-US" sz="2000" b="1" dirty="0">
                <a:solidFill>
                  <a:srgbClr val="131579"/>
                </a:solidFill>
              </a:rPr>
              <a:t>Substantial administrative resources are consumed in preparing them.</a:t>
            </a:r>
          </a:p>
          <a:p>
            <a:pPr marL="1257300" lvl="1" indent="-342900" algn="just" rtl="0">
              <a:lnSpc>
                <a:spcPct val="150000"/>
              </a:lnSpc>
              <a:spcBef>
                <a:spcPts val="1200"/>
              </a:spcBef>
              <a:spcAft>
                <a:spcPts val="0"/>
              </a:spcAft>
              <a:buFont typeface="Wingdings" panose="05000000000000000000" pitchFamily="2" charset="2"/>
              <a:buChar char="v"/>
            </a:pPr>
            <a:r>
              <a:rPr lang="en-US" sz="2000" b="1" dirty="0">
                <a:solidFill>
                  <a:srgbClr val="131579"/>
                </a:solidFill>
              </a:rPr>
              <a:t>Hampers timely communication between pension providers and recipients.</a:t>
            </a:r>
          </a:p>
          <a:p>
            <a:pPr marL="1257300" lvl="1" indent="-342900" algn="just" rtl="0">
              <a:lnSpc>
                <a:spcPct val="150000"/>
              </a:lnSpc>
              <a:spcBef>
                <a:spcPts val="1200"/>
              </a:spcBef>
              <a:spcAft>
                <a:spcPts val="0"/>
              </a:spcAft>
              <a:buFont typeface="Wingdings" panose="05000000000000000000" pitchFamily="2" charset="2"/>
              <a:buChar char="v"/>
            </a:pPr>
            <a:r>
              <a:rPr lang="en-US" sz="2000" b="1" dirty="0">
                <a:solidFill>
                  <a:srgbClr val="131579"/>
                </a:solidFill>
              </a:rPr>
              <a:t>Difficulties in ensuring data security and customization.</a:t>
            </a:r>
          </a:p>
          <a:p>
            <a:pPr marL="488950" lvl="0" indent="-342900" algn="just" rtl="0">
              <a:lnSpc>
                <a:spcPct val="150000"/>
              </a:lnSpc>
              <a:spcBef>
                <a:spcPts val="1200"/>
              </a:spcBef>
              <a:spcAft>
                <a:spcPts val="0"/>
              </a:spcAft>
              <a:buSzPts val="1300"/>
            </a:pPr>
            <a:r>
              <a:rPr lang="en-US" sz="2000" dirty="0"/>
              <a:t>Implementing automated system is essential to address these issues</a:t>
            </a:r>
          </a:p>
          <a:p>
            <a:pPr marL="488950" lvl="0" indent="-342900" algn="just" rtl="0">
              <a:lnSpc>
                <a:spcPct val="150000"/>
              </a:lnSpc>
              <a:spcBef>
                <a:spcPts val="0"/>
              </a:spcBef>
              <a:spcAft>
                <a:spcPts val="0"/>
              </a:spcAft>
              <a:buSzPts val="1300"/>
            </a:pPr>
            <a:r>
              <a:rPr lang="en-US" sz="2000" dirty="0"/>
              <a:t>It provides seamless, secure and personalized approach to pension distribution, ensures accurate, timely, and accessible information for pensioners, and streamlines administrative processes for pension providers.</a:t>
            </a:r>
          </a:p>
          <a:p>
            <a:endParaRPr lang="en-US" dirty="0"/>
          </a:p>
        </p:txBody>
      </p:sp>
    </p:spTree>
    <p:extLst>
      <p:ext uri="{BB962C8B-B14F-4D97-AF65-F5344CB8AC3E}">
        <p14:creationId xmlns:p14="http://schemas.microsoft.com/office/powerpoint/2010/main" val="661908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23430-3428-A06C-6ADB-146E88AE77FE}"/>
              </a:ext>
            </a:extLst>
          </p:cNvPr>
          <p:cNvSpPr>
            <a:spLocks noGrp="1"/>
          </p:cNvSpPr>
          <p:nvPr>
            <p:ph type="title"/>
          </p:nvPr>
        </p:nvSpPr>
        <p:spPr/>
        <p:txBody>
          <a:bodyPr>
            <a:normAutofit/>
          </a:bodyPr>
          <a:lstStyle/>
          <a:p>
            <a:pPr algn="ctr"/>
            <a:r>
              <a:rPr lang="en-US" sz="4000" dirty="0"/>
              <a:t>MARKET ANALYSIS </a:t>
            </a:r>
          </a:p>
        </p:txBody>
      </p:sp>
      <p:sp>
        <p:nvSpPr>
          <p:cNvPr id="3" name="Content Placeholder 2">
            <a:extLst>
              <a:ext uri="{FF2B5EF4-FFF2-40B4-BE49-F238E27FC236}">
                <a16:creationId xmlns:a16="http://schemas.microsoft.com/office/drawing/2014/main" id="{E29F8E4C-0909-FEA9-41E2-B6692E56E26D}"/>
              </a:ext>
            </a:extLst>
          </p:cNvPr>
          <p:cNvSpPr>
            <a:spLocks noGrp="1"/>
          </p:cNvSpPr>
          <p:nvPr>
            <p:ph idx="1"/>
          </p:nvPr>
        </p:nvSpPr>
        <p:spPr>
          <a:xfrm>
            <a:off x="150125" y="955343"/>
            <a:ext cx="11818962" cy="5595582"/>
          </a:xfrm>
        </p:spPr>
        <p:txBody>
          <a:bodyPr>
            <a:normAutofit lnSpcReduction="10000"/>
          </a:bodyPr>
          <a:lstStyle/>
          <a:p>
            <a:pPr algn="just">
              <a:lnSpc>
                <a:spcPct val="170000"/>
              </a:lnSpc>
            </a:pPr>
            <a:r>
              <a:rPr lang="en-US" sz="2000" dirty="0"/>
              <a:t>The Kenyan pension administration market is rapidly expanding, driven by an increasing workforce, proactive government initiatives, and digital transformation trends. </a:t>
            </a:r>
          </a:p>
          <a:p>
            <a:pPr algn="just">
              <a:lnSpc>
                <a:spcPct val="170000"/>
              </a:lnSpc>
            </a:pPr>
            <a:r>
              <a:rPr lang="en-US" sz="2000" dirty="0"/>
              <a:t>T</a:t>
            </a:r>
            <a:r>
              <a:rPr lang="en-US" sz="2000" dirty="0" smtClean="0"/>
              <a:t>he </a:t>
            </a:r>
            <a:r>
              <a:rPr lang="en-US" sz="2000" dirty="0"/>
              <a:t>market is expected to grow at a CAGR of 8-10% over the next five years. </a:t>
            </a:r>
          </a:p>
          <a:p>
            <a:pPr algn="just">
              <a:lnSpc>
                <a:spcPct val="170000"/>
              </a:lnSpc>
            </a:pPr>
            <a:r>
              <a:rPr lang="en-US" sz="2000" dirty="0"/>
              <a:t>Key industry trends include digital solutions adoption, regulatory compliance needs, and mobile integration. The target market comprises corporate employers, pension funds, financial institutions, and government agencies. </a:t>
            </a:r>
          </a:p>
          <a:p>
            <a:pPr algn="just">
              <a:lnSpc>
                <a:spcPct val="170000"/>
              </a:lnSpc>
            </a:pPr>
            <a:r>
              <a:rPr lang="en-US" sz="2000" dirty="0"/>
              <a:t>These customers prioritize accuracy, compliance, ease of use, customization, and mobile accessibility. Key competitors in this space are Enwealth Financial </a:t>
            </a:r>
            <a:r>
              <a:rPr lang="en-US" sz="2000" dirty="0" smtClean="0"/>
              <a:t>Services -formerly known as Liberty Financial Services-(25</a:t>
            </a:r>
            <a:r>
              <a:rPr lang="en-US" sz="2000" dirty="0"/>
              <a:t>% market share</a:t>
            </a:r>
            <a:r>
              <a:rPr lang="en-US" sz="2000" dirty="0" smtClean="0"/>
              <a:t>), and </a:t>
            </a:r>
            <a:r>
              <a:rPr lang="en-US" sz="2000" dirty="0"/>
              <a:t>Zamara (20%), with the remaining </a:t>
            </a:r>
            <a:r>
              <a:rPr lang="en-US" sz="2000" dirty="0" smtClean="0"/>
              <a:t>55</a:t>
            </a:r>
            <a:r>
              <a:rPr lang="en-US" sz="2000" dirty="0"/>
              <a:t>% shared by smaller niche players. </a:t>
            </a:r>
          </a:p>
        </p:txBody>
      </p:sp>
    </p:spTree>
    <p:extLst>
      <p:ext uri="{BB962C8B-B14F-4D97-AF65-F5344CB8AC3E}">
        <p14:creationId xmlns:p14="http://schemas.microsoft.com/office/powerpoint/2010/main" val="3695421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7F1AF-4CEF-FBAE-7B29-3F9A791FB7CA}"/>
              </a:ext>
            </a:extLst>
          </p:cNvPr>
          <p:cNvSpPr>
            <a:spLocks noGrp="1"/>
          </p:cNvSpPr>
          <p:nvPr>
            <p:ph type="title"/>
          </p:nvPr>
        </p:nvSpPr>
        <p:spPr/>
        <p:txBody>
          <a:bodyPr>
            <a:normAutofit/>
          </a:bodyPr>
          <a:lstStyle/>
          <a:p>
            <a:pPr algn="ctr"/>
            <a:r>
              <a:rPr lang="en-US" sz="4000" b="0" dirty="0"/>
              <a:t>MARKET ANALYSIS</a:t>
            </a:r>
            <a:endParaRPr lang="en-US" sz="4000" dirty="0"/>
          </a:p>
        </p:txBody>
      </p:sp>
      <p:sp>
        <p:nvSpPr>
          <p:cNvPr id="3" name="Content Placeholder 2">
            <a:extLst>
              <a:ext uri="{FF2B5EF4-FFF2-40B4-BE49-F238E27FC236}">
                <a16:creationId xmlns:a16="http://schemas.microsoft.com/office/drawing/2014/main" id="{3CFC6959-88E3-B93B-6E07-325B844EC1CD}"/>
              </a:ext>
            </a:extLst>
          </p:cNvPr>
          <p:cNvSpPr>
            <a:spLocks noGrp="1"/>
          </p:cNvSpPr>
          <p:nvPr>
            <p:ph idx="1"/>
          </p:nvPr>
        </p:nvSpPr>
        <p:spPr>
          <a:xfrm>
            <a:off x="136478" y="928048"/>
            <a:ext cx="11873552" cy="5771746"/>
          </a:xfrm>
        </p:spPr>
        <p:txBody>
          <a:bodyPr>
            <a:normAutofit/>
          </a:bodyPr>
          <a:lstStyle/>
          <a:p>
            <a:pPr algn="just">
              <a:lnSpc>
                <a:spcPct val="150000"/>
              </a:lnSpc>
            </a:pPr>
            <a:r>
              <a:rPr lang="en-US" sz="2000" dirty="0"/>
              <a:t>The competitive landscape highlights wealth's comprehensive service offering, Alexander </a:t>
            </a:r>
            <a:r>
              <a:rPr lang="en-US" sz="2000" dirty="0"/>
              <a:t>Forbes‘ </a:t>
            </a:r>
            <a:r>
              <a:rPr lang="en-US" sz="2000" dirty="0" smtClean="0"/>
              <a:t>(now </a:t>
            </a:r>
            <a:r>
              <a:rPr lang="en-US" sz="2000" dirty="0"/>
              <a:t>known </a:t>
            </a:r>
            <a:r>
              <a:rPr lang="en-US" sz="2000" dirty="0" smtClean="0"/>
              <a:t>as </a:t>
            </a:r>
            <a:r>
              <a:rPr lang="en-US" sz="2000" dirty="0" err="1" smtClean="0"/>
              <a:t>Zamara</a:t>
            </a:r>
            <a:r>
              <a:rPr lang="en-US" sz="2000" dirty="0" smtClean="0"/>
              <a:t>) </a:t>
            </a:r>
            <a:r>
              <a:rPr lang="en-US" sz="2000" dirty="0"/>
              <a:t>customization capabilities, </a:t>
            </a:r>
            <a:r>
              <a:rPr lang="en-US" sz="2000" dirty="0" smtClean="0"/>
              <a:t>integrated </a:t>
            </a:r>
            <a:r>
              <a:rPr lang="en-US" sz="2000" dirty="0"/>
              <a:t>solutions. </a:t>
            </a:r>
          </a:p>
          <a:p>
            <a:pPr algn="just">
              <a:lnSpc>
                <a:spcPct val="150000"/>
              </a:lnSpc>
            </a:pPr>
            <a:r>
              <a:rPr lang="en-US" sz="2000" dirty="0"/>
              <a:t>To successfully penetrate the market, our automated pension statement system should focus on user-friendly interfaces, mobile compatibility, strong compliance features, strategic marketing efforts, and competitive yet flexible pricing strategies.</a:t>
            </a:r>
          </a:p>
          <a:p>
            <a:pPr marL="0" indent="0" algn="just">
              <a:lnSpc>
                <a:spcPct val="150000"/>
              </a:lnSpc>
              <a:buNone/>
            </a:pPr>
            <a:endParaRPr lang="en-US" sz="2000" dirty="0"/>
          </a:p>
        </p:txBody>
      </p:sp>
    </p:spTree>
    <p:extLst>
      <p:ext uri="{BB962C8B-B14F-4D97-AF65-F5344CB8AC3E}">
        <p14:creationId xmlns:p14="http://schemas.microsoft.com/office/powerpoint/2010/main" val="3429019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0" dirty="0"/>
              <a:t>MARKET </a:t>
            </a:r>
            <a:r>
              <a:rPr lang="en-US" b="0" dirty="0" smtClean="0"/>
              <a:t>ANALYSIS..SWOT analysis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00770213"/>
              </p:ext>
            </p:extLst>
          </p:nvPr>
        </p:nvGraphicFramePr>
        <p:xfrm>
          <a:off x="838200" y="1100138"/>
          <a:ext cx="10515600" cy="5076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F6E027BD-1AA3-49BB-84A4-CB2D551E6E10}" type="datetime1">
              <a:rPr lang="en-US" smtClean="0"/>
              <a:t>6/27/2024</a:t>
            </a:fld>
            <a:endParaRPr lang="en-US"/>
          </a:p>
        </p:txBody>
      </p:sp>
      <p:sp>
        <p:nvSpPr>
          <p:cNvPr id="5" name="Footer Placeholder 4"/>
          <p:cNvSpPr>
            <a:spLocks noGrp="1"/>
          </p:cNvSpPr>
          <p:nvPr>
            <p:ph type="ftr" sz="quarter" idx="11"/>
          </p:nvPr>
        </p:nvSpPr>
        <p:spPr/>
        <p:txBody>
          <a:bodyPr/>
          <a:lstStyle/>
          <a:p>
            <a:r>
              <a:rPr lang="en-US" smtClean="0"/>
              <a:t>“Retirement Made Easy”</a:t>
            </a:r>
            <a:endParaRPr lang="en-US"/>
          </a:p>
        </p:txBody>
      </p:sp>
    </p:spTree>
    <p:extLst>
      <p:ext uri="{BB962C8B-B14F-4D97-AF65-F5344CB8AC3E}">
        <p14:creationId xmlns:p14="http://schemas.microsoft.com/office/powerpoint/2010/main" val="182652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MODEL</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02821148"/>
              </p:ext>
            </p:extLst>
          </p:nvPr>
        </p:nvGraphicFramePr>
        <p:xfrm>
          <a:off x="838200" y="1100138"/>
          <a:ext cx="10515600" cy="5076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a:xfrm flipH="1" flipV="1">
            <a:off x="3581400" y="6721475"/>
            <a:ext cx="457200" cy="45719"/>
          </a:xfrm>
        </p:spPr>
        <p:txBody>
          <a:bodyPr/>
          <a:lstStyle/>
          <a:p>
            <a:endParaRPr lang="en-US" dirty="0"/>
          </a:p>
        </p:txBody>
      </p:sp>
      <p:sp>
        <p:nvSpPr>
          <p:cNvPr id="5" name="Footer Placeholder 4"/>
          <p:cNvSpPr>
            <a:spLocks noGrp="1"/>
          </p:cNvSpPr>
          <p:nvPr>
            <p:ph type="ftr" sz="quarter" idx="11"/>
          </p:nvPr>
        </p:nvSpPr>
        <p:spPr/>
        <p:txBody>
          <a:bodyPr/>
          <a:lstStyle/>
          <a:p>
            <a:r>
              <a:rPr lang="en-US" smtClean="0"/>
              <a:t>“Retirement Made Easy”</a:t>
            </a:r>
            <a:endParaRPr lang="en-US"/>
          </a:p>
        </p:txBody>
      </p:sp>
    </p:spTree>
    <p:extLst>
      <p:ext uri="{BB962C8B-B14F-4D97-AF65-F5344CB8AC3E}">
        <p14:creationId xmlns:p14="http://schemas.microsoft.com/office/powerpoint/2010/main" val="2750480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MODEL</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12536388"/>
              </p:ext>
            </p:extLst>
          </p:nvPr>
        </p:nvGraphicFramePr>
        <p:xfrm>
          <a:off x="838200" y="1100138"/>
          <a:ext cx="10515600" cy="5076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F6E027BD-1AA3-49BB-84A4-CB2D551E6E10}" type="datetime1">
              <a:rPr lang="en-US" smtClean="0"/>
              <a:t>6/27/2024</a:t>
            </a:fld>
            <a:endParaRPr lang="en-US"/>
          </a:p>
        </p:txBody>
      </p:sp>
      <p:sp>
        <p:nvSpPr>
          <p:cNvPr id="5" name="Footer Placeholder 4"/>
          <p:cNvSpPr>
            <a:spLocks noGrp="1"/>
          </p:cNvSpPr>
          <p:nvPr>
            <p:ph type="ftr" sz="quarter" idx="11"/>
          </p:nvPr>
        </p:nvSpPr>
        <p:spPr/>
        <p:txBody>
          <a:bodyPr/>
          <a:lstStyle/>
          <a:p>
            <a:r>
              <a:rPr lang="en-US" smtClean="0"/>
              <a:t>“Retirement Made Easy”</a:t>
            </a:r>
            <a:endParaRPr lang="en-US"/>
          </a:p>
        </p:txBody>
      </p:sp>
    </p:spTree>
    <p:extLst>
      <p:ext uri="{BB962C8B-B14F-4D97-AF65-F5344CB8AC3E}">
        <p14:creationId xmlns:p14="http://schemas.microsoft.com/office/powerpoint/2010/main" val="1307648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1179</TotalTime>
  <Words>1952</Words>
  <Application>Microsoft Office PowerPoint</Application>
  <PresentationFormat>Widescreen</PresentationFormat>
  <Paragraphs>262</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Arial Black</vt:lpstr>
      <vt:lpstr>Calibri</vt:lpstr>
      <vt:lpstr>DengXian</vt:lpstr>
      <vt:lpstr>Times New Roman</vt:lpstr>
      <vt:lpstr>Wingdings</vt:lpstr>
      <vt:lpstr>Office Theme</vt:lpstr>
      <vt:lpstr>AUTOMATED PENSION STATEMENT FOR PENSION SCHEMES  {KURBS}  “Retirement Made Easy”</vt:lpstr>
      <vt:lpstr>TITLE: Continued..</vt:lpstr>
      <vt:lpstr>INTRODUCTION</vt:lpstr>
      <vt:lpstr>PROBLEMS ASSOCIATED WITH MANUAL PREPARATIONS</vt:lpstr>
      <vt:lpstr>MARKET ANALYSIS </vt:lpstr>
      <vt:lpstr>MARKET ANALYSIS</vt:lpstr>
      <vt:lpstr>MARKET ANALYSIS..SWOT analysis</vt:lpstr>
      <vt:lpstr>BUSINESS MODEL</vt:lpstr>
      <vt:lpstr>BUSINESS MODEL</vt:lpstr>
      <vt:lpstr>BUSINESS MODEL</vt:lpstr>
      <vt:lpstr>BUSINESS MODEL</vt:lpstr>
      <vt:lpstr>DESIGN PROCESS</vt:lpstr>
      <vt:lpstr>DESIGN PROCESS: Continued</vt:lpstr>
      <vt:lpstr> DESIGN PROCESS: SYSTEM ARCHITECTURE </vt:lpstr>
      <vt:lpstr>LOGIN SECTION</vt:lpstr>
      <vt:lpstr>ADMIN SECTION</vt:lpstr>
      <vt:lpstr>ADMIN SECTION</vt:lpstr>
      <vt:lpstr>EMPLOYEE PART</vt:lpstr>
      <vt:lpstr>EMPLOYEE PENSION STATEMENT</vt:lpstr>
      <vt:lpstr>EMPLOYEE PENSION STATEMENT</vt:lpstr>
      <vt:lpstr>REGISTRATION PART </vt:lpstr>
      <vt:lpstr>FEATURES AND FUNCTIONALITY</vt:lpstr>
      <vt:lpstr>FEATURES AND FUNCTIONALITY</vt:lpstr>
      <vt:lpstr>FEATURES AND FUNCTIONALITY: Continued</vt:lpstr>
      <vt:lpstr>TESTING AND FEEDBACK</vt:lpstr>
      <vt:lpstr>FUTURE DEVELOPMENT</vt:lpstr>
      <vt:lpstr>FUTURE DEVELOPMENT: Continued</vt:lpstr>
      <vt:lpstr>CONCLUSION</vt:lpstr>
      <vt:lpstr>REFERENCES</vt:lpstr>
      <vt:lpstr>REFERENCES: Continued</vt:lpstr>
      <vt:lpstr>THANK YOU ALL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313</cp:revision>
  <dcterms:created xsi:type="dcterms:W3CDTF">2024-04-10T14:49:39Z</dcterms:created>
  <dcterms:modified xsi:type="dcterms:W3CDTF">2024-06-27T07:31:11Z</dcterms:modified>
</cp:coreProperties>
</file>