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3" r:id="rId6"/>
    <p:sldId id="264" r:id="rId7"/>
    <p:sldId id="265" r:id="rId8"/>
    <p:sldId id="271" r:id="rId9"/>
    <p:sldId id="27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4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96513" y="3358733"/>
            <a:ext cx="295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编程注意事项</a:t>
            </a:r>
            <a:endParaRPr lang="en-US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9207" y="5000956"/>
            <a:ext cx="172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信息技术部</a:t>
            </a:r>
            <a:endParaRPr lang="en-US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298" y="5509187"/>
            <a:ext cx="187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2014.06</a:t>
            </a:r>
          </a:p>
        </p:txBody>
      </p:sp>
      <p:sp>
        <p:nvSpPr>
          <p:cNvPr id="8" name="标题 11"/>
          <p:cNvSpPr txBox="1">
            <a:spLocks/>
          </p:cNvSpPr>
          <p:nvPr/>
        </p:nvSpPr>
        <p:spPr>
          <a:xfrm>
            <a:off x="342803" y="2165707"/>
            <a:ext cx="8458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迈科集团信息技术部</a:t>
            </a:r>
            <a:endParaRPr lang="zh-CN" altLang="en-US" sz="4400" b="1" dirty="0" smtClean="0">
              <a:solidFill>
                <a:schemeClr val="accent1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09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签入签出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8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988840"/>
            <a:ext cx="8136904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1988840"/>
            <a:ext cx="2830150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Broadway" panose="04040905080B02020502" pitchFamily="82" charset="0"/>
              </a:rPr>
              <a:t>项目文件</a:t>
            </a:r>
            <a:endParaRPr lang="zh-CN" altLang="en-US" sz="3600" dirty="0">
              <a:latin typeface="Broadway" panose="04040905080B02020502" pitchFamily="8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2780928"/>
            <a:ext cx="7776864" cy="2232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签出后第一时间签入。在添加文件夹或文件时，同时签入空文件夹或文件。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2558904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签入签出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988840"/>
            <a:ext cx="8136904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9552" y="1988840"/>
            <a:ext cx="2830150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Broadway" panose="04040905080B02020502" pitchFamily="82" charset="0"/>
              </a:rPr>
              <a:t>数据库文件</a:t>
            </a:r>
            <a:endParaRPr lang="zh-CN" altLang="en-US" sz="3600" dirty="0">
              <a:latin typeface="Broadway" panose="04040905080B02020502" pitchFamily="8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2780928"/>
            <a:ext cx="7776864" cy="2232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数据库建模文件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NFMT.PDM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以独占方式签出，完全修改后签入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0" name="图片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8707777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签入签出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9552" y="1988840"/>
            <a:ext cx="8136904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5576" y="2780928"/>
            <a:ext cx="7776864" cy="2232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负责文件可随意签入签出。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他人负责文件，先获取最新版本再进行签入签出。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1988840"/>
            <a:ext cx="2830150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Broadway" panose="04040905080B02020502" pitchFamily="82" charset="0"/>
              </a:rPr>
              <a:t>普通文件</a:t>
            </a:r>
            <a:endParaRPr lang="zh-CN" altLang="en-US" sz="3600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35290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添加引用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9552" y="1988840"/>
            <a:ext cx="8136904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9552" y="1988840"/>
            <a:ext cx="2830150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NuGet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2780928"/>
            <a:ext cx="7776864" cy="2232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外部类库使用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NuGet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添加引用。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073432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添加引用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9552" y="1988840"/>
            <a:ext cx="8136904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9552" y="1988840"/>
            <a:ext cx="2830150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项目引用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2780928"/>
            <a:ext cx="7776864" cy="2232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部类库使用项目添加引用。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17708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添加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引用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9552" y="1988840"/>
            <a:ext cx="8136904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9552" y="1988840"/>
            <a:ext cx="2830150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2780928"/>
            <a:ext cx="7776864" cy="2232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Service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WCF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统一使用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，禁止使用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添加服务引用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40731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代码提交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9552" y="1988840"/>
            <a:ext cx="8136904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9552" y="1988840"/>
            <a:ext cx="2830150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每日提交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2780928"/>
            <a:ext cx="7776864" cy="2232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每日下午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分提交当天编写且可执行代码。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1489528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899592" y="270892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6600" dirty="0" smtClean="0">
                <a:solidFill>
                  <a:schemeClr val="accent1"/>
                </a:solidFill>
                <a:latin typeface="Broadway" panose="04040905080B02020502" pitchFamily="82" charset="0"/>
              </a:rPr>
              <a:t>Thanks!</a:t>
            </a:r>
            <a:endParaRPr lang="zh-CN" altLang="en-US" sz="6600" dirty="0">
              <a:solidFill>
                <a:schemeClr val="accent1"/>
              </a:solidFill>
              <a:latin typeface="Broadway" panose="04040905080B02020502" pitchFamily="82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9509765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166</Words>
  <Application>Microsoft Office PowerPoint</Application>
  <PresentationFormat>全屏显示(4:3)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V2编码注意事项</dc:title>
  <dc:creator>Administrator</dc:creator>
  <cp:lastModifiedBy>周建城</cp:lastModifiedBy>
  <cp:revision>175</cp:revision>
  <dcterms:created xsi:type="dcterms:W3CDTF">2014-05-30T03:14:05Z</dcterms:created>
  <dcterms:modified xsi:type="dcterms:W3CDTF">2014-07-07T07:54:42Z</dcterms:modified>
</cp:coreProperties>
</file>