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1"/>
          <p:cNvSpPr txBox="1">
            <a:spLocks/>
          </p:cNvSpPr>
          <p:nvPr/>
        </p:nvSpPr>
        <p:spPr>
          <a:xfrm>
            <a:off x="342803" y="2165707"/>
            <a:ext cx="8458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迈科集团业务系统</a:t>
            </a:r>
            <a:r>
              <a:rPr lang="en-US" altLang="zh-CN" sz="4400" b="1" dirty="0" smtClean="0"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V2</a:t>
            </a:r>
            <a:endParaRPr lang="zh-CN" altLang="en-US" sz="4400" b="1" dirty="0" smtClean="0">
              <a:solidFill>
                <a:schemeClr val="accent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6513" y="3358733"/>
            <a:ext cx="295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设计总结会议</a:t>
            </a:r>
            <a:endParaRPr lang="en-US" sz="3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9207" y="5000956"/>
            <a:ext cx="172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信息技术部</a:t>
            </a:r>
            <a:endParaRPr 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298" y="5509187"/>
            <a:ext cx="187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2014.06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楔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1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88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899592" y="270892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6600" dirty="0" smtClean="0">
                <a:solidFill>
                  <a:schemeClr val="accent1"/>
                </a:solidFill>
                <a:latin typeface="Broadway" panose="04040905080B02020502" pitchFamily="82" charset="0"/>
              </a:rPr>
              <a:t>Thanks!</a:t>
            </a:r>
            <a:endParaRPr lang="zh-CN" altLang="en-US" sz="6600" dirty="0">
              <a:solidFill>
                <a:schemeClr val="accent1"/>
              </a:solidFill>
              <a:latin typeface="Broadway" panose="04040905080B02020502" pitchFamily="82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跋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8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88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802648" y="3257913"/>
            <a:ext cx="194421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570400" y="1431388"/>
            <a:ext cx="194421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sp>
        <p:nvSpPr>
          <p:cNvPr id="7" name="椭圆 6"/>
          <p:cNvSpPr/>
          <p:nvPr/>
        </p:nvSpPr>
        <p:spPr>
          <a:xfrm>
            <a:off x="2598292" y="4002199"/>
            <a:ext cx="194421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上弧形箭头 8"/>
          <p:cNvSpPr/>
          <p:nvPr/>
        </p:nvSpPr>
        <p:spPr>
          <a:xfrm rot="2324587">
            <a:off x="5345729" y="1639253"/>
            <a:ext cx="2808312" cy="13681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上弧形箭头 9"/>
          <p:cNvSpPr/>
          <p:nvPr/>
        </p:nvSpPr>
        <p:spPr>
          <a:xfrm rot="10272124">
            <a:off x="4090557" y="5094490"/>
            <a:ext cx="2808312" cy="13681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上弧形箭头 10"/>
          <p:cNvSpPr/>
          <p:nvPr/>
        </p:nvSpPr>
        <p:spPr>
          <a:xfrm rot="17276554">
            <a:off x="1298892" y="2297051"/>
            <a:ext cx="2808312" cy="13681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设计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维度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4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626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/>
          <p:cNvSpPr/>
          <p:nvPr/>
        </p:nvSpPr>
        <p:spPr>
          <a:xfrm>
            <a:off x="971600" y="3383849"/>
            <a:ext cx="1368152" cy="1080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2915816" y="3073400"/>
            <a:ext cx="1368152" cy="1080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4644008" y="4153520"/>
            <a:ext cx="1368152" cy="1080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6134841" y="3613460"/>
            <a:ext cx="1368152" cy="10801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1(无边框) 8"/>
          <p:cNvSpPr/>
          <p:nvPr/>
        </p:nvSpPr>
        <p:spPr>
          <a:xfrm>
            <a:off x="255746" y="5030308"/>
            <a:ext cx="2084006" cy="612648"/>
          </a:xfrm>
          <a:prstGeom prst="callout1">
            <a:avLst>
              <a:gd name="adj1" fmla="val 9275"/>
              <a:gd name="adj2" fmla="val 36241"/>
              <a:gd name="adj3" fmla="val -98350"/>
              <a:gd name="adj4" fmla="val 48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集团、公司、银行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线形标注 1(无边框) 9"/>
          <p:cNvSpPr/>
          <p:nvPr/>
        </p:nvSpPr>
        <p:spPr>
          <a:xfrm>
            <a:off x="1656803" y="2132856"/>
            <a:ext cx="2084006" cy="612648"/>
          </a:xfrm>
          <a:prstGeom prst="callout1">
            <a:avLst>
              <a:gd name="adj1" fmla="val 89824"/>
              <a:gd name="adj2" fmla="val 66189"/>
              <a:gd name="adj3" fmla="val 155144"/>
              <a:gd name="adj4" fmla="val 78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付款申请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制单指令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线形标注 1(无边框) 10"/>
          <p:cNvSpPr/>
          <p:nvPr/>
        </p:nvSpPr>
        <p:spPr>
          <a:xfrm>
            <a:off x="4427984" y="2753640"/>
            <a:ext cx="2084006" cy="612648"/>
          </a:xfrm>
          <a:prstGeom prst="callout1">
            <a:avLst>
              <a:gd name="adj1" fmla="val 104038"/>
              <a:gd name="adj2" fmla="val 32758"/>
              <a:gd name="adj3" fmla="val 238063"/>
              <a:gd name="adj4" fmla="val 321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财务付款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线形标注 1(无边框) 11"/>
          <p:cNvSpPr/>
          <p:nvPr/>
        </p:nvSpPr>
        <p:spPr>
          <a:xfrm>
            <a:off x="6460990" y="5233640"/>
            <a:ext cx="2084006" cy="612648"/>
          </a:xfrm>
          <a:prstGeom prst="callout1">
            <a:avLst>
              <a:gd name="adj1" fmla="val 2167"/>
              <a:gd name="adj2" fmla="val 39722"/>
              <a:gd name="adj3" fmla="val -93612"/>
              <a:gd name="adj4" fmla="val 35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、收款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数据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维度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2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232372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录入方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等于号 5"/>
          <p:cNvSpPr/>
          <p:nvPr/>
        </p:nvSpPr>
        <p:spPr>
          <a:xfrm>
            <a:off x="2627784" y="225172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5936" y="234888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第一接触方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568" y="340384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于号 8"/>
          <p:cNvSpPr/>
          <p:nvPr/>
        </p:nvSpPr>
        <p:spPr>
          <a:xfrm>
            <a:off x="2627784" y="3279867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95936" y="340384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等于号 10"/>
          <p:cNvSpPr/>
          <p:nvPr/>
        </p:nvSpPr>
        <p:spPr>
          <a:xfrm>
            <a:off x="5940152" y="3306688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92280" y="342900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4411960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于号 13"/>
          <p:cNvSpPr/>
          <p:nvPr/>
        </p:nvSpPr>
        <p:spPr>
          <a:xfrm>
            <a:off x="2594383" y="43148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95936" y="4384239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角色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维度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3568" y="53732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回执方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于号 20"/>
          <p:cNvSpPr/>
          <p:nvPr/>
        </p:nvSpPr>
        <p:spPr>
          <a:xfrm>
            <a:off x="2594383" y="5250904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95936" y="5348064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4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259632" y="1556793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资金池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19872" y="1628801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724128" y="1556793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发票池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051721" y="2852938"/>
            <a:ext cx="360040" cy="1152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 rot="10800000">
            <a:off x="1547664" y="2852937"/>
            <a:ext cx="36004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4211962" y="2924946"/>
            <a:ext cx="360040" cy="1152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箭头 13"/>
          <p:cNvSpPr/>
          <p:nvPr/>
        </p:nvSpPr>
        <p:spPr>
          <a:xfrm rot="10800000">
            <a:off x="3707905" y="2924945"/>
            <a:ext cx="36004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6588224" y="2852938"/>
            <a:ext cx="360040" cy="1152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下箭头 15"/>
          <p:cNvSpPr/>
          <p:nvPr/>
        </p:nvSpPr>
        <p:spPr>
          <a:xfrm rot="10800000">
            <a:off x="6084167" y="2852937"/>
            <a:ext cx="36004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7584" y="4149083"/>
            <a:ext cx="7128792" cy="9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业务执行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7584" y="5661249"/>
            <a:ext cx="7128792" cy="9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发起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4427984" y="5013178"/>
            <a:ext cx="360040" cy="720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 rot="10800000">
            <a:off x="3923927" y="5013177"/>
            <a:ext cx="360040" cy="72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23627" y="3203685"/>
            <a:ext cx="14041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收付款流水</a:t>
            </a:r>
          </a:p>
        </p:txBody>
      </p:sp>
      <p:sp>
        <p:nvSpPr>
          <p:cNvPr id="25" name="矩形 24"/>
          <p:cNvSpPr/>
          <p:nvPr/>
        </p:nvSpPr>
        <p:spPr>
          <a:xfrm>
            <a:off x="3455875" y="3419709"/>
            <a:ext cx="14041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出入库流水</a:t>
            </a:r>
          </a:p>
        </p:txBody>
      </p:sp>
      <p:sp>
        <p:nvSpPr>
          <p:cNvPr id="26" name="矩形 25"/>
          <p:cNvSpPr/>
          <p:nvPr/>
        </p:nvSpPr>
        <p:spPr>
          <a:xfrm>
            <a:off x="5796136" y="3203685"/>
            <a:ext cx="14041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收开票流水</a:t>
            </a:r>
          </a:p>
        </p:txBody>
      </p:sp>
      <p:pic>
        <p:nvPicPr>
          <p:cNvPr id="19" name="图片 1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池维度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9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7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65312" y="3212976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657600" y="3212976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33864" y="2924944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资金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524243" y="5301208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85592" y="1052736"/>
            <a:ext cx="144016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>
            <a:stCxn id="8" idx="2"/>
            <a:endCxn id="7" idx="6"/>
          </p:cNvCxnSpPr>
          <p:nvPr/>
        </p:nvCxnSpPr>
        <p:spPr>
          <a:xfrm flipH="1">
            <a:off x="2505472" y="3897052"/>
            <a:ext cx="115212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  <a:endCxn id="7" idx="5"/>
          </p:cNvCxnSpPr>
          <p:nvPr/>
        </p:nvCxnSpPr>
        <p:spPr>
          <a:xfrm flipH="1" flipV="1">
            <a:off x="2294565" y="4380767"/>
            <a:ext cx="2229678" cy="1604517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  <a:endCxn id="8" idx="0"/>
          </p:cNvCxnSpPr>
          <p:nvPr/>
        </p:nvCxnSpPr>
        <p:spPr>
          <a:xfrm>
            <a:off x="4305672" y="2420888"/>
            <a:ext cx="72008" cy="7920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7" idx="7"/>
          </p:cNvCxnSpPr>
          <p:nvPr/>
        </p:nvCxnSpPr>
        <p:spPr>
          <a:xfrm flipH="1">
            <a:off x="2294565" y="2220527"/>
            <a:ext cx="1501934" cy="11928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5"/>
            <a:endCxn id="10" idx="0"/>
          </p:cNvCxnSpPr>
          <p:nvPr/>
        </p:nvCxnSpPr>
        <p:spPr>
          <a:xfrm>
            <a:off x="4886853" y="4380767"/>
            <a:ext cx="357470" cy="920441"/>
          </a:xfrm>
          <a:prstGeom prst="straightConnector1">
            <a:avLst/>
          </a:prstGeom>
          <a:ln w="254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6"/>
            <a:endCxn id="9" idx="2"/>
          </p:cNvCxnSpPr>
          <p:nvPr/>
        </p:nvCxnSpPr>
        <p:spPr>
          <a:xfrm flipV="1">
            <a:off x="5097760" y="3609020"/>
            <a:ext cx="936104" cy="288032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7"/>
            <a:endCxn id="9" idx="4"/>
          </p:cNvCxnSpPr>
          <p:nvPr/>
        </p:nvCxnSpPr>
        <p:spPr>
          <a:xfrm flipV="1">
            <a:off x="5753496" y="4293096"/>
            <a:ext cx="1000448" cy="120847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线形标注 1(无边框) 45"/>
          <p:cNvSpPr/>
          <p:nvPr/>
        </p:nvSpPr>
        <p:spPr>
          <a:xfrm>
            <a:off x="7185992" y="5661248"/>
            <a:ext cx="914400" cy="612648"/>
          </a:xfrm>
          <a:prstGeom prst="callout1">
            <a:avLst>
              <a:gd name="adj1" fmla="val 18750"/>
              <a:gd name="adj2" fmla="val -8333"/>
              <a:gd name="adj3" fmla="val -93612"/>
              <a:gd name="adj4" fmla="val -117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价外票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业务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维度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20272" y="1988840"/>
            <a:ext cx="1080120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4869160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录入数据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4869160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03648" y="3429000"/>
            <a:ext cx="50405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1988840"/>
            <a:ext cx="50405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数据池</a:t>
            </a:r>
          </a:p>
        </p:txBody>
      </p:sp>
      <p:sp>
        <p:nvSpPr>
          <p:cNvPr id="10" name="上箭头 9"/>
          <p:cNvSpPr/>
          <p:nvPr/>
        </p:nvSpPr>
        <p:spPr>
          <a:xfrm>
            <a:off x="2411760" y="4365104"/>
            <a:ext cx="288032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4968044" y="4365104"/>
            <a:ext cx="288032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3707904" y="2924944"/>
            <a:ext cx="288032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6516216" y="227687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6516216" y="3645024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6516216" y="5085184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交互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维度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05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准备 4"/>
          <p:cNvSpPr/>
          <p:nvPr/>
        </p:nvSpPr>
        <p:spPr>
          <a:xfrm>
            <a:off x="1763688" y="2060848"/>
            <a:ext cx="1764196" cy="792088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终止 5"/>
          <p:cNvSpPr/>
          <p:nvPr/>
        </p:nvSpPr>
        <p:spPr>
          <a:xfrm>
            <a:off x="4788024" y="2060848"/>
            <a:ext cx="1440160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1763688" y="3624346"/>
            <a:ext cx="1699157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3688" y="5229200"/>
            <a:ext cx="156907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8024" y="371703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冻结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生命周期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20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339752" y="2960948"/>
            <a:ext cx="539824" cy="612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 rot="16200000">
            <a:off x="3877419" y="1927573"/>
            <a:ext cx="539824" cy="1022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2375992" y="4545124"/>
            <a:ext cx="539824" cy="612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/>
        </p:nvSpPr>
        <p:spPr>
          <a:xfrm>
            <a:off x="3635896" y="3840370"/>
            <a:ext cx="1022870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16200000">
            <a:off x="3769407" y="5077805"/>
            <a:ext cx="539824" cy="1022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终止 38"/>
          <p:cNvSpPr/>
          <p:nvPr/>
        </p:nvSpPr>
        <p:spPr>
          <a:xfrm>
            <a:off x="4716016" y="5229200"/>
            <a:ext cx="1440160" cy="79208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0403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491880" y="2780928"/>
            <a:ext cx="2664296" cy="2448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073062" y="1700808"/>
            <a:ext cx="120279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用户中心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33302" y="980728"/>
            <a:ext cx="120279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73662" y="3429000"/>
            <a:ext cx="120279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33302" y="5641776"/>
            <a:ext cx="120279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403648" y="3429000"/>
            <a:ext cx="120279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回滚系统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stCxn id="6" idx="5"/>
            <a:endCxn id="5" idx="1"/>
          </p:cNvCxnSpPr>
          <p:nvPr/>
        </p:nvCxnSpPr>
        <p:spPr>
          <a:xfrm>
            <a:off x="3099711" y="2684211"/>
            <a:ext cx="782346" cy="4552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7"/>
            <a:endCxn id="7" idx="2"/>
          </p:cNvCxnSpPr>
          <p:nvPr/>
        </p:nvCxnSpPr>
        <p:spPr>
          <a:xfrm flipV="1">
            <a:off x="3099711" y="1556792"/>
            <a:ext cx="1133591" cy="3127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4"/>
            <a:endCxn id="5" idx="0"/>
          </p:cNvCxnSpPr>
          <p:nvPr/>
        </p:nvCxnSpPr>
        <p:spPr>
          <a:xfrm flipH="1">
            <a:off x="4824028" y="2132856"/>
            <a:ext cx="10671" cy="648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5"/>
            <a:endCxn id="8" idx="1"/>
          </p:cNvCxnSpPr>
          <p:nvPr/>
        </p:nvCxnSpPr>
        <p:spPr>
          <a:xfrm>
            <a:off x="5259951" y="1964131"/>
            <a:ext cx="2389856" cy="16335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6"/>
            <a:endCxn id="8" idx="2"/>
          </p:cNvCxnSpPr>
          <p:nvPr/>
        </p:nvCxnSpPr>
        <p:spPr>
          <a:xfrm>
            <a:off x="6156176" y="4005064"/>
            <a:ext cx="131748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" idx="6"/>
            <a:endCxn id="5" idx="2"/>
          </p:cNvCxnSpPr>
          <p:nvPr/>
        </p:nvCxnSpPr>
        <p:spPr>
          <a:xfrm>
            <a:off x="2606442" y="4005064"/>
            <a:ext cx="885438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419" y="225072"/>
            <a:ext cx="2551584" cy="99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3"/>
          <p:cNvSpPr/>
          <p:nvPr/>
        </p:nvSpPr>
        <p:spPr>
          <a:xfrm>
            <a:off x="1077310" y="570384"/>
            <a:ext cx="21992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5400" y="73519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Calibri" pitchFamily="34" charset="0"/>
              </a:rPr>
              <a:t>扩展架构</a:t>
            </a:r>
            <a:endParaRPr 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0" y="570384"/>
            <a:ext cx="1077310" cy="914400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5" idx="4"/>
            <a:endCxn id="9" idx="0"/>
          </p:cNvCxnSpPr>
          <p:nvPr/>
        </p:nvCxnSpPr>
        <p:spPr>
          <a:xfrm>
            <a:off x="4824028" y="5229200"/>
            <a:ext cx="10671" cy="4125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</p:cNvCxnSpPr>
          <p:nvPr/>
        </p:nvCxnSpPr>
        <p:spPr>
          <a:xfrm flipH="1">
            <a:off x="5436096" y="4412403"/>
            <a:ext cx="2213711" cy="16088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170</TotalTime>
  <Words>141</Words>
  <Application>Microsoft Office PowerPoint</Application>
  <PresentationFormat>全屏显示(4:3)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Pekah.Chow</cp:lastModifiedBy>
  <cp:revision>219</cp:revision>
  <dcterms:created xsi:type="dcterms:W3CDTF">2014-05-30T01:03:07Z</dcterms:created>
  <dcterms:modified xsi:type="dcterms:W3CDTF">2014-06-03T06:38:21Z</dcterms:modified>
</cp:coreProperties>
</file>