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7" r:id="rId8"/>
    <p:sldId id="268" r:id="rId9"/>
    <p:sldId id="27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B"/>
    <a:srgbClr val="216521"/>
    <a:srgbClr val="E85826"/>
    <a:srgbClr val="E85853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75" d="100"/>
          <a:sy n="75" d="100"/>
        </p:scale>
        <p:origin x="-123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0121A-DC46-4169-BF1F-A3AB0C57C0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A191EB-D9CC-4BB3-B271-B1685646944C}">
      <dgm:prSet phldrT="[文本]" custT="1"/>
      <dgm:spPr/>
      <dgm:t>
        <a:bodyPr/>
        <a:lstStyle/>
        <a:p>
          <a:r>
            <a: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7512D8-3A62-4EF7-B701-CD5ADB8FA4D1}" type="parTrans" cxnId="{DC79500D-D250-42B2-926D-7246A8FBB5BE}">
      <dgm:prSet/>
      <dgm:spPr/>
      <dgm:t>
        <a:bodyPr/>
        <a:lstStyle/>
        <a:p>
          <a:endParaRPr lang="zh-CN" altLang="en-US"/>
        </a:p>
      </dgm:t>
    </dgm:pt>
    <dgm:pt modelId="{FAC4AA28-F786-4A73-B5A2-FF5EA84AB680}" type="sibTrans" cxnId="{DC79500D-D250-42B2-926D-7246A8FBB5BE}">
      <dgm:prSet/>
      <dgm:spPr/>
      <dgm:t>
        <a:bodyPr/>
        <a:lstStyle/>
        <a:p>
          <a:endParaRPr lang="zh-CN" altLang="en-US"/>
        </a:p>
      </dgm:t>
    </dgm:pt>
    <dgm:pt modelId="{ABD1F499-B81F-4519-905E-BAA4CF754C0A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0F6044-0A2D-4A86-ABC3-2F616BBA27DA}" type="parTrans" cxnId="{11955940-D94A-40FB-80FA-96A80C811E5C}">
      <dgm:prSet/>
      <dgm:spPr/>
      <dgm:t>
        <a:bodyPr/>
        <a:lstStyle/>
        <a:p>
          <a:endParaRPr lang="zh-CN" altLang="en-US"/>
        </a:p>
      </dgm:t>
    </dgm:pt>
    <dgm:pt modelId="{6C568A5A-BB93-4A99-96B0-BACD302608FB}" type="sibTrans" cxnId="{11955940-D94A-40FB-80FA-96A80C811E5C}">
      <dgm:prSet/>
      <dgm:spPr/>
      <dgm:t>
        <a:bodyPr/>
        <a:lstStyle/>
        <a:p>
          <a:endParaRPr lang="zh-CN" altLang="en-US"/>
        </a:p>
      </dgm:t>
    </dgm:pt>
    <dgm:pt modelId="{D8B0CF7C-A8B5-4566-B28C-19D4119DEE10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开发队长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FCB45-A29F-4472-9987-1ADF2FF49C03}" type="parTrans" cxnId="{77794AC2-0AAB-4D47-B6B0-FA964B518C81}">
      <dgm:prSet/>
      <dgm:spPr/>
      <dgm:t>
        <a:bodyPr/>
        <a:lstStyle/>
        <a:p>
          <a:endParaRPr lang="zh-CN" altLang="en-US"/>
        </a:p>
      </dgm:t>
    </dgm:pt>
    <dgm:pt modelId="{468E543F-BAE3-433E-A4AA-762413AAA686}" type="sibTrans" cxnId="{77794AC2-0AAB-4D47-B6B0-FA964B518C81}">
      <dgm:prSet/>
      <dgm:spPr/>
      <dgm:t>
        <a:bodyPr/>
        <a:lstStyle/>
        <a:p>
          <a:endParaRPr lang="zh-CN" altLang="en-US"/>
        </a:p>
      </dgm:t>
    </dgm:pt>
    <dgm:pt modelId="{00B0D704-7F44-482C-B7C6-7108CD6168AC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217C2-CAF5-4B65-9E9B-9DF05FFA486C}" type="sibTrans" cxnId="{F126CA4D-084E-4671-BB36-3D72F91A855F}">
      <dgm:prSet/>
      <dgm:spPr/>
      <dgm:t>
        <a:bodyPr/>
        <a:lstStyle/>
        <a:p>
          <a:endParaRPr lang="zh-CN" altLang="en-US"/>
        </a:p>
      </dgm:t>
    </dgm:pt>
    <dgm:pt modelId="{2BFBD31E-323C-41C2-B5A1-C7C41A99C882}" type="parTrans" cxnId="{F126CA4D-084E-4671-BB36-3D72F91A855F}">
      <dgm:prSet/>
      <dgm:spPr/>
      <dgm:t>
        <a:bodyPr/>
        <a:lstStyle/>
        <a:p>
          <a:endParaRPr lang="zh-CN" altLang="en-US"/>
        </a:p>
      </dgm:t>
    </dgm:pt>
    <dgm:pt modelId="{7587CC18-B7F5-4ECA-8E1B-48E252FC2F3E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515B1-159D-46E8-80DE-D2A5D7CCD42A}" type="parTrans" cxnId="{5E7D3D67-DD6E-46FA-9079-C6FEC53584A7}">
      <dgm:prSet/>
      <dgm:spPr/>
      <dgm:t>
        <a:bodyPr/>
        <a:lstStyle/>
        <a:p>
          <a:endParaRPr lang="zh-CN" altLang="en-US"/>
        </a:p>
      </dgm:t>
    </dgm:pt>
    <dgm:pt modelId="{FE24EF7E-72AE-4C91-844C-CEF4F5A43CB6}" type="sibTrans" cxnId="{5E7D3D67-DD6E-46FA-9079-C6FEC53584A7}">
      <dgm:prSet/>
      <dgm:spPr/>
      <dgm:t>
        <a:bodyPr/>
        <a:lstStyle/>
        <a:p>
          <a:endParaRPr lang="zh-CN" altLang="en-US"/>
        </a:p>
      </dgm:t>
    </dgm:pt>
    <dgm:pt modelId="{B193D1C1-3D9A-4985-B84A-38F4F9E931D7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C2B1F9-D46F-4919-8781-69DDD082B7DC}" type="parTrans" cxnId="{9D8929DA-CCF8-4264-A57D-C8BC6D0A45F7}">
      <dgm:prSet/>
      <dgm:spPr/>
      <dgm:t>
        <a:bodyPr/>
        <a:lstStyle/>
        <a:p>
          <a:endParaRPr lang="zh-CN" altLang="en-US"/>
        </a:p>
      </dgm:t>
    </dgm:pt>
    <dgm:pt modelId="{937AD76F-A1F1-45B6-B684-D8A037015E6A}" type="sibTrans" cxnId="{9D8929DA-CCF8-4264-A57D-C8BC6D0A45F7}">
      <dgm:prSet/>
      <dgm:spPr/>
      <dgm:t>
        <a:bodyPr/>
        <a:lstStyle/>
        <a:p>
          <a:endParaRPr lang="zh-CN" altLang="en-US"/>
        </a:p>
      </dgm:t>
    </dgm:pt>
    <dgm:pt modelId="{C934457D-023F-42FF-8A75-F56E1E21208F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5D57F-DDFC-4D90-8ECD-D9A0DB48202F}" type="parTrans" cxnId="{AE847BFB-6C5A-40DF-903B-F859DE2D1118}">
      <dgm:prSet/>
      <dgm:spPr/>
      <dgm:t>
        <a:bodyPr/>
        <a:lstStyle/>
        <a:p>
          <a:endParaRPr lang="zh-CN" altLang="en-US"/>
        </a:p>
      </dgm:t>
    </dgm:pt>
    <dgm:pt modelId="{52E4E95E-9850-49F1-8B33-D127938A72EC}" type="sibTrans" cxnId="{AE847BFB-6C5A-40DF-903B-F859DE2D1118}">
      <dgm:prSet/>
      <dgm:spPr/>
      <dgm:t>
        <a:bodyPr/>
        <a:lstStyle/>
        <a:p>
          <a:endParaRPr lang="zh-CN" altLang="en-US"/>
        </a:p>
      </dgm:t>
    </dgm:pt>
    <dgm:pt modelId="{91E8390C-B0FC-46D7-A12B-F816D6EEB2A8}" type="pres">
      <dgm:prSet presAssocID="{3740121A-DC46-4169-BF1F-A3AB0C57C0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A17036-B1AE-4CE8-B0B1-EF9108B9EC00}" type="pres">
      <dgm:prSet presAssocID="{99A191EB-D9CC-4BB3-B271-B1685646944C}" presName="root1" presStyleCnt="0"/>
      <dgm:spPr/>
    </dgm:pt>
    <dgm:pt modelId="{C64FFE0F-CDF8-4554-B79D-3FEC590ED2C4}" type="pres">
      <dgm:prSet presAssocID="{99A191EB-D9CC-4BB3-B271-B168564694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5A53BF-9ADD-4D44-B639-78E20F4DDCCF}" type="pres">
      <dgm:prSet presAssocID="{99A191EB-D9CC-4BB3-B271-B1685646944C}" presName="level2hierChild" presStyleCnt="0"/>
      <dgm:spPr/>
    </dgm:pt>
    <dgm:pt modelId="{318F5EC9-B9EA-418E-BC32-69A232CDBC4E}" type="pres">
      <dgm:prSet presAssocID="{4B0F6044-0A2D-4A86-ABC3-2F616BBA27D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D29525F-1798-4963-8270-75CE1CBEC681}" type="pres">
      <dgm:prSet presAssocID="{4B0F6044-0A2D-4A86-ABC3-2F616BBA27D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0E5575F-0781-40F4-9D85-1E8286BE7AAA}" type="pres">
      <dgm:prSet presAssocID="{ABD1F499-B81F-4519-905E-BAA4CF754C0A}" presName="root2" presStyleCnt="0"/>
      <dgm:spPr/>
    </dgm:pt>
    <dgm:pt modelId="{DC563D75-C7C0-4228-9995-30E3EC0C484C}" type="pres">
      <dgm:prSet presAssocID="{ABD1F499-B81F-4519-905E-BAA4CF754C0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A860-1C4F-42E7-9CAA-593435EE54E9}" type="pres">
      <dgm:prSet presAssocID="{ABD1F499-B81F-4519-905E-BAA4CF754C0A}" presName="level3hierChild" presStyleCnt="0"/>
      <dgm:spPr/>
    </dgm:pt>
    <dgm:pt modelId="{3FBD4727-F74A-429A-888C-7B5DBFD29B58}" type="pres">
      <dgm:prSet presAssocID="{2BFBD31E-323C-41C2-B5A1-C7C41A99C882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38099A61-4D45-4D5B-A08C-D1214FC04097}" type="pres">
      <dgm:prSet presAssocID="{2BFBD31E-323C-41C2-B5A1-C7C41A99C88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1EFF958-DC6F-4DEC-969E-D8071AE7BD66}" type="pres">
      <dgm:prSet presAssocID="{00B0D704-7F44-482C-B7C6-7108CD6168AC}" presName="root2" presStyleCnt="0"/>
      <dgm:spPr/>
    </dgm:pt>
    <dgm:pt modelId="{87FDE7DA-E078-455E-9876-1989A8B30744}" type="pres">
      <dgm:prSet presAssocID="{00B0D704-7F44-482C-B7C6-7108CD6168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508E85-BD8F-4422-8FF8-E0AE289E614E}" type="pres">
      <dgm:prSet presAssocID="{00B0D704-7F44-482C-B7C6-7108CD6168AC}" presName="level3hierChild" presStyleCnt="0"/>
      <dgm:spPr/>
    </dgm:pt>
    <dgm:pt modelId="{0C289777-3DB7-4A82-992A-9290AB52654F}" type="pres">
      <dgm:prSet presAssocID="{65AFCB45-A29F-4472-9987-1ADF2FF49C0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9C7AAD2-4A91-4213-B144-765E9900B895}" type="pres">
      <dgm:prSet presAssocID="{65AFCB45-A29F-4472-9987-1ADF2FF49C0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0524AB5-7CA2-4756-98E1-537B2DB7809E}" type="pres">
      <dgm:prSet presAssocID="{D8B0CF7C-A8B5-4566-B28C-19D4119DEE10}" presName="root2" presStyleCnt="0"/>
      <dgm:spPr/>
    </dgm:pt>
    <dgm:pt modelId="{3D31FBA0-6B1F-43C2-849E-70133F0368C6}" type="pres">
      <dgm:prSet presAssocID="{D8B0CF7C-A8B5-4566-B28C-19D4119DEE1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5B416A-9EF3-45D3-943C-4B99B9FD87D1}" type="pres">
      <dgm:prSet presAssocID="{D8B0CF7C-A8B5-4566-B28C-19D4119DEE10}" presName="level3hierChild" presStyleCnt="0"/>
      <dgm:spPr/>
    </dgm:pt>
    <dgm:pt modelId="{EE437F7D-32E3-4BBC-B800-2C1ED60AD5E2}" type="pres">
      <dgm:prSet presAssocID="{E5A515B1-159D-46E8-80DE-D2A5D7CCD42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A395A32-21B3-45B7-BE4D-D3766B32002F}" type="pres">
      <dgm:prSet presAssocID="{E5A515B1-159D-46E8-80DE-D2A5D7CCD42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2C6B8A7D-E391-4A15-86B5-74E39250FD10}" type="pres">
      <dgm:prSet presAssocID="{7587CC18-B7F5-4ECA-8E1B-48E252FC2F3E}" presName="root2" presStyleCnt="0"/>
      <dgm:spPr/>
    </dgm:pt>
    <dgm:pt modelId="{3955B2CA-4E42-4149-B2C2-7B589CE43FF1}" type="pres">
      <dgm:prSet presAssocID="{7587CC18-B7F5-4ECA-8E1B-48E252FC2F3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E08C66-17BC-4188-AE47-888B18AFB1BA}" type="pres">
      <dgm:prSet presAssocID="{7587CC18-B7F5-4ECA-8E1B-48E252FC2F3E}" presName="level3hierChild" presStyleCnt="0"/>
      <dgm:spPr/>
    </dgm:pt>
    <dgm:pt modelId="{04301101-F4D9-49CB-A9FA-FA711CCCB25B}" type="pres">
      <dgm:prSet presAssocID="{22C2B1F9-D46F-4919-8781-69DDD082B7DC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CAB7F1BB-A0A9-483A-B13D-DDDAA9E59387}" type="pres">
      <dgm:prSet presAssocID="{22C2B1F9-D46F-4919-8781-69DDD082B7DC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AA94E9C0-1D83-4021-B4D2-4319DA203046}" type="pres">
      <dgm:prSet presAssocID="{B193D1C1-3D9A-4985-B84A-38F4F9E931D7}" presName="root2" presStyleCnt="0"/>
      <dgm:spPr/>
    </dgm:pt>
    <dgm:pt modelId="{BDD4CDF1-45C5-4979-89EA-B68E00CBCD6A}" type="pres">
      <dgm:prSet presAssocID="{B193D1C1-3D9A-4985-B84A-38F4F9E931D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A6E017-CF30-4204-8F55-E3E5E652F54E}" type="pres">
      <dgm:prSet presAssocID="{B193D1C1-3D9A-4985-B84A-38F4F9E931D7}" presName="level3hierChild" presStyleCnt="0"/>
      <dgm:spPr/>
    </dgm:pt>
    <dgm:pt modelId="{0493B1C4-05D7-4228-A9E4-5E0D50BA5355}" type="pres">
      <dgm:prSet presAssocID="{3305D57F-DDFC-4D90-8ECD-D9A0DB48202F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CB22B0B9-0921-4B25-B919-347CB7662F87}" type="pres">
      <dgm:prSet presAssocID="{3305D57F-DDFC-4D90-8ECD-D9A0DB48202F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AC9E374B-9B33-4CB1-AD40-58CA7D0DB7C6}" type="pres">
      <dgm:prSet presAssocID="{C934457D-023F-42FF-8A75-F56E1E21208F}" presName="root2" presStyleCnt="0"/>
      <dgm:spPr/>
    </dgm:pt>
    <dgm:pt modelId="{85AEE2E8-D1A4-466E-9C52-B6DB26E2AEDF}" type="pres">
      <dgm:prSet presAssocID="{C934457D-023F-42FF-8A75-F56E1E21208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6D15FD-1544-4863-A586-04D39D69474B}" type="pres">
      <dgm:prSet presAssocID="{C934457D-023F-42FF-8A75-F56E1E21208F}" presName="level3hierChild" presStyleCnt="0"/>
      <dgm:spPr/>
    </dgm:pt>
  </dgm:ptLst>
  <dgm:cxnLst>
    <dgm:cxn modelId="{260074C6-A156-4CA0-B439-86FFF309A509}" type="presOf" srcId="{65AFCB45-A29F-4472-9987-1ADF2FF49C03}" destId="{0C289777-3DB7-4A82-992A-9290AB52654F}" srcOrd="0" destOrd="0" presId="urn:microsoft.com/office/officeart/2005/8/layout/hierarchy2"/>
    <dgm:cxn modelId="{0AA3E12C-4FF4-456D-9FEC-CA62541E1C40}" type="presOf" srcId="{3305D57F-DDFC-4D90-8ECD-D9A0DB48202F}" destId="{CB22B0B9-0921-4B25-B919-347CB7662F87}" srcOrd="1" destOrd="0" presId="urn:microsoft.com/office/officeart/2005/8/layout/hierarchy2"/>
    <dgm:cxn modelId="{D900D9B4-C5F8-42C1-93F7-C9C6AAA8ACF2}" type="presOf" srcId="{3305D57F-DDFC-4D90-8ECD-D9A0DB48202F}" destId="{0493B1C4-05D7-4228-A9E4-5E0D50BA5355}" srcOrd="0" destOrd="0" presId="urn:microsoft.com/office/officeart/2005/8/layout/hierarchy2"/>
    <dgm:cxn modelId="{64E3A4F6-CE23-489A-8DE0-C30D9A576FF8}" type="presOf" srcId="{65AFCB45-A29F-4472-9987-1ADF2FF49C03}" destId="{F9C7AAD2-4A91-4213-B144-765E9900B895}" srcOrd="1" destOrd="0" presId="urn:microsoft.com/office/officeart/2005/8/layout/hierarchy2"/>
    <dgm:cxn modelId="{1F3B685E-BA81-4786-AD2C-6EE4F18B9BB1}" type="presOf" srcId="{B193D1C1-3D9A-4985-B84A-38F4F9E931D7}" destId="{BDD4CDF1-45C5-4979-89EA-B68E00CBCD6A}" srcOrd="0" destOrd="0" presId="urn:microsoft.com/office/officeart/2005/8/layout/hierarchy2"/>
    <dgm:cxn modelId="{E669DBB3-05F7-4246-BDDA-3CD474C894E5}" type="presOf" srcId="{00B0D704-7F44-482C-B7C6-7108CD6168AC}" destId="{87FDE7DA-E078-455E-9876-1989A8B30744}" srcOrd="0" destOrd="0" presId="urn:microsoft.com/office/officeart/2005/8/layout/hierarchy2"/>
    <dgm:cxn modelId="{150B4010-4B1A-4FB5-9DBB-8CBB489388BF}" type="presOf" srcId="{E5A515B1-159D-46E8-80DE-D2A5D7CCD42A}" destId="{0A395A32-21B3-45B7-BE4D-D3766B32002F}" srcOrd="1" destOrd="0" presId="urn:microsoft.com/office/officeart/2005/8/layout/hierarchy2"/>
    <dgm:cxn modelId="{9D8929DA-CCF8-4264-A57D-C8BC6D0A45F7}" srcId="{D8B0CF7C-A8B5-4566-B28C-19D4119DEE10}" destId="{B193D1C1-3D9A-4985-B84A-38F4F9E931D7}" srcOrd="1" destOrd="0" parTransId="{22C2B1F9-D46F-4919-8781-69DDD082B7DC}" sibTransId="{937AD76F-A1F1-45B6-B684-D8A037015E6A}"/>
    <dgm:cxn modelId="{251623B0-6FE9-47B7-AF64-55BA49BF847A}" type="presOf" srcId="{ABD1F499-B81F-4519-905E-BAA4CF754C0A}" destId="{DC563D75-C7C0-4228-9995-30E3EC0C484C}" srcOrd="0" destOrd="0" presId="urn:microsoft.com/office/officeart/2005/8/layout/hierarchy2"/>
    <dgm:cxn modelId="{5E7D3D67-DD6E-46FA-9079-C6FEC53584A7}" srcId="{D8B0CF7C-A8B5-4566-B28C-19D4119DEE10}" destId="{7587CC18-B7F5-4ECA-8E1B-48E252FC2F3E}" srcOrd="0" destOrd="0" parTransId="{E5A515B1-159D-46E8-80DE-D2A5D7CCD42A}" sibTransId="{FE24EF7E-72AE-4C91-844C-CEF4F5A43CB6}"/>
    <dgm:cxn modelId="{AE847BFB-6C5A-40DF-903B-F859DE2D1118}" srcId="{D8B0CF7C-A8B5-4566-B28C-19D4119DEE10}" destId="{C934457D-023F-42FF-8A75-F56E1E21208F}" srcOrd="2" destOrd="0" parTransId="{3305D57F-DDFC-4D90-8ECD-D9A0DB48202F}" sibTransId="{52E4E95E-9850-49F1-8B33-D127938A72EC}"/>
    <dgm:cxn modelId="{05104D8D-CE03-4A8C-8BD4-B150A41B7E94}" type="presOf" srcId="{E5A515B1-159D-46E8-80DE-D2A5D7CCD42A}" destId="{EE437F7D-32E3-4BBC-B800-2C1ED60AD5E2}" srcOrd="0" destOrd="0" presId="urn:microsoft.com/office/officeart/2005/8/layout/hierarchy2"/>
    <dgm:cxn modelId="{8091FEA8-7C46-4CF7-8AEC-32E152F5BDAD}" type="presOf" srcId="{3740121A-DC46-4169-BF1F-A3AB0C57C085}" destId="{91E8390C-B0FC-46D7-A12B-F816D6EEB2A8}" srcOrd="0" destOrd="0" presId="urn:microsoft.com/office/officeart/2005/8/layout/hierarchy2"/>
    <dgm:cxn modelId="{4A6DA0E9-0343-4D5D-839B-923D7254A82A}" type="presOf" srcId="{4B0F6044-0A2D-4A86-ABC3-2F616BBA27DA}" destId="{318F5EC9-B9EA-418E-BC32-69A232CDBC4E}" srcOrd="0" destOrd="0" presId="urn:microsoft.com/office/officeart/2005/8/layout/hierarchy2"/>
    <dgm:cxn modelId="{1C09B95F-A98D-4A82-9504-E44E2C002D8F}" type="presOf" srcId="{2BFBD31E-323C-41C2-B5A1-C7C41A99C882}" destId="{38099A61-4D45-4D5B-A08C-D1214FC04097}" srcOrd="1" destOrd="0" presId="urn:microsoft.com/office/officeart/2005/8/layout/hierarchy2"/>
    <dgm:cxn modelId="{830E5882-3B58-4B99-BB92-FB6024E24BC8}" type="presOf" srcId="{22C2B1F9-D46F-4919-8781-69DDD082B7DC}" destId="{04301101-F4D9-49CB-A9FA-FA711CCCB25B}" srcOrd="0" destOrd="0" presId="urn:microsoft.com/office/officeart/2005/8/layout/hierarchy2"/>
    <dgm:cxn modelId="{191FC201-54BE-49D6-8DF3-AB45F1C4AF63}" type="presOf" srcId="{2BFBD31E-323C-41C2-B5A1-C7C41A99C882}" destId="{3FBD4727-F74A-429A-888C-7B5DBFD29B58}" srcOrd="0" destOrd="0" presId="urn:microsoft.com/office/officeart/2005/8/layout/hierarchy2"/>
    <dgm:cxn modelId="{F126CA4D-084E-4671-BB36-3D72F91A855F}" srcId="{99A191EB-D9CC-4BB3-B271-B1685646944C}" destId="{00B0D704-7F44-482C-B7C6-7108CD6168AC}" srcOrd="1" destOrd="0" parTransId="{2BFBD31E-323C-41C2-B5A1-C7C41A99C882}" sibTransId="{459217C2-CAF5-4B65-9E9B-9DF05FFA486C}"/>
    <dgm:cxn modelId="{77794AC2-0AAB-4D47-B6B0-FA964B518C81}" srcId="{99A191EB-D9CC-4BB3-B271-B1685646944C}" destId="{D8B0CF7C-A8B5-4566-B28C-19D4119DEE10}" srcOrd="2" destOrd="0" parTransId="{65AFCB45-A29F-4472-9987-1ADF2FF49C03}" sibTransId="{468E543F-BAE3-433E-A4AA-762413AAA686}"/>
    <dgm:cxn modelId="{D35B63C1-5790-4A29-93FC-E146196E8169}" type="presOf" srcId="{D8B0CF7C-A8B5-4566-B28C-19D4119DEE10}" destId="{3D31FBA0-6B1F-43C2-849E-70133F0368C6}" srcOrd="0" destOrd="0" presId="urn:microsoft.com/office/officeart/2005/8/layout/hierarchy2"/>
    <dgm:cxn modelId="{DC79500D-D250-42B2-926D-7246A8FBB5BE}" srcId="{3740121A-DC46-4169-BF1F-A3AB0C57C085}" destId="{99A191EB-D9CC-4BB3-B271-B1685646944C}" srcOrd="0" destOrd="0" parTransId="{197512D8-3A62-4EF7-B701-CD5ADB8FA4D1}" sibTransId="{FAC4AA28-F786-4A73-B5A2-FF5EA84AB680}"/>
    <dgm:cxn modelId="{F1E17B08-80F3-4E4D-AF3B-BD6922574928}" type="presOf" srcId="{7587CC18-B7F5-4ECA-8E1B-48E252FC2F3E}" destId="{3955B2CA-4E42-4149-B2C2-7B589CE43FF1}" srcOrd="0" destOrd="0" presId="urn:microsoft.com/office/officeart/2005/8/layout/hierarchy2"/>
    <dgm:cxn modelId="{CCE69D3C-2CC9-4EEC-A4C4-2B68AE7CE4EC}" type="presOf" srcId="{4B0F6044-0A2D-4A86-ABC3-2F616BBA27DA}" destId="{8D29525F-1798-4963-8270-75CE1CBEC681}" srcOrd="1" destOrd="0" presId="urn:microsoft.com/office/officeart/2005/8/layout/hierarchy2"/>
    <dgm:cxn modelId="{7ECFECC8-7A33-4F4D-9916-FBCA01829031}" type="presOf" srcId="{C934457D-023F-42FF-8A75-F56E1E21208F}" destId="{85AEE2E8-D1A4-466E-9C52-B6DB26E2AEDF}" srcOrd="0" destOrd="0" presId="urn:microsoft.com/office/officeart/2005/8/layout/hierarchy2"/>
    <dgm:cxn modelId="{11955940-D94A-40FB-80FA-96A80C811E5C}" srcId="{99A191EB-D9CC-4BB3-B271-B1685646944C}" destId="{ABD1F499-B81F-4519-905E-BAA4CF754C0A}" srcOrd="0" destOrd="0" parTransId="{4B0F6044-0A2D-4A86-ABC3-2F616BBA27DA}" sibTransId="{6C568A5A-BB93-4A99-96B0-BACD302608FB}"/>
    <dgm:cxn modelId="{A6675BCC-5BB7-42AA-80C1-CC7D0D46668B}" type="presOf" srcId="{22C2B1F9-D46F-4919-8781-69DDD082B7DC}" destId="{CAB7F1BB-A0A9-483A-B13D-DDDAA9E59387}" srcOrd="1" destOrd="0" presId="urn:microsoft.com/office/officeart/2005/8/layout/hierarchy2"/>
    <dgm:cxn modelId="{F7BB7903-60A3-4116-BD51-CCE7EAFB7251}" type="presOf" srcId="{99A191EB-D9CC-4BB3-B271-B1685646944C}" destId="{C64FFE0F-CDF8-4554-B79D-3FEC590ED2C4}" srcOrd="0" destOrd="0" presId="urn:microsoft.com/office/officeart/2005/8/layout/hierarchy2"/>
    <dgm:cxn modelId="{426EC3DE-8AF5-43C5-A824-0781732828DA}" type="presParOf" srcId="{91E8390C-B0FC-46D7-A12B-F816D6EEB2A8}" destId="{CCA17036-B1AE-4CE8-B0B1-EF9108B9EC00}" srcOrd="0" destOrd="0" presId="urn:microsoft.com/office/officeart/2005/8/layout/hierarchy2"/>
    <dgm:cxn modelId="{BB1A17F4-850F-4422-B12D-76DAE012226A}" type="presParOf" srcId="{CCA17036-B1AE-4CE8-B0B1-EF9108B9EC00}" destId="{C64FFE0F-CDF8-4554-B79D-3FEC590ED2C4}" srcOrd="0" destOrd="0" presId="urn:microsoft.com/office/officeart/2005/8/layout/hierarchy2"/>
    <dgm:cxn modelId="{0385C957-E914-4D2B-9CE8-767C9430A12D}" type="presParOf" srcId="{CCA17036-B1AE-4CE8-B0B1-EF9108B9EC00}" destId="{465A53BF-9ADD-4D44-B639-78E20F4DDCCF}" srcOrd="1" destOrd="0" presId="urn:microsoft.com/office/officeart/2005/8/layout/hierarchy2"/>
    <dgm:cxn modelId="{C3882BBE-68EA-4E3F-B337-67FD49CA0F1A}" type="presParOf" srcId="{465A53BF-9ADD-4D44-B639-78E20F4DDCCF}" destId="{318F5EC9-B9EA-418E-BC32-69A232CDBC4E}" srcOrd="0" destOrd="0" presId="urn:microsoft.com/office/officeart/2005/8/layout/hierarchy2"/>
    <dgm:cxn modelId="{350D5EAE-660D-4861-98C7-C0D3EAE3FA03}" type="presParOf" srcId="{318F5EC9-B9EA-418E-BC32-69A232CDBC4E}" destId="{8D29525F-1798-4963-8270-75CE1CBEC681}" srcOrd="0" destOrd="0" presId="urn:microsoft.com/office/officeart/2005/8/layout/hierarchy2"/>
    <dgm:cxn modelId="{57939382-D468-46E9-B84F-A3C9C5AAB047}" type="presParOf" srcId="{465A53BF-9ADD-4D44-B639-78E20F4DDCCF}" destId="{C0E5575F-0781-40F4-9D85-1E8286BE7AAA}" srcOrd="1" destOrd="0" presId="urn:microsoft.com/office/officeart/2005/8/layout/hierarchy2"/>
    <dgm:cxn modelId="{AC63EAB0-AA33-43A8-A688-837D7F673EA1}" type="presParOf" srcId="{C0E5575F-0781-40F4-9D85-1E8286BE7AAA}" destId="{DC563D75-C7C0-4228-9995-30E3EC0C484C}" srcOrd="0" destOrd="0" presId="urn:microsoft.com/office/officeart/2005/8/layout/hierarchy2"/>
    <dgm:cxn modelId="{0BA8733C-BBF4-49E9-8133-968E1BD9BEF6}" type="presParOf" srcId="{C0E5575F-0781-40F4-9D85-1E8286BE7AAA}" destId="{C9F5A860-1C4F-42E7-9CAA-593435EE54E9}" srcOrd="1" destOrd="0" presId="urn:microsoft.com/office/officeart/2005/8/layout/hierarchy2"/>
    <dgm:cxn modelId="{0C33A808-35FA-4BC6-8941-55A2A2501426}" type="presParOf" srcId="{465A53BF-9ADD-4D44-B639-78E20F4DDCCF}" destId="{3FBD4727-F74A-429A-888C-7B5DBFD29B58}" srcOrd="2" destOrd="0" presId="urn:microsoft.com/office/officeart/2005/8/layout/hierarchy2"/>
    <dgm:cxn modelId="{4C65E1D1-CB4C-43E3-84B1-F5A70C07F4FC}" type="presParOf" srcId="{3FBD4727-F74A-429A-888C-7B5DBFD29B58}" destId="{38099A61-4D45-4D5B-A08C-D1214FC04097}" srcOrd="0" destOrd="0" presId="urn:microsoft.com/office/officeart/2005/8/layout/hierarchy2"/>
    <dgm:cxn modelId="{FDD934C2-97F1-41E6-B147-86CF7733CF83}" type="presParOf" srcId="{465A53BF-9ADD-4D44-B639-78E20F4DDCCF}" destId="{41EFF958-DC6F-4DEC-969E-D8071AE7BD66}" srcOrd="3" destOrd="0" presId="urn:microsoft.com/office/officeart/2005/8/layout/hierarchy2"/>
    <dgm:cxn modelId="{3F6AE408-67D1-4197-83AD-A02022161F74}" type="presParOf" srcId="{41EFF958-DC6F-4DEC-969E-D8071AE7BD66}" destId="{87FDE7DA-E078-455E-9876-1989A8B30744}" srcOrd="0" destOrd="0" presId="urn:microsoft.com/office/officeart/2005/8/layout/hierarchy2"/>
    <dgm:cxn modelId="{CA320060-1586-498D-A8F2-3189D93EB0E1}" type="presParOf" srcId="{41EFF958-DC6F-4DEC-969E-D8071AE7BD66}" destId="{47508E85-BD8F-4422-8FF8-E0AE289E614E}" srcOrd="1" destOrd="0" presId="urn:microsoft.com/office/officeart/2005/8/layout/hierarchy2"/>
    <dgm:cxn modelId="{A8DF1AD6-8486-4C59-A53A-D42A8E6C35E1}" type="presParOf" srcId="{465A53BF-9ADD-4D44-B639-78E20F4DDCCF}" destId="{0C289777-3DB7-4A82-992A-9290AB52654F}" srcOrd="4" destOrd="0" presId="urn:microsoft.com/office/officeart/2005/8/layout/hierarchy2"/>
    <dgm:cxn modelId="{95392314-9F8F-4454-9AB3-C619DC94D99D}" type="presParOf" srcId="{0C289777-3DB7-4A82-992A-9290AB52654F}" destId="{F9C7AAD2-4A91-4213-B144-765E9900B895}" srcOrd="0" destOrd="0" presId="urn:microsoft.com/office/officeart/2005/8/layout/hierarchy2"/>
    <dgm:cxn modelId="{A12414A6-FDBD-4F3D-B1B3-D4BD4E9D82BC}" type="presParOf" srcId="{465A53BF-9ADD-4D44-B639-78E20F4DDCCF}" destId="{F0524AB5-7CA2-4756-98E1-537B2DB7809E}" srcOrd="5" destOrd="0" presId="urn:microsoft.com/office/officeart/2005/8/layout/hierarchy2"/>
    <dgm:cxn modelId="{3EC82D23-D51D-4557-86BD-2739C753F925}" type="presParOf" srcId="{F0524AB5-7CA2-4756-98E1-537B2DB7809E}" destId="{3D31FBA0-6B1F-43C2-849E-70133F0368C6}" srcOrd="0" destOrd="0" presId="urn:microsoft.com/office/officeart/2005/8/layout/hierarchy2"/>
    <dgm:cxn modelId="{6AD8F74C-CCCD-42A0-A038-419A3E58C6AD}" type="presParOf" srcId="{F0524AB5-7CA2-4756-98E1-537B2DB7809E}" destId="{9C5B416A-9EF3-45D3-943C-4B99B9FD87D1}" srcOrd="1" destOrd="0" presId="urn:microsoft.com/office/officeart/2005/8/layout/hierarchy2"/>
    <dgm:cxn modelId="{9C382BD9-7EFB-45D7-B56C-1CCBFD783C72}" type="presParOf" srcId="{9C5B416A-9EF3-45D3-943C-4B99B9FD87D1}" destId="{EE437F7D-32E3-4BBC-B800-2C1ED60AD5E2}" srcOrd="0" destOrd="0" presId="urn:microsoft.com/office/officeart/2005/8/layout/hierarchy2"/>
    <dgm:cxn modelId="{6F7298D1-FDB1-4E29-985A-DCF78DB023F1}" type="presParOf" srcId="{EE437F7D-32E3-4BBC-B800-2C1ED60AD5E2}" destId="{0A395A32-21B3-45B7-BE4D-D3766B32002F}" srcOrd="0" destOrd="0" presId="urn:microsoft.com/office/officeart/2005/8/layout/hierarchy2"/>
    <dgm:cxn modelId="{56C1950B-1491-472A-AB3D-F70C3D83E602}" type="presParOf" srcId="{9C5B416A-9EF3-45D3-943C-4B99B9FD87D1}" destId="{2C6B8A7D-E391-4A15-86B5-74E39250FD10}" srcOrd="1" destOrd="0" presId="urn:microsoft.com/office/officeart/2005/8/layout/hierarchy2"/>
    <dgm:cxn modelId="{1B7E77B6-5481-49EE-B67A-8FD86E2FEE47}" type="presParOf" srcId="{2C6B8A7D-E391-4A15-86B5-74E39250FD10}" destId="{3955B2CA-4E42-4149-B2C2-7B589CE43FF1}" srcOrd="0" destOrd="0" presId="urn:microsoft.com/office/officeart/2005/8/layout/hierarchy2"/>
    <dgm:cxn modelId="{5CD6666C-4E6E-43C7-8760-0F202A462BB3}" type="presParOf" srcId="{2C6B8A7D-E391-4A15-86B5-74E39250FD10}" destId="{53E08C66-17BC-4188-AE47-888B18AFB1BA}" srcOrd="1" destOrd="0" presId="urn:microsoft.com/office/officeart/2005/8/layout/hierarchy2"/>
    <dgm:cxn modelId="{57050201-4CE9-40A4-AFDA-511ACEDE713E}" type="presParOf" srcId="{9C5B416A-9EF3-45D3-943C-4B99B9FD87D1}" destId="{04301101-F4D9-49CB-A9FA-FA711CCCB25B}" srcOrd="2" destOrd="0" presId="urn:microsoft.com/office/officeart/2005/8/layout/hierarchy2"/>
    <dgm:cxn modelId="{4A2326D8-549F-43D0-ABFB-745B6F73A220}" type="presParOf" srcId="{04301101-F4D9-49CB-A9FA-FA711CCCB25B}" destId="{CAB7F1BB-A0A9-483A-B13D-DDDAA9E59387}" srcOrd="0" destOrd="0" presId="urn:microsoft.com/office/officeart/2005/8/layout/hierarchy2"/>
    <dgm:cxn modelId="{F831EB11-153E-4A3A-930C-B9248C224AE9}" type="presParOf" srcId="{9C5B416A-9EF3-45D3-943C-4B99B9FD87D1}" destId="{AA94E9C0-1D83-4021-B4D2-4319DA203046}" srcOrd="3" destOrd="0" presId="urn:microsoft.com/office/officeart/2005/8/layout/hierarchy2"/>
    <dgm:cxn modelId="{4AF215EB-8799-445B-ACDA-FB2C9A474090}" type="presParOf" srcId="{AA94E9C0-1D83-4021-B4D2-4319DA203046}" destId="{BDD4CDF1-45C5-4979-89EA-B68E00CBCD6A}" srcOrd="0" destOrd="0" presId="urn:microsoft.com/office/officeart/2005/8/layout/hierarchy2"/>
    <dgm:cxn modelId="{82DBA0F6-962C-4096-BA00-1DD5EA6A82B0}" type="presParOf" srcId="{AA94E9C0-1D83-4021-B4D2-4319DA203046}" destId="{E8A6E017-CF30-4204-8F55-E3E5E652F54E}" srcOrd="1" destOrd="0" presId="urn:microsoft.com/office/officeart/2005/8/layout/hierarchy2"/>
    <dgm:cxn modelId="{7E8EA121-E311-4DF0-AC6D-7C15141744ED}" type="presParOf" srcId="{9C5B416A-9EF3-45D3-943C-4B99B9FD87D1}" destId="{0493B1C4-05D7-4228-A9E4-5E0D50BA5355}" srcOrd="4" destOrd="0" presId="urn:microsoft.com/office/officeart/2005/8/layout/hierarchy2"/>
    <dgm:cxn modelId="{295C3C38-AE2C-4E6F-B3F4-AB356225693B}" type="presParOf" srcId="{0493B1C4-05D7-4228-A9E4-5E0D50BA5355}" destId="{CB22B0B9-0921-4B25-B919-347CB7662F87}" srcOrd="0" destOrd="0" presId="urn:microsoft.com/office/officeart/2005/8/layout/hierarchy2"/>
    <dgm:cxn modelId="{42B735EA-B201-4002-B17C-B0577FF35021}" type="presParOf" srcId="{9C5B416A-9EF3-45D3-943C-4B99B9FD87D1}" destId="{AC9E374B-9B33-4CB1-AD40-58CA7D0DB7C6}" srcOrd="5" destOrd="0" presId="urn:microsoft.com/office/officeart/2005/8/layout/hierarchy2"/>
    <dgm:cxn modelId="{493CA3E8-9F50-43DD-8772-1844030095CB}" type="presParOf" srcId="{AC9E374B-9B33-4CB1-AD40-58CA7D0DB7C6}" destId="{85AEE2E8-D1A4-466E-9C52-B6DB26E2AEDF}" srcOrd="0" destOrd="0" presId="urn:microsoft.com/office/officeart/2005/8/layout/hierarchy2"/>
    <dgm:cxn modelId="{996F02D4-41D3-4215-A1A9-ECFA9AF50C54}" type="presParOf" srcId="{AC9E374B-9B33-4CB1-AD40-58CA7D0DB7C6}" destId="{BB6D15FD-1544-4863-A586-04D39D6947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4E26A-38F4-4FEC-863D-D330F1831B8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963F785-DABA-44F3-8181-5498F74B6D50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03.17</a:t>
          </a:r>
          <a:b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启动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3578F-82F5-4979-8F72-4C5FA3CCDDE0}" type="parTrans" cxnId="{0F69F4C6-444A-4765-AA97-00578A1D3D15}">
      <dgm:prSet/>
      <dgm:spPr/>
      <dgm:t>
        <a:bodyPr/>
        <a:lstStyle/>
        <a:p>
          <a:endParaRPr lang="zh-CN" altLang="en-US"/>
        </a:p>
      </dgm:t>
    </dgm:pt>
    <dgm:pt modelId="{7D03CDD9-0095-436F-A8A6-C29637986260}" type="sibTrans" cxnId="{0F69F4C6-444A-4765-AA97-00578A1D3D15}">
      <dgm:prSet/>
      <dgm:spPr/>
      <dgm:t>
        <a:bodyPr/>
        <a:lstStyle/>
        <a:p>
          <a:endParaRPr lang="zh-CN" altLang="en-US"/>
        </a:p>
      </dgm:t>
    </dgm:pt>
    <dgm:pt modelId="{A0470294-8ED2-42B3-A71F-8D539F0CDC51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endParaRPr lang="en-US" altLang="zh-CN" sz="18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04.18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B57CD5-5D41-433B-8052-9A46A559C9B4}" type="parTrans" cxnId="{E3C52632-A989-4AC4-960A-93A725358BBF}">
      <dgm:prSet/>
      <dgm:spPr/>
      <dgm:t>
        <a:bodyPr/>
        <a:lstStyle/>
        <a:p>
          <a:endParaRPr lang="zh-CN" altLang="en-US"/>
        </a:p>
      </dgm:t>
    </dgm:pt>
    <dgm:pt modelId="{BA448CB3-1282-482B-AA31-920E83D07004}" type="sibTrans" cxnId="{E3C52632-A989-4AC4-960A-93A725358BBF}">
      <dgm:prSet/>
      <dgm:spPr/>
      <dgm:t>
        <a:bodyPr/>
        <a:lstStyle/>
        <a:p>
          <a:endParaRPr lang="zh-CN" altLang="en-US"/>
        </a:p>
      </dgm:t>
    </dgm:pt>
    <dgm:pt modelId="{63EB4153-7366-442D-9B9B-F823A7C24E63}">
      <dgm:prSet phldrT="[文本]" custT="1"/>
      <dgm:spPr/>
      <dgm:t>
        <a:bodyPr/>
        <a:lstStyle/>
        <a:p>
          <a:endParaRPr lang="en-US" altLang="zh-CN" sz="18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05.16</a:t>
          </a:r>
        </a:p>
        <a:p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48F53-9BD9-4DEB-A369-B1E48DA204C2}" type="parTrans" cxnId="{D44F9CF8-EEFA-4627-9839-AEA945AAA857}">
      <dgm:prSet/>
      <dgm:spPr/>
      <dgm:t>
        <a:bodyPr/>
        <a:lstStyle/>
        <a:p>
          <a:endParaRPr lang="zh-CN" altLang="en-US"/>
        </a:p>
      </dgm:t>
    </dgm:pt>
    <dgm:pt modelId="{F3743C61-93AE-401A-959C-5676F2691B69}" type="sibTrans" cxnId="{D44F9CF8-EEFA-4627-9839-AEA945AAA857}">
      <dgm:prSet/>
      <dgm:spPr/>
      <dgm:t>
        <a:bodyPr/>
        <a:lstStyle/>
        <a:p>
          <a:endParaRPr lang="zh-CN" altLang="en-US"/>
        </a:p>
      </dgm:t>
    </dgm:pt>
    <dgm:pt modelId="{F6151D79-D6C4-4406-8508-38295D5E1308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en-US" altLang="zh-CN" sz="18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09.19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3989DE-DD91-4C2F-A242-03B934C02393}" type="parTrans" cxnId="{885A77EB-8ACF-4C3B-BE57-A586CCA1A285}">
      <dgm:prSet/>
      <dgm:spPr/>
      <dgm:t>
        <a:bodyPr/>
        <a:lstStyle/>
        <a:p>
          <a:endParaRPr lang="zh-CN" altLang="en-US"/>
        </a:p>
      </dgm:t>
    </dgm:pt>
    <dgm:pt modelId="{6A2E95F0-CC74-4216-B46B-F2D2C7F78AFF}" type="sibTrans" cxnId="{885A77EB-8ACF-4C3B-BE57-A586CCA1A285}">
      <dgm:prSet/>
      <dgm:spPr/>
      <dgm:t>
        <a:bodyPr/>
        <a:lstStyle/>
        <a:p>
          <a:endParaRPr lang="zh-CN" altLang="en-US"/>
        </a:p>
      </dgm:t>
    </dgm:pt>
    <dgm:pt modelId="{AE2F4CA4-0375-4600-B958-4720ADADDBD8}">
      <dgm:prSet phldrT="[文本]" custT="1"/>
      <dgm:spPr/>
      <dgm:t>
        <a:bodyPr/>
        <a:lstStyle/>
        <a:p>
          <a:endParaRPr lang="en-US" altLang="zh-CN" sz="18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10.17</a:t>
          </a:r>
        </a:p>
        <a:p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BFA4C-5B06-4175-BD45-FE2709EFC3C9}" type="parTrans" cxnId="{C25C4784-6530-4DA5-B239-23A047C7C226}">
      <dgm:prSet/>
      <dgm:spPr/>
      <dgm:t>
        <a:bodyPr/>
        <a:lstStyle/>
        <a:p>
          <a:endParaRPr lang="zh-CN" altLang="en-US"/>
        </a:p>
      </dgm:t>
    </dgm:pt>
    <dgm:pt modelId="{A13525B4-F87E-4DFF-A6B9-E179A1F479CD}" type="sibTrans" cxnId="{C25C4784-6530-4DA5-B239-23A047C7C226}">
      <dgm:prSet/>
      <dgm:spPr/>
      <dgm:t>
        <a:bodyPr/>
        <a:lstStyle/>
        <a:p>
          <a:endParaRPr lang="zh-CN" altLang="en-US"/>
        </a:p>
      </dgm:t>
    </dgm:pt>
    <dgm:pt modelId="{F2DC88BB-546C-48D6-9428-11A471660076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上线运维</a:t>
          </a:r>
          <a:endParaRPr lang="en-US" altLang="zh-CN" sz="18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8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11.28</a:t>
          </a:r>
          <a:endParaRPr lang="zh-CN" altLang="en-US" sz="18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95675D-AEFF-4F11-9AFA-5D8BDF12040D}" type="parTrans" cxnId="{9FB461D8-20E8-4D8A-9C32-468A2C4C9DF4}">
      <dgm:prSet/>
      <dgm:spPr/>
      <dgm:t>
        <a:bodyPr/>
        <a:lstStyle/>
        <a:p>
          <a:endParaRPr lang="zh-CN" altLang="en-US"/>
        </a:p>
      </dgm:t>
    </dgm:pt>
    <dgm:pt modelId="{7D54BD79-A4EF-41AF-A366-FB41874130A1}" type="sibTrans" cxnId="{9FB461D8-20E8-4D8A-9C32-468A2C4C9DF4}">
      <dgm:prSet/>
      <dgm:spPr/>
      <dgm:t>
        <a:bodyPr/>
        <a:lstStyle/>
        <a:p>
          <a:endParaRPr lang="zh-CN" altLang="en-US"/>
        </a:p>
      </dgm:t>
    </dgm:pt>
    <dgm:pt modelId="{1EB34CF2-DD61-4AB4-9225-693C861CED6E}" type="pres">
      <dgm:prSet presAssocID="{43C4E26A-38F4-4FEC-863D-D330F1831B89}" presName="Name0" presStyleCnt="0">
        <dgm:presLayoutVars>
          <dgm:dir/>
          <dgm:resizeHandles val="exact"/>
        </dgm:presLayoutVars>
      </dgm:prSet>
      <dgm:spPr/>
    </dgm:pt>
    <dgm:pt modelId="{F5972553-EC77-4162-A6B4-A1771F6E69A3}" type="pres">
      <dgm:prSet presAssocID="{43C4E26A-38F4-4FEC-863D-D330F1831B89}" presName="arrow" presStyleLbl="bgShp" presStyleIdx="0" presStyleCnt="1"/>
      <dgm:spPr/>
    </dgm:pt>
    <dgm:pt modelId="{53C4CF3D-9B6C-43B5-B814-F0F004B34566}" type="pres">
      <dgm:prSet presAssocID="{43C4E26A-38F4-4FEC-863D-D330F1831B89}" presName="points" presStyleCnt="0"/>
      <dgm:spPr/>
    </dgm:pt>
    <dgm:pt modelId="{B9299020-646E-4581-A89E-7C4D471AD353}" type="pres">
      <dgm:prSet presAssocID="{C963F785-DABA-44F3-8181-5498F74B6D50}" presName="compositeA" presStyleCnt="0"/>
      <dgm:spPr/>
    </dgm:pt>
    <dgm:pt modelId="{25E0338D-C498-454B-A1C8-CAEC08F3B1B5}" type="pres">
      <dgm:prSet presAssocID="{C963F785-DABA-44F3-8181-5498F74B6D50}" presName="textA" presStyleLbl="revTx" presStyleIdx="0" presStyleCnt="6" custScaleX="2123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07854-41DF-400F-85BD-5AC8DF195036}" type="pres">
      <dgm:prSet presAssocID="{C963F785-DABA-44F3-8181-5498F74B6D50}" presName="circleA" presStyleLbl="node1" presStyleIdx="0" presStyleCnt="6"/>
      <dgm:spPr>
        <a:solidFill>
          <a:srgbClr val="00B050"/>
        </a:solidFill>
      </dgm:spPr>
    </dgm:pt>
    <dgm:pt modelId="{C1D93FEA-7C84-444D-9567-7349B2F7106A}" type="pres">
      <dgm:prSet presAssocID="{C963F785-DABA-44F3-8181-5498F74B6D50}" presName="spaceA" presStyleCnt="0"/>
      <dgm:spPr/>
    </dgm:pt>
    <dgm:pt modelId="{6EAEBCCE-60EB-4B48-ADF9-D4B6DE263E97}" type="pres">
      <dgm:prSet presAssocID="{7D03CDD9-0095-436F-A8A6-C29637986260}" presName="space" presStyleCnt="0"/>
      <dgm:spPr/>
    </dgm:pt>
    <dgm:pt modelId="{3CE35F5A-ABD4-4E7F-8C7C-0C2852E70DD3}" type="pres">
      <dgm:prSet presAssocID="{A0470294-8ED2-42B3-A71F-8D539F0CDC51}" presName="compositeB" presStyleCnt="0"/>
      <dgm:spPr/>
    </dgm:pt>
    <dgm:pt modelId="{1E720778-9A35-4EEB-B429-3E3689276C69}" type="pres">
      <dgm:prSet presAssocID="{A0470294-8ED2-42B3-A71F-8D539F0CDC51}" presName="textB" presStyleLbl="revTx" presStyleIdx="1" presStyleCnt="6" custScaleX="180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7D113-A2A1-466E-A57B-E989D19F7BF1}" type="pres">
      <dgm:prSet presAssocID="{A0470294-8ED2-42B3-A71F-8D539F0CDC51}" presName="circleB" presStyleLbl="node1" presStyleIdx="1" presStyleCnt="6"/>
      <dgm:spPr/>
    </dgm:pt>
    <dgm:pt modelId="{8EC1C993-75D8-49C3-A207-1FEF6D9F7EC2}" type="pres">
      <dgm:prSet presAssocID="{A0470294-8ED2-42B3-A71F-8D539F0CDC51}" presName="spaceB" presStyleCnt="0"/>
      <dgm:spPr/>
    </dgm:pt>
    <dgm:pt modelId="{8547858B-CFBC-4C52-9498-BC7E1573E2E8}" type="pres">
      <dgm:prSet presAssocID="{BA448CB3-1282-482B-AA31-920E83D07004}" presName="space" presStyleCnt="0"/>
      <dgm:spPr/>
    </dgm:pt>
    <dgm:pt modelId="{83234AAB-BD58-4C67-BFD2-68AAFA1CFCED}" type="pres">
      <dgm:prSet presAssocID="{63EB4153-7366-442D-9B9B-F823A7C24E63}" presName="compositeA" presStyleCnt="0"/>
      <dgm:spPr/>
    </dgm:pt>
    <dgm:pt modelId="{F4447EAB-D26A-4114-89C3-20BD5EA6406B}" type="pres">
      <dgm:prSet presAssocID="{63EB4153-7366-442D-9B9B-F823A7C24E63}" presName="textA" presStyleLbl="revTx" presStyleIdx="2" presStyleCnt="6" custScaleX="212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79925-8DC2-4D9C-BDB8-1DCC05521576}" type="pres">
      <dgm:prSet presAssocID="{63EB4153-7366-442D-9B9B-F823A7C24E63}" presName="circleA" presStyleLbl="node1" presStyleIdx="2" presStyleCnt="6"/>
      <dgm:spPr/>
    </dgm:pt>
    <dgm:pt modelId="{01E1F4B5-EB68-4601-B283-8E1F2AE4D42C}" type="pres">
      <dgm:prSet presAssocID="{63EB4153-7366-442D-9B9B-F823A7C24E63}" presName="spaceA" presStyleCnt="0"/>
      <dgm:spPr/>
    </dgm:pt>
    <dgm:pt modelId="{91F5084F-84D0-4F57-8D3A-F91CE179187E}" type="pres">
      <dgm:prSet presAssocID="{F3743C61-93AE-401A-959C-5676F2691B69}" presName="space" presStyleCnt="0"/>
      <dgm:spPr/>
    </dgm:pt>
    <dgm:pt modelId="{5F1EE986-B41C-4BA2-9C41-3D0CFF493FA1}" type="pres">
      <dgm:prSet presAssocID="{F6151D79-D6C4-4406-8508-38295D5E1308}" presName="compositeB" presStyleCnt="0"/>
      <dgm:spPr/>
    </dgm:pt>
    <dgm:pt modelId="{9B2A1DEC-4365-4325-A392-888CD56C72E5}" type="pres">
      <dgm:prSet presAssocID="{F6151D79-D6C4-4406-8508-38295D5E1308}" presName="textB" presStyleLbl="revTx" presStyleIdx="3" presStyleCnt="6" custScaleX="217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779ED-55FD-483D-8579-BAC00CCA2195}" type="pres">
      <dgm:prSet presAssocID="{F6151D79-D6C4-4406-8508-38295D5E1308}" presName="circleB" presStyleLbl="node1" presStyleIdx="3" presStyleCnt="6"/>
      <dgm:spPr/>
    </dgm:pt>
    <dgm:pt modelId="{12A4190A-F613-4611-B4E0-D2EC420B735D}" type="pres">
      <dgm:prSet presAssocID="{F6151D79-D6C4-4406-8508-38295D5E1308}" presName="spaceB" presStyleCnt="0"/>
      <dgm:spPr/>
    </dgm:pt>
    <dgm:pt modelId="{A767F17B-9B1B-4E61-80B9-08E26226E289}" type="pres">
      <dgm:prSet presAssocID="{6A2E95F0-CC74-4216-B46B-F2D2C7F78AFF}" presName="space" presStyleCnt="0"/>
      <dgm:spPr/>
    </dgm:pt>
    <dgm:pt modelId="{2D75FCC7-6A23-4198-9FB6-6736E2ACFDB2}" type="pres">
      <dgm:prSet presAssocID="{AE2F4CA4-0375-4600-B958-4720ADADDBD8}" presName="compositeA" presStyleCnt="0"/>
      <dgm:spPr/>
    </dgm:pt>
    <dgm:pt modelId="{3C4BAC4C-8598-4AF3-BFA2-FBA7B8E24989}" type="pres">
      <dgm:prSet presAssocID="{AE2F4CA4-0375-4600-B958-4720ADADDBD8}" presName="textA" presStyleLbl="revTx" presStyleIdx="4" presStyleCnt="6" custScaleX="1750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514B0D-4205-43BA-8106-DA5F252C3EF9}" type="pres">
      <dgm:prSet presAssocID="{AE2F4CA4-0375-4600-B958-4720ADADDBD8}" presName="circleA" presStyleLbl="node1" presStyleIdx="4" presStyleCnt="6"/>
      <dgm:spPr/>
    </dgm:pt>
    <dgm:pt modelId="{30554AFB-7106-4061-92ED-E4E45FC4AEA2}" type="pres">
      <dgm:prSet presAssocID="{AE2F4CA4-0375-4600-B958-4720ADADDBD8}" presName="spaceA" presStyleCnt="0"/>
      <dgm:spPr/>
    </dgm:pt>
    <dgm:pt modelId="{424735A1-9EE4-4127-BF2F-3C321A06C076}" type="pres">
      <dgm:prSet presAssocID="{A13525B4-F87E-4DFF-A6B9-E179A1F479CD}" presName="space" presStyleCnt="0"/>
      <dgm:spPr/>
    </dgm:pt>
    <dgm:pt modelId="{6380EA08-5BF1-4732-9B55-F47894B3F05F}" type="pres">
      <dgm:prSet presAssocID="{F2DC88BB-546C-48D6-9428-11A471660076}" presName="compositeB" presStyleCnt="0"/>
      <dgm:spPr/>
    </dgm:pt>
    <dgm:pt modelId="{B3398D3C-C0C6-486A-9223-B6BACB24FDD8}" type="pres">
      <dgm:prSet presAssocID="{F2DC88BB-546C-48D6-9428-11A471660076}" presName="textB" presStyleLbl="revTx" presStyleIdx="5" presStyleCnt="6" custScaleX="196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9A853-5C3F-4040-8702-15B782C0476C}" type="pres">
      <dgm:prSet presAssocID="{F2DC88BB-546C-48D6-9428-11A471660076}" presName="circleB" presStyleLbl="node1" presStyleIdx="5" presStyleCnt="6"/>
      <dgm:spPr/>
    </dgm:pt>
    <dgm:pt modelId="{7C1B42AE-022D-4FE1-BCC6-09499BA15BD4}" type="pres">
      <dgm:prSet presAssocID="{F2DC88BB-546C-48D6-9428-11A471660076}" presName="spaceB" presStyleCnt="0"/>
      <dgm:spPr/>
    </dgm:pt>
  </dgm:ptLst>
  <dgm:cxnLst>
    <dgm:cxn modelId="{D44F9CF8-EEFA-4627-9839-AEA945AAA857}" srcId="{43C4E26A-38F4-4FEC-863D-D330F1831B89}" destId="{63EB4153-7366-442D-9B9B-F823A7C24E63}" srcOrd="2" destOrd="0" parTransId="{62848F53-9BD9-4DEB-A369-B1E48DA204C2}" sibTransId="{F3743C61-93AE-401A-959C-5676F2691B69}"/>
    <dgm:cxn modelId="{747D1121-340C-462F-8C45-47FDC5560C1E}" type="presOf" srcId="{AE2F4CA4-0375-4600-B958-4720ADADDBD8}" destId="{3C4BAC4C-8598-4AF3-BFA2-FBA7B8E24989}" srcOrd="0" destOrd="0" presId="urn:microsoft.com/office/officeart/2005/8/layout/hProcess11"/>
    <dgm:cxn modelId="{0F69F4C6-444A-4765-AA97-00578A1D3D15}" srcId="{43C4E26A-38F4-4FEC-863D-D330F1831B89}" destId="{C963F785-DABA-44F3-8181-5498F74B6D50}" srcOrd="0" destOrd="0" parTransId="{2233578F-82F5-4979-8F72-4C5FA3CCDDE0}" sibTransId="{7D03CDD9-0095-436F-A8A6-C29637986260}"/>
    <dgm:cxn modelId="{9FB461D8-20E8-4D8A-9C32-468A2C4C9DF4}" srcId="{43C4E26A-38F4-4FEC-863D-D330F1831B89}" destId="{F2DC88BB-546C-48D6-9428-11A471660076}" srcOrd="5" destOrd="0" parTransId="{3495675D-AEFF-4F11-9AFA-5D8BDF12040D}" sibTransId="{7D54BD79-A4EF-41AF-A366-FB41874130A1}"/>
    <dgm:cxn modelId="{47EC2A34-2E67-4BAA-83FE-F6EF53D56B89}" type="presOf" srcId="{F6151D79-D6C4-4406-8508-38295D5E1308}" destId="{9B2A1DEC-4365-4325-A392-888CD56C72E5}" srcOrd="0" destOrd="0" presId="urn:microsoft.com/office/officeart/2005/8/layout/hProcess11"/>
    <dgm:cxn modelId="{885A77EB-8ACF-4C3B-BE57-A586CCA1A285}" srcId="{43C4E26A-38F4-4FEC-863D-D330F1831B89}" destId="{F6151D79-D6C4-4406-8508-38295D5E1308}" srcOrd="3" destOrd="0" parTransId="{1A3989DE-DD91-4C2F-A242-03B934C02393}" sibTransId="{6A2E95F0-CC74-4216-B46B-F2D2C7F78AFF}"/>
    <dgm:cxn modelId="{E3C52632-A989-4AC4-960A-93A725358BBF}" srcId="{43C4E26A-38F4-4FEC-863D-D330F1831B89}" destId="{A0470294-8ED2-42B3-A71F-8D539F0CDC51}" srcOrd="1" destOrd="0" parTransId="{74B57CD5-5D41-433B-8052-9A46A559C9B4}" sibTransId="{BA448CB3-1282-482B-AA31-920E83D07004}"/>
    <dgm:cxn modelId="{AACAEACA-6F56-4FC9-B438-3E5E672F5CEF}" type="presOf" srcId="{C963F785-DABA-44F3-8181-5498F74B6D50}" destId="{25E0338D-C498-454B-A1C8-CAEC08F3B1B5}" srcOrd="0" destOrd="0" presId="urn:microsoft.com/office/officeart/2005/8/layout/hProcess11"/>
    <dgm:cxn modelId="{C25C4784-6530-4DA5-B239-23A047C7C226}" srcId="{43C4E26A-38F4-4FEC-863D-D330F1831B89}" destId="{AE2F4CA4-0375-4600-B958-4720ADADDBD8}" srcOrd="4" destOrd="0" parTransId="{948BFA4C-5B06-4175-BD45-FE2709EFC3C9}" sibTransId="{A13525B4-F87E-4DFF-A6B9-E179A1F479CD}"/>
    <dgm:cxn modelId="{6C059F92-DE32-4366-904B-FBB502EC7A5E}" type="presOf" srcId="{63EB4153-7366-442D-9B9B-F823A7C24E63}" destId="{F4447EAB-D26A-4114-89C3-20BD5EA6406B}" srcOrd="0" destOrd="0" presId="urn:microsoft.com/office/officeart/2005/8/layout/hProcess11"/>
    <dgm:cxn modelId="{928F9BEB-4650-4C72-A20E-080558A1DFEB}" type="presOf" srcId="{A0470294-8ED2-42B3-A71F-8D539F0CDC51}" destId="{1E720778-9A35-4EEB-B429-3E3689276C69}" srcOrd="0" destOrd="0" presId="urn:microsoft.com/office/officeart/2005/8/layout/hProcess11"/>
    <dgm:cxn modelId="{13943477-193C-4447-ADE3-6F63A0E05EE1}" type="presOf" srcId="{43C4E26A-38F4-4FEC-863D-D330F1831B89}" destId="{1EB34CF2-DD61-4AB4-9225-693C861CED6E}" srcOrd="0" destOrd="0" presId="urn:microsoft.com/office/officeart/2005/8/layout/hProcess11"/>
    <dgm:cxn modelId="{63CDC96E-AC4F-4FA1-BC89-A6722704066D}" type="presOf" srcId="{F2DC88BB-546C-48D6-9428-11A471660076}" destId="{B3398D3C-C0C6-486A-9223-B6BACB24FDD8}" srcOrd="0" destOrd="0" presId="urn:microsoft.com/office/officeart/2005/8/layout/hProcess11"/>
    <dgm:cxn modelId="{61508067-BF97-478F-9F73-8349FC2E68D2}" type="presParOf" srcId="{1EB34CF2-DD61-4AB4-9225-693C861CED6E}" destId="{F5972553-EC77-4162-A6B4-A1771F6E69A3}" srcOrd="0" destOrd="0" presId="urn:microsoft.com/office/officeart/2005/8/layout/hProcess11"/>
    <dgm:cxn modelId="{EC28EF7E-58F7-4F27-B0CF-1712870A3561}" type="presParOf" srcId="{1EB34CF2-DD61-4AB4-9225-693C861CED6E}" destId="{53C4CF3D-9B6C-43B5-B814-F0F004B34566}" srcOrd="1" destOrd="0" presId="urn:microsoft.com/office/officeart/2005/8/layout/hProcess11"/>
    <dgm:cxn modelId="{99B47534-2030-4AB8-9ACB-8CC3D1BD7DCF}" type="presParOf" srcId="{53C4CF3D-9B6C-43B5-B814-F0F004B34566}" destId="{B9299020-646E-4581-A89E-7C4D471AD353}" srcOrd="0" destOrd="0" presId="urn:microsoft.com/office/officeart/2005/8/layout/hProcess11"/>
    <dgm:cxn modelId="{594D2574-C6AD-4F80-9789-52765949FAE3}" type="presParOf" srcId="{B9299020-646E-4581-A89E-7C4D471AD353}" destId="{25E0338D-C498-454B-A1C8-CAEC08F3B1B5}" srcOrd="0" destOrd="0" presId="urn:microsoft.com/office/officeart/2005/8/layout/hProcess11"/>
    <dgm:cxn modelId="{CA6193C8-2ED8-425E-99E2-5B4BC241BAA7}" type="presParOf" srcId="{B9299020-646E-4581-A89E-7C4D471AD353}" destId="{AA307854-41DF-400F-85BD-5AC8DF195036}" srcOrd="1" destOrd="0" presId="urn:microsoft.com/office/officeart/2005/8/layout/hProcess11"/>
    <dgm:cxn modelId="{E2191CB0-15DB-434D-8FD7-7A23F32C6AA4}" type="presParOf" srcId="{B9299020-646E-4581-A89E-7C4D471AD353}" destId="{C1D93FEA-7C84-444D-9567-7349B2F7106A}" srcOrd="2" destOrd="0" presId="urn:microsoft.com/office/officeart/2005/8/layout/hProcess11"/>
    <dgm:cxn modelId="{3F211B4C-B989-45E8-9525-E8BB13A4D2B4}" type="presParOf" srcId="{53C4CF3D-9B6C-43B5-B814-F0F004B34566}" destId="{6EAEBCCE-60EB-4B48-ADF9-D4B6DE263E97}" srcOrd="1" destOrd="0" presId="urn:microsoft.com/office/officeart/2005/8/layout/hProcess11"/>
    <dgm:cxn modelId="{B5AE2EE8-1142-4BAB-A6BA-FC796509D7D2}" type="presParOf" srcId="{53C4CF3D-9B6C-43B5-B814-F0F004B34566}" destId="{3CE35F5A-ABD4-4E7F-8C7C-0C2852E70DD3}" srcOrd="2" destOrd="0" presId="urn:microsoft.com/office/officeart/2005/8/layout/hProcess11"/>
    <dgm:cxn modelId="{82296416-A8A1-4F6A-AD80-9D67467100A6}" type="presParOf" srcId="{3CE35F5A-ABD4-4E7F-8C7C-0C2852E70DD3}" destId="{1E720778-9A35-4EEB-B429-3E3689276C69}" srcOrd="0" destOrd="0" presId="urn:microsoft.com/office/officeart/2005/8/layout/hProcess11"/>
    <dgm:cxn modelId="{6055F6DA-91B5-42E8-98A4-38A28A82557F}" type="presParOf" srcId="{3CE35F5A-ABD4-4E7F-8C7C-0C2852E70DD3}" destId="{9827D113-A2A1-466E-A57B-E989D19F7BF1}" srcOrd="1" destOrd="0" presId="urn:microsoft.com/office/officeart/2005/8/layout/hProcess11"/>
    <dgm:cxn modelId="{A91A8732-88EE-4F71-BE64-C16EDE2B77D0}" type="presParOf" srcId="{3CE35F5A-ABD4-4E7F-8C7C-0C2852E70DD3}" destId="{8EC1C993-75D8-49C3-A207-1FEF6D9F7EC2}" srcOrd="2" destOrd="0" presId="urn:microsoft.com/office/officeart/2005/8/layout/hProcess11"/>
    <dgm:cxn modelId="{BEFB2660-080C-4AEA-9E9E-ACD3FBDA3E71}" type="presParOf" srcId="{53C4CF3D-9B6C-43B5-B814-F0F004B34566}" destId="{8547858B-CFBC-4C52-9498-BC7E1573E2E8}" srcOrd="3" destOrd="0" presId="urn:microsoft.com/office/officeart/2005/8/layout/hProcess11"/>
    <dgm:cxn modelId="{85430917-45D6-4E5D-9406-C21EEBBE2D57}" type="presParOf" srcId="{53C4CF3D-9B6C-43B5-B814-F0F004B34566}" destId="{83234AAB-BD58-4C67-BFD2-68AAFA1CFCED}" srcOrd="4" destOrd="0" presId="urn:microsoft.com/office/officeart/2005/8/layout/hProcess11"/>
    <dgm:cxn modelId="{38BC051C-3828-46E4-961C-4E17AF212899}" type="presParOf" srcId="{83234AAB-BD58-4C67-BFD2-68AAFA1CFCED}" destId="{F4447EAB-D26A-4114-89C3-20BD5EA6406B}" srcOrd="0" destOrd="0" presId="urn:microsoft.com/office/officeart/2005/8/layout/hProcess11"/>
    <dgm:cxn modelId="{0F00C40E-9C7D-4A7C-90E3-B4DDB367FA5A}" type="presParOf" srcId="{83234AAB-BD58-4C67-BFD2-68AAFA1CFCED}" destId="{BD679925-8DC2-4D9C-BDB8-1DCC05521576}" srcOrd="1" destOrd="0" presId="urn:microsoft.com/office/officeart/2005/8/layout/hProcess11"/>
    <dgm:cxn modelId="{2BF145B4-E0C9-4D7E-A580-7AE08E1676B3}" type="presParOf" srcId="{83234AAB-BD58-4C67-BFD2-68AAFA1CFCED}" destId="{01E1F4B5-EB68-4601-B283-8E1F2AE4D42C}" srcOrd="2" destOrd="0" presId="urn:microsoft.com/office/officeart/2005/8/layout/hProcess11"/>
    <dgm:cxn modelId="{EAD79D44-4B20-485F-B64C-6F853DFC3947}" type="presParOf" srcId="{53C4CF3D-9B6C-43B5-B814-F0F004B34566}" destId="{91F5084F-84D0-4F57-8D3A-F91CE179187E}" srcOrd="5" destOrd="0" presId="urn:microsoft.com/office/officeart/2005/8/layout/hProcess11"/>
    <dgm:cxn modelId="{419D82D4-85C3-49B9-AF8F-25DF5EBFBA3C}" type="presParOf" srcId="{53C4CF3D-9B6C-43B5-B814-F0F004B34566}" destId="{5F1EE986-B41C-4BA2-9C41-3D0CFF493FA1}" srcOrd="6" destOrd="0" presId="urn:microsoft.com/office/officeart/2005/8/layout/hProcess11"/>
    <dgm:cxn modelId="{B08AC6E2-3818-417B-9FB7-AA36398D289F}" type="presParOf" srcId="{5F1EE986-B41C-4BA2-9C41-3D0CFF493FA1}" destId="{9B2A1DEC-4365-4325-A392-888CD56C72E5}" srcOrd="0" destOrd="0" presId="urn:microsoft.com/office/officeart/2005/8/layout/hProcess11"/>
    <dgm:cxn modelId="{5967C9C9-B111-426F-9524-BCA5F5DEDE50}" type="presParOf" srcId="{5F1EE986-B41C-4BA2-9C41-3D0CFF493FA1}" destId="{87A779ED-55FD-483D-8579-BAC00CCA2195}" srcOrd="1" destOrd="0" presId="urn:microsoft.com/office/officeart/2005/8/layout/hProcess11"/>
    <dgm:cxn modelId="{926B2462-7733-4E22-8D91-8AA3014826B3}" type="presParOf" srcId="{5F1EE986-B41C-4BA2-9C41-3D0CFF493FA1}" destId="{12A4190A-F613-4611-B4E0-D2EC420B735D}" srcOrd="2" destOrd="0" presId="urn:microsoft.com/office/officeart/2005/8/layout/hProcess11"/>
    <dgm:cxn modelId="{38994553-ACB5-4183-8BDD-F4BCFAF397A9}" type="presParOf" srcId="{53C4CF3D-9B6C-43B5-B814-F0F004B34566}" destId="{A767F17B-9B1B-4E61-80B9-08E26226E289}" srcOrd="7" destOrd="0" presId="urn:microsoft.com/office/officeart/2005/8/layout/hProcess11"/>
    <dgm:cxn modelId="{A6F676E3-3560-4566-A43B-4D2C212C4B0E}" type="presParOf" srcId="{53C4CF3D-9B6C-43B5-B814-F0F004B34566}" destId="{2D75FCC7-6A23-4198-9FB6-6736E2ACFDB2}" srcOrd="8" destOrd="0" presId="urn:microsoft.com/office/officeart/2005/8/layout/hProcess11"/>
    <dgm:cxn modelId="{EBBAA198-FA27-408C-90D4-96527627E9F9}" type="presParOf" srcId="{2D75FCC7-6A23-4198-9FB6-6736E2ACFDB2}" destId="{3C4BAC4C-8598-4AF3-BFA2-FBA7B8E24989}" srcOrd="0" destOrd="0" presId="urn:microsoft.com/office/officeart/2005/8/layout/hProcess11"/>
    <dgm:cxn modelId="{8DAA3773-7984-49D1-BC2F-021761C6F157}" type="presParOf" srcId="{2D75FCC7-6A23-4198-9FB6-6736E2ACFDB2}" destId="{6D514B0D-4205-43BA-8106-DA5F252C3EF9}" srcOrd="1" destOrd="0" presId="urn:microsoft.com/office/officeart/2005/8/layout/hProcess11"/>
    <dgm:cxn modelId="{632E9010-31CC-4BBC-AA0E-56F17E733088}" type="presParOf" srcId="{2D75FCC7-6A23-4198-9FB6-6736E2ACFDB2}" destId="{30554AFB-7106-4061-92ED-E4E45FC4AEA2}" srcOrd="2" destOrd="0" presId="urn:microsoft.com/office/officeart/2005/8/layout/hProcess11"/>
    <dgm:cxn modelId="{23362DE8-56F9-4C89-BE37-A985579482F9}" type="presParOf" srcId="{53C4CF3D-9B6C-43B5-B814-F0F004B34566}" destId="{424735A1-9EE4-4127-BF2F-3C321A06C076}" srcOrd="9" destOrd="0" presId="urn:microsoft.com/office/officeart/2005/8/layout/hProcess11"/>
    <dgm:cxn modelId="{894161E8-DC75-454D-B186-8627EA083D67}" type="presParOf" srcId="{53C4CF3D-9B6C-43B5-B814-F0F004B34566}" destId="{6380EA08-5BF1-4732-9B55-F47894B3F05F}" srcOrd="10" destOrd="0" presId="urn:microsoft.com/office/officeart/2005/8/layout/hProcess11"/>
    <dgm:cxn modelId="{A26112F7-58F9-4163-B1E5-69FE9354D5F7}" type="presParOf" srcId="{6380EA08-5BF1-4732-9B55-F47894B3F05F}" destId="{B3398D3C-C0C6-486A-9223-B6BACB24FDD8}" srcOrd="0" destOrd="0" presId="urn:microsoft.com/office/officeart/2005/8/layout/hProcess11"/>
    <dgm:cxn modelId="{773B3B5A-86F7-4304-9F7F-FAC65A8AC79E}" type="presParOf" srcId="{6380EA08-5BF1-4732-9B55-F47894B3F05F}" destId="{9BD9A853-5C3F-4040-8702-15B782C0476C}" srcOrd="1" destOrd="0" presId="urn:microsoft.com/office/officeart/2005/8/layout/hProcess11"/>
    <dgm:cxn modelId="{C83AAF06-B912-474B-B74D-54FF46B00E32}" type="presParOf" srcId="{6380EA08-5BF1-4732-9B55-F47894B3F05F}" destId="{7C1B42AE-022D-4FE1-BCC6-09499BA15B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FFE0F-CDF8-4554-B79D-3FEC590ED2C4}">
      <dsp:nvSpPr>
        <dsp:cNvPr id="0" name=""/>
        <dsp:cNvSpPr/>
      </dsp:nvSpPr>
      <dsp:spPr>
        <a:xfrm>
          <a:off x="527756" y="1050726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4491" y="1077461"/>
        <a:ext cx="1772155" cy="859342"/>
      </dsp:txXfrm>
    </dsp:sp>
    <dsp:sp modelId="{318F5EC9-B9EA-418E-BC32-69A232CDBC4E}">
      <dsp:nvSpPr>
        <dsp:cNvPr id="0" name=""/>
        <dsp:cNvSpPr/>
      </dsp:nvSpPr>
      <dsp:spPr>
        <a:xfrm rot="18289469">
          <a:off x="2079130" y="962050"/>
          <a:ext cx="12787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875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86537" y="950296"/>
        <a:ext cx="63937" cy="63937"/>
      </dsp:txXfrm>
    </dsp:sp>
    <dsp:sp modelId="{DC563D75-C7C0-4228-9995-30E3EC0C484C}">
      <dsp:nvSpPr>
        <dsp:cNvPr id="0" name=""/>
        <dsp:cNvSpPr/>
      </dsp:nvSpPr>
      <dsp:spPr>
        <a:xfrm>
          <a:off x="3083631" y="992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0366" y="27727"/>
        <a:ext cx="1772155" cy="859342"/>
      </dsp:txXfrm>
    </dsp:sp>
    <dsp:sp modelId="{3FBD4727-F74A-429A-888C-7B5DBFD29B58}">
      <dsp:nvSpPr>
        <dsp:cNvPr id="0" name=""/>
        <dsp:cNvSpPr/>
      </dsp:nvSpPr>
      <dsp:spPr>
        <a:xfrm>
          <a:off x="2353381" y="1486917"/>
          <a:ext cx="73025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025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0250" y="1488876"/>
        <a:ext cx="36512" cy="36512"/>
      </dsp:txXfrm>
    </dsp:sp>
    <dsp:sp modelId="{87FDE7DA-E078-455E-9876-1989A8B30744}">
      <dsp:nvSpPr>
        <dsp:cNvPr id="0" name=""/>
        <dsp:cNvSpPr/>
      </dsp:nvSpPr>
      <dsp:spPr>
        <a:xfrm>
          <a:off x="3083631" y="1050726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0366" y="1077461"/>
        <a:ext cx="1772155" cy="859342"/>
      </dsp:txXfrm>
    </dsp:sp>
    <dsp:sp modelId="{0C289777-3DB7-4A82-992A-9290AB52654F}">
      <dsp:nvSpPr>
        <dsp:cNvPr id="0" name=""/>
        <dsp:cNvSpPr/>
      </dsp:nvSpPr>
      <dsp:spPr>
        <a:xfrm rot="3310531">
          <a:off x="2079130" y="2011785"/>
          <a:ext cx="12787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875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86537" y="2000031"/>
        <a:ext cx="63937" cy="63937"/>
      </dsp:txXfrm>
    </dsp:sp>
    <dsp:sp modelId="{3D31FBA0-6B1F-43C2-849E-70133F0368C6}">
      <dsp:nvSpPr>
        <dsp:cNvPr id="0" name=""/>
        <dsp:cNvSpPr/>
      </dsp:nvSpPr>
      <dsp:spPr>
        <a:xfrm>
          <a:off x="3083631" y="2100460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开发队长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0366" y="2127195"/>
        <a:ext cx="1772155" cy="859342"/>
      </dsp:txXfrm>
    </dsp:sp>
    <dsp:sp modelId="{EE437F7D-32E3-4BBC-B800-2C1ED60AD5E2}">
      <dsp:nvSpPr>
        <dsp:cNvPr id="0" name=""/>
        <dsp:cNvSpPr/>
      </dsp:nvSpPr>
      <dsp:spPr>
        <a:xfrm rot="18289469">
          <a:off x="4635005" y="2011785"/>
          <a:ext cx="12787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8752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42412" y="2000031"/>
        <a:ext cx="63937" cy="63937"/>
      </dsp:txXfrm>
    </dsp:sp>
    <dsp:sp modelId="{3955B2CA-4E42-4149-B2C2-7B589CE43FF1}">
      <dsp:nvSpPr>
        <dsp:cNvPr id="0" name=""/>
        <dsp:cNvSpPr/>
      </dsp:nvSpPr>
      <dsp:spPr>
        <a:xfrm>
          <a:off x="5639506" y="1050726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66241" y="1077461"/>
        <a:ext cx="1772155" cy="859342"/>
      </dsp:txXfrm>
    </dsp:sp>
    <dsp:sp modelId="{04301101-F4D9-49CB-A9FA-FA711CCCB25B}">
      <dsp:nvSpPr>
        <dsp:cNvPr id="0" name=""/>
        <dsp:cNvSpPr/>
      </dsp:nvSpPr>
      <dsp:spPr>
        <a:xfrm>
          <a:off x="4909256" y="2536652"/>
          <a:ext cx="73025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0250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56125" y="2538610"/>
        <a:ext cx="36512" cy="36512"/>
      </dsp:txXfrm>
    </dsp:sp>
    <dsp:sp modelId="{BDD4CDF1-45C5-4979-89EA-B68E00CBCD6A}">
      <dsp:nvSpPr>
        <dsp:cNvPr id="0" name=""/>
        <dsp:cNvSpPr/>
      </dsp:nvSpPr>
      <dsp:spPr>
        <a:xfrm>
          <a:off x="5639506" y="2100460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66241" y="2127195"/>
        <a:ext cx="1772155" cy="859342"/>
      </dsp:txXfrm>
    </dsp:sp>
    <dsp:sp modelId="{0493B1C4-05D7-4228-A9E4-5E0D50BA5355}">
      <dsp:nvSpPr>
        <dsp:cNvPr id="0" name=""/>
        <dsp:cNvSpPr/>
      </dsp:nvSpPr>
      <dsp:spPr>
        <a:xfrm rot="3310531">
          <a:off x="4635005" y="3061519"/>
          <a:ext cx="12787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8752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42412" y="3049765"/>
        <a:ext cx="63937" cy="63937"/>
      </dsp:txXfrm>
    </dsp:sp>
    <dsp:sp modelId="{85AEE2E8-D1A4-466E-9C52-B6DB26E2AEDF}">
      <dsp:nvSpPr>
        <dsp:cNvPr id="0" name=""/>
        <dsp:cNvSpPr/>
      </dsp:nvSpPr>
      <dsp:spPr>
        <a:xfrm>
          <a:off x="5639506" y="3150195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66241" y="3176930"/>
        <a:ext cx="1772155" cy="859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2553-EC77-4162-A6B4-A1771F6E69A3}">
      <dsp:nvSpPr>
        <dsp:cNvPr id="0" name=""/>
        <dsp:cNvSpPr/>
      </dsp:nvSpPr>
      <dsp:spPr>
        <a:xfrm>
          <a:off x="0" y="1219199"/>
          <a:ext cx="9001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38D-C498-454B-A1C8-CAEC08F3B1B5}">
      <dsp:nvSpPr>
        <dsp:cNvPr id="0" name=""/>
        <dsp:cNvSpPr/>
      </dsp:nvSpPr>
      <dsp:spPr>
        <a:xfrm>
          <a:off x="1182" y="0"/>
          <a:ext cx="1409261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03.17</a:t>
          </a:r>
          <a:b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启动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82" y="0"/>
        <a:ext cx="1409261" cy="1625600"/>
      </dsp:txXfrm>
    </dsp:sp>
    <dsp:sp modelId="{AA307854-41DF-400F-85BD-5AC8DF195036}">
      <dsp:nvSpPr>
        <dsp:cNvPr id="0" name=""/>
        <dsp:cNvSpPr/>
      </dsp:nvSpPr>
      <dsp:spPr>
        <a:xfrm>
          <a:off x="502613" y="1828800"/>
          <a:ext cx="406400" cy="40640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0778-9A35-4EEB-B429-3E3689276C69}">
      <dsp:nvSpPr>
        <dsp:cNvPr id="0" name=""/>
        <dsp:cNvSpPr/>
      </dsp:nvSpPr>
      <dsp:spPr>
        <a:xfrm>
          <a:off x="1443621" y="2438399"/>
          <a:ext cx="119754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endParaRPr lang="en-US" altLang="zh-CN" sz="1800" kern="12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04.18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43621" y="2438399"/>
        <a:ext cx="1197546" cy="1625600"/>
      </dsp:txXfrm>
    </dsp:sp>
    <dsp:sp modelId="{9827D113-A2A1-466E-A57B-E989D19F7BF1}">
      <dsp:nvSpPr>
        <dsp:cNvPr id="0" name=""/>
        <dsp:cNvSpPr/>
      </dsp:nvSpPr>
      <dsp:spPr>
        <a:xfrm>
          <a:off x="1839194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47EAB-D26A-4114-89C3-20BD5EA6406B}">
      <dsp:nvSpPr>
        <dsp:cNvPr id="0" name=""/>
        <dsp:cNvSpPr/>
      </dsp:nvSpPr>
      <dsp:spPr>
        <a:xfrm>
          <a:off x="2674345" y="0"/>
          <a:ext cx="141092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05.16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4345" y="0"/>
        <a:ext cx="1410920" cy="1625600"/>
      </dsp:txXfrm>
    </dsp:sp>
    <dsp:sp modelId="{BD679925-8DC2-4D9C-BDB8-1DCC05521576}">
      <dsp:nvSpPr>
        <dsp:cNvPr id="0" name=""/>
        <dsp:cNvSpPr/>
      </dsp:nvSpPr>
      <dsp:spPr>
        <a:xfrm>
          <a:off x="3176605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A1DEC-4365-4325-A392-888CD56C72E5}">
      <dsp:nvSpPr>
        <dsp:cNvPr id="0" name=""/>
        <dsp:cNvSpPr/>
      </dsp:nvSpPr>
      <dsp:spPr>
        <a:xfrm>
          <a:off x="4118442" y="2438399"/>
          <a:ext cx="144642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en-US" altLang="zh-CN" sz="1800" kern="12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09.19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8442" y="2438399"/>
        <a:ext cx="1446420" cy="1625600"/>
      </dsp:txXfrm>
    </dsp:sp>
    <dsp:sp modelId="{87A779ED-55FD-483D-8579-BAC00CCA2195}">
      <dsp:nvSpPr>
        <dsp:cNvPr id="0" name=""/>
        <dsp:cNvSpPr/>
      </dsp:nvSpPr>
      <dsp:spPr>
        <a:xfrm>
          <a:off x="463845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BAC4C-8598-4AF3-BFA2-FBA7B8E24989}">
      <dsp:nvSpPr>
        <dsp:cNvPr id="0" name=""/>
        <dsp:cNvSpPr/>
      </dsp:nvSpPr>
      <dsp:spPr>
        <a:xfrm>
          <a:off x="5598039" y="0"/>
          <a:ext cx="1161423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8039" y="0"/>
        <a:ext cx="1161423" cy="1625600"/>
      </dsp:txXfrm>
    </dsp:sp>
    <dsp:sp modelId="{6D514B0D-4205-43BA-8106-DA5F252C3EF9}">
      <dsp:nvSpPr>
        <dsp:cNvPr id="0" name=""/>
        <dsp:cNvSpPr/>
      </dsp:nvSpPr>
      <dsp:spPr>
        <a:xfrm>
          <a:off x="5975551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98D3C-C0C6-486A-9223-B6BACB24FDD8}">
      <dsp:nvSpPr>
        <dsp:cNvPr id="0" name=""/>
        <dsp:cNvSpPr/>
      </dsp:nvSpPr>
      <dsp:spPr>
        <a:xfrm>
          <a:off x="6792640" y="2438399"/>
          <a:ext cx="1307077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上线运维</a:t>
          </a:r>
          <a:endParaRPr lang="en-US" altLang="zh-CN" sz="1800" kern="1200" dirty="0" smtClean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11.28</a:t>
          </a:r>
          <a:endParaRPr lang="zh-CN" altLang="en-US" sz="18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92640" y="2438399"/>
        <a:ext cx="1307077" cy="1625600"/>
      </dsp:txXfrm>
    </dsp:sp>
    <dsp:sp modelId="{9BD9A853-5C3F-4040-8702-15B782C0476C}">
      <dsp:nvSpPr>
        <dsp:cNvPr id="0" name=""/>
        <dsp:cNvSpPr/>
      </dsp:nvSpPr>
      <dsp:spPr>
        <a:xfrm>
          <a:off x="7242979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0216" y="201160"/>
            <a:ext cx="2263552" cy="121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1"/>
          <p:cNvSpPr txBox="1">
            <a:spLocks/>
          </p:cNvSpPr>
          <p:nvPr/>
        </p:nvSpPr>
        <p:spPr>
          <a:xfrm>
            <a:off x="342803" y="1916832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有色金属大宗贸易信息服务系统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1700" y="3286725"/>
            <a:ext cx="295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启动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会议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5373216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2014.03.17</a:t>
            </a:r>
          </a:p>
        </p:txBody>
      </p:sp>
    </p:spTree>
    <p:extLst>
      <p:ext uri="{BB962C8B-B14F-4D97-AF65-F5344CB8AC3E}">
        <p14:creationId xmlns:p14="http://schemas.microsoft.com/office/powerpoint/2010/main" val="460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800" y="3140968"/>
            <a:ext cx="1319536" cy="8672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2664" y="3140968"/>
            <a:ext cx="1319536" cy="8672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6920" y="3140968"/>
            <a:ext cx="1319536" cy="8672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0312" y="5010038"/>
            <a:ext cx="1319536" cy="8672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0" name="矩形 9"/>
          <p:cNvSpPr/>
          <p:nvPr/>
        </p:nvSpPr>
        <p:spPr>
          <a:xfrm>
            <a:off x="5052664" y="5013176"/>
            <a:ext cx="1319536" cy="8672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23528" y="3104964"/>
            <a:ext cx="1440160" cy="939242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2627784" y="5010038"/>
            <a:ext cx="1440160" cy="939242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835696" y="3425862"/>
            <a:ext cx="864096" cy="29117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139952" y="3425862"/>
            <a:ext cx="864096" cy="2911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444208" y="3429000"/>
            <a:ext cx="864096" cy="2911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7597905" y="4363535"/>
            <a:ext cx="864096" cy="2911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6444208" y="5298070"/>
            <a:ext cx="864096" cy="2911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4139953" y="5298069"/>
            <a:ext cx="864096" cy="2911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减号 49"/>
          <p:cNvSpPr/>
          <p:nvPr/>
        </p:nvSpPr>
        <p:spPr>
          <a:xfrm>
            <a:off x="215058" y="1872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减号 50"/>
          <p:cNvSpPr/>
          <p:nvPr/>
        </p:nvSpPr>
        <p:spPr>
          <a:xfrm>
            <a:off x="216000" y="2016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减号 51"/>
          <p:cNvSpPr/>
          <p:nvPr/>
        </p:nvSpPr>
        <p:spPr>
          <a:xfrm>
            <a:off x="216000" y="2160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3491880" y="3091284"/>
            <a:ext cx="237626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r>
              <a:rPr lang="en-US" altLang="zh-CN" sz="4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48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444208" y="3068960"/>
            <a:ext cx="237626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达到什么</a:t>
            </a:r>
            <a:r>
              <a:rPr lang="en-US" altLang="zh-CN" sz="4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48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623714" y="3078088"/>
            <a:ext cx="2376264" cy="1656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4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48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减号 13"/>
          <p:cNvSpPr/>
          <p:nvPr/>
        </p:nvSpPr>
        <p:spPr>
          <a:xfrm>
            <a:off x="215058" y="2016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减号 14"/>
          <p:cNvSpPr/>
          <p:nvPr/>
        </p:nvSpPr>
        <p:spPr>
          <a:xfrm>
            <a:off x="2736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减号 15"/>
          <p:cNvSpPr/>
          <p:nvPr/>
        </p:nvSpPr>
        <p:spPr>
          <a:xfrm>
            <a:off x="6012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减号 17"/>
          <p:cNvSpPr/>
          <p:nvPr/>
        </p:nvSpPr>
        <p:spPr>
          <a:xfrm>
            <a:off x="216000" y="2160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贸易特性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1330226" y="2924944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73587" y="3351982"/>
            <a:ext cx="1338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①企业小众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椭圆 10"/>
          <p:cNvSpPr>
            <a:spLocks noChangeArrowheads="1"/>
          </p:cNvSpPr>
          <p:nvPr/>
        </p:nvSpPr>
        <p:spPr bwMode="auto">
          <a:xfrm>
            <a:off x="3347864" y="2493070"/>
            <a:ext cx="1223963" cy="1223962"/>
          </a:xfrm>
          <a:prstGeom prst="ellipse">
            <a:avLst/>
          </a:prstGeom>
          <a:solidFill>
            <a:srgbClr val="C898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3300750" y="2920107"/>
            <a:ext cx="1338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②贸易特殊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椭圆 12"/>
          <p:cNvSpPr>
            <a:spLocks noChangeArrowheads="1"/>
          </p:cNvSpPr>
          <p:nvPr/>
        </p:nvSpPr>
        <p:spPr bwMode="auto">
          <a:xfrm>
            <a:off x="5578698" y="1772816"/>
            <a:ext cx="1225550" cy="1223963"/>
          </a:xfrm>
          <a:prstGeom prst="ellipse">
            <a:avLst/>
          </a:prstGeom>
          <a:solidFill>
            <a:srgbClr val="E8582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9" name="矩形 13"/>
          <p:cNvSpPr>
            <a:spLocks noChangeArrowheads="1"/>
          </p:cNvSpPr>
          <p:nvPr/>
        </p:nvSpPr>
        <p:spPr bwMode="auto">
          <a:xfrm>
            <a:off x="5637473" y="2199854"/>
            <a:ext cx="1107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③上下游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椭圆 10"/>
          <p:cNvSpPr>
            <a:spLocks noChangeArrowheads="1"/>
          </p:cNvSpPr>
          <p:nvPr/>
        </p:nvSpPr>
        <p:spPr bwMode="auto">
          <a:xfrm>
            <a:off x="6732413" y="2996952"/>
            <a:ext cx="1223963" cy="1223962"/>
          </a:xfrm>
          <a:prstGeom prst="ellipse">
            <a:avLst/>
          </a:prstGeom>
          <a:solidFill>
            <a:srgbClr val="21652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6685298" y="3423989"/>
            <a:ext cx="1338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④价高利薄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椭圆 8"/>
          <p:cNvSpPr>
            <a:spLocks noChangeArrowheads="1"/>
          </p:cNvSpPr>
          <p:nvPr/>
        </p:nvSpPr>
        <p:spPr bwMode="auto">
          <a:xfrm>
            <a:off x="4188075" y="4149080"/>
            <a:ext cx="1439862" cy="1439862"/>
          </a:xfrm>
          <a:prstGeom prst="ellipse">
            <a:avLst/>
          </a:prstGeom>
          <a:solidFill>
            <a:srgbClr val="07B50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0" name="矩形 9"/>
          <p:cNvSpPr>
            <a:spLocks noChangeArrowheads="1"/>
          </p:cNvSpPr>
          <p:nvPr/>
        </p:nvSpPr>
        <p:spPr bwMode="auto">
          <a:xfrm>
            <a:off x="4130325" y="4684067"/>
            <a:ext cx="1555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⑤</a:t>
            </a:r>
            <a:r>
              <a:rPr lang="en-US" altLang="zh-CN" dirty="0">
                <a:solidFill>
                  <a:schemeClr val="bg1"/>
                </a:solidFill>
                <a:latin typeface="Broadway" panose="04040905080B02020502" pitchFamily="82" charset="0"/>
                <a:ea typeface="微软雅黑" pitchFamily="34" charset="-122"/>
                <a:sym typeface="微软雅黑" pitchFamily="34" charset="-122"/>
              </a:rPr>
              <a:t>office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办公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623714" y="4493227"/>
            <a:ext cx="1090496" cy="1120343"/>
          </a:xfrm>
          <a:prstGeom prst="borderCallout1">
            <a:avLst>
              <a:gd name="adj1" fmla="val 18750"/>
              <a:gd name="adj2" fmla="val 18453"/>
              <a:gd name="adj3" fmla="val -82476"/>
              <a:gd name="adj4" fmla="val 6531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2869349" y="4148907"/>
            <a:ext cx="1260976" cy="1120343"/>
          </a:xfrm>
          <a:prstGeom prst="borderCallout1">
            <a:avLst>
              <a:gd name="adj1" fmla="val 19884"/>
              <a:gd name="adj2" fmla="val 10803"/>
              <a:gd name="adj3" fmla="val -82476"/>
              <a:gd name="adj4" fmla="val 65317"/>
            </a:avLst>
          </a:prstGeom>
          <a:solidFill>
            <a:srgbClr val="C89800"/>
          </a:solidFill>
          <a:ln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普通系统不适用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7164288" y="1281122"/>
            <a:ext cx="1260976" cy="695356"/>
          </a:xfrm>
          <a:prstGeom prst="borderCallout1">
            <a:avLst>
              <a:gd name="adj1" fmla="val 26056"/>
              <a:gd name="adj2" fmla="val 5767"/>
              <a:gd name="adj3" fmla="val 109478"/>
              <a:gd name="adj4" fmla="val -55542"/>
            </a:avLst>
          </a:prstGeom>
          <a:solidFill>
            <a:srgbClr val="E85826"/>
          </a:solidFill>
          <a:ln>
            <a:solidFill>
              <a:srgbClr val="E85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贸易循环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7164288" y="4573894"/>
            <a:ext cx="1260976" cy="695356"/>
          </a:xfrm>
          <a:prstGeom prst="borderCallout1">
            <a:avLst>
              <a:gd name="adj1" fmla="val 26056"/>
              <a:gd name="adj2" fmla="val 5767"/>
              <a:gd name="adj3" fmla="val -82294"/>
              <a:gd name="adj4" fmla="val 18988"/>
            </a:avLst>
          </a:prstGeom>
          <a:solidFill>
            <a:srgbClr val="216521"/>
          </a:solidFill>
          <a:ln>
            <a:solidFill>
              <a:srgbClr val="216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线形标注 1 33"/>
          <p:cNvSpPr/>
          <p:nvPr/>
        </p:nvSpPr>
        <p:spPr>
          <a:xfrm>
            <a:off x="5693699" y="5445800"/>
            <a:ext cx="1260976" cy="1120343"/>
          </a:xfrm>
          <a:prstGeom prst="borderCallout1">
            <a:avLst>
              <a:gd name="adj1" fmla="val 19884"/>
              <a:gd name="adj2" fmla="val 10803"/>
              <a:gd name="adj3" fmla="val -39400"/>
              <a:gd name="adj4" fmla="val -47484"/>
            </a:avLst>
          </a:prstGeom>
          <a:solidFill>
            <a:srgbClr val="07B50B"/>
          </a:solidFill>
          <a:ln>
            <a:solidFill>
              <a:srgbClr val="07B5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检索困难操作繁琐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减号 34"/>
          <p:cNvSpPr/>
          <p:nvPr/>
        </p:nvSpPr>
        <p:spPr>
          <a:xfrm>
            <a:off x="215058" y="1872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减号 35"/>
          <p:cNvSpPr/>
          <p:nvPr/>
        </p:nvSpPr>
        <p:spPr>
          <a:xfrm>
            <a:off x="2736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减号 36"/>
          <p:cNvSpPr/>
          <p:nvPr/>
        </p:nvSpPr>
        <p:spPr>
          <a:xfrm>
            <a:off x="6012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减号 37"/>
          <p:cNvSpPr/>
          <p:nvPr/>
        </p:nvSpPr>
        <p:spPr>
          <a:xfrm>
            <a:off x="216000" y="2160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横卷形 1"/>
          <p:cNvSpPr/>
          <p:nvPr/>
        </p:nvSpPr>
        <p:spPr>
          <a:xfrm>
            <a:off x="1331640" y="2708920"/>
            <a:ext cx="6048672" cy="2448272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以符合有色金属贸易业务惯例为综旨，以业务操作便捷化，流程操作灵活化，财务核算精准化，风险控制智能化，内部流转自动化，期现同步结合等多方面为建设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目标。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215058" y="1872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减号 10"/>
          <p:cNvSpPr/>
          <p:nvPr/>
        </p:nvSpPr>
        <p:spPr>
          <a:xfrm>
            <a:off x="2736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6012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216000" y="2160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运营目标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横卷形 1"/>
          <p:cNvSpPr/>
          <p:nvPr/>
        </p:nvSpPr>
        <p:spPr>
          <a:xfrm>
            <a:off x="1331640" y="2708920"/>
            <a:ext cx="6048672" cy="2448272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打造有色金属大宗贸易行业信息管理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第一品牌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2736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减号 10"/>
          <p:cNvSpPr/>
          <p:nvPr/>
        </p:nvSpPr>
        <p:spPr>
          <a:xfrm>
            <a:off x="6012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216000" y="2160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2736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6012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20276295"/>
              </p:ext>
            </p:extLst>
          </p:nvPr>
        </p:nvGraphicFramePr>
        <p:xfrm>
          <a:off x="467544" y="2564904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2736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减号 10"/>
          <p:cNvSpPr/>
          <p:nvPr/>
        </p:nvSpPr>
        <p:spPr>
          <a:xfrm>
            <a:off x="6012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2736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601200" y="1872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73600" y="2160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减号 14"/>
          <p:cNvSpPr/>
          <p:nvPr/>
        </p:nvSpPr>
        <p:spPr>
          <a:xfrm>
            <a:off x="601200" y="2160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7544" y="162880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72021044"/>
              </p:ext>
            </p:extLst>
          </p:nvPr>
        </p:nvGraphicFramePr>
        <p:xfrm>
          <a:off x="35496" y="2317328"/>
          <a:ext cx="9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107504" y="1709809"/>
            <a:ext cx="1032420" cy="639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2736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减号 10"/>
          <p:cNvSpPr/>
          <p:nvPr/>
        </p:nvSpPr>
        <p:spPr>
          <a:xfrm>
            <a:off x="601200" y="2016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273600" y="2160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601200" y="2160000"/>
            <a:ext cx="288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15058" y="1872000"/>
            <a:ext cx="720000" cy="36000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708920"/>
            <a:ext cx="6400800" cy="1752600"/>
          </a:xfrm>
        </p:spPr>
        <p:txBody>
          <a:bodyPr/>
          <a:lstStyle/>
          <a:p>
            <a:pPr algn="l"/>
            <a:r>
              <a:rPr lang="en-US" altLang="zh-CN" sz="6600" smtClean="0">
                <a:latin typeface="Broadway" panose="04040905080B02020502" pitchFamily="82" charset="0"/>
              </a:rPr>
              <a:t>Thanks</a:t>
            </a:r>
            <a:r>
              <a:rPr lang="en-US" altLang="zh-CN" sz="6600" dirty="0" smtClean="0">
                <a:latin typeface="Broadway" panose="04040905080B02020502" pitchFamily="82" charset="0"/>
              </a:rPr>
              <a:t>!</a:t>
            </a:r>
            <a:endParaRPr lang="zh-CN" altLang="en-US" sz="66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152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有色金属大宗贸易信息系统启动会议</dc:title>
  <dc:creator>Pekah(周建城)</dc:creator>
  <cp:lastModifiedBy>San</cp:lastModifiedBy>
  <cp:revision>188</cp:revision>
  <dcterms:created xsi:type="dcterms:W3CDTF">2014-03-12T01:42:04Z</dcterms:created>
  <dcterms:modified xsi:type="dcterms:W3CDTF">2014-03-17T07:21:28Z</dcterms:modified>
</cp:coreProperties>
</file>