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195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064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87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223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47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4834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3172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375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698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04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36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1281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4517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553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15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414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35AE-672B-4CB1-8A4E-309394469270}" type="datetimeFigureOut">
              <a:rPr lang="sr-Latn-RS" smtClean="0"/>
              <a:t>26.5.2022.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DACBC6-6A3C-40D9-9C54-016485D343D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603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0560-FC55-4038-BF5D-EC43618E4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 detection using FMCW radar and CNN LSTM 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EC57-386D-4340-8E85-DB517BF52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Despot </a:t>
            </a:r>
            <a:r>
              <a:rPr lang="en-US" dirty="0" err="1"/>
              <a:t>Petar</a:t>
            </a:r>
            <a:r>
              <a:rPr lang="en-US" dirty="0"/>
              <a:t> Lazarevic – LC Novi Sad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949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6650-E8F4-438F-8F47-004ADF29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BD06-CAEC-43E7-9F5A-0A5FFAC4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FMCW radar </a:t>
            </a:r>
            <a:r>
              <a:rPr lang="en-US" sz="1800" b="1" i="1" dirty="0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Infineon BGT60TR13C</a:t>
            </a:r>
            <a:r>
              <a:rPr lang="en-US" sz="1800" b="1" dirty="0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r>
              <a:rPr lang="en-US" dirty="0"/>
              <a:t>2 scenes</a:t>
            </a:r>
          </a:p>
          <a:p>
            <a:r>
              <a:rPr lang="en-US" dirty="0"/>
              <a:t>Scene modification</a:t>
            </a:r>
          </a:p>
          <a:p>
            <a:r>
              <a:rPr lang="en-US" dirty="0"/>
              <a:t>23 scenarios</a:t>
            </a:r>
          </a:p>
          <a:p>
            <a:r>
              <a:rPr lang="en-US" dirty="0"/>
              <a:t>24 000 frames (</a:t>
            </a:r>
            <a:r>
              <a:rPr lang="sr-Latn-RS" dirty="0"/>
              <a:t>~8</a:t>
            </a:r>
            <a:r>
              <a:rPr lang="en-US" dirty="0"/>
              <a:t>G</a:t>
            </a:r>
            <a:r>
              <a:rPr lang="sr-Latn-RS" dirty="0"/>
              <a:t>B</a:t>
            </a:r>
            <a:r>
              <a:rPr lang="en-US" dirty="0"/>
              <a:t> data)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9184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3EF9-D18E-4CAA-AFBE-6EA48CA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A950-4633-4A35-A6ED-3BAC8C8D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Normalisation</a:t>
            </a:r>
            <a:endParaRPr lang="en-US" dirty="0"/>
          </a:p>
          <a:p>
            <a:r>
              <a:rPr lang="en-US" dirty="0"/>
              <a:t>DC component removal</a:t>
            </a:r>
          </a:p>
          <a:p>
            <a:r>
              <a:rPr lang="en-US" dirty="0"/>
              <a:t>Sequence creation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966A4-4BD7-4A59-945C-7484B9D140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8" y="2939845"/>
            <a:ext cx="4873973" cy="35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0254-C3FC-4C17-9AAB-3220012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AE8A-D404-4D7A-BDBE-57B2D30C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9303"/>
            <a:ext cx="8596668" cy="4242059"/>
          </a:xfrm>
        </p:spPr>
        <p:txBody>
          <a:bodyPr/>
          <a:lstStyle/>
          <a:p>
            <a:r>
              <a:rPr lang="en-US" dirty="0"/>
              <a:t>Convolutional Neural Network</a:t>
            </a:r>
          </a:p>
          <a:p>
            <a:r>
              <a:rPr lang="en-US" dirty="0"/>
              <a:t>Long Short Term Memory</a:t>
            </a:r>
          </a:p>
          <a:p>
            <a:r>
              <a:rPr lang="en-US" dirty="0"/>
              <a:t>73 764 parameters</a:t>
            </a:r>
          </a:p>
          <a:p>
            <a:r>
              <a:rPr lang="en-US" dirty="0"/>
              <a:t>19 fps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F8019-1044-44A0-993F-C826ACCF21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1383" b="1778"/>
          <a:stretch/>
        </p:blipFill>
        <p:spPr bwMode="auto">
          <a:xfrm>
            <a:off x="748358" y="3561182"/>
            <a:ext cx="4579620" cy="3196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E47F4-60C3-4519-B408-60F5CBA5140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2177" b="2162"/>
          <a:stretch/>
        </p:blipFill>
        <p:spPr bwMode="auto">
          <a:xfrm>
            <a:off x="5877621" y="1128825"/>
            <a:ext cx="4585970" cy="3164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932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DCB8-979E-4D4F-8995-275EDD0E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16C9-9920-4C33-9BBE-277273FC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algorithm</a:t>
            </a:r>
          </a:p>
          <a:p>
            <a:r>
              <a:rPr lang="en-US" dirty="0"/>
              <a:t>Data generation</a:t>
            </a:r>
          </a:p>
          <a:p>
            <a:r>
              <a:rPr lang="en-US" dirty="0"/>
              <a:t>Cross validation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5956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67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Source Sans Pro</vt:lpstr>
      <vt:lpstr>Trebuchet MS</vt:lpstr>
      <vt:lpstr>Wingdings 3</vt:lpstr>
      <vt:lpstr>Facet</vt:lpstr>
      <vt:lpstr>Person detection using FMCW radar and CNN LSTM </vt:lpstr>
      <vt:lpstr>Data acquisition</vt:lpstr>
      <vt:lpstr>Data preprocessing</vt:lpstr>
      <vt:lpstr>Network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detection using FMCW radar and CNN LSTM </dc:title>
  <dc:creator>Lazar</dc:creator>
  <cp:lastModifiedBy>Lazar</cp:lastModifiedBy>
  <cp:revision>5</cp:revision>
  <dcterms:created xsi:type="dcterms:W3CDTF">2022-05-26T15:32:38Z</dcterms:created>
  <dcterms:modified xsi:type="dcterms:W3CDTF">2022-05-26T15:44:28Z</dcterms:modified>
</cp:coreProperties>
</file>