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CCF7C-850F-3545-87AC-332137BDAB40}" v="98" dt="2020-12-29T12:44:35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/>
    <p:restoredTop sz="94737"/>
  </p:normalViewPr>
  <p:slideViewPr>
    <p:cSldViewPr snapToGrid="0" snapToObjects="1">
      <p:cViewPr varScale="1">
        <p:scale>
          <a:sx n="139" d="100"/>
          <a:sy n="139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7D8A-7507-8845-8B17-C1985C0AC926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C528-3566-544B-87E3-8C4BBEE04C7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973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FC528-3566-544B-87E3-8C4BBEE04C79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36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01BF-AD15-4C42-B6FF-E9C081B6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E35D-51E0-A048-AAE7-40679549F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A903-FED8-0540-BFA7-6C1E534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4A3F-4866-3441-B32F-1981DB4A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B9DC-7854-F149-AACA-B4A5EF7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196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84C4-CCDA-894F-AD31-572E20C5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BFA1-A593-FC45-B944-D5471E54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1C2B-B3C5-1F45-9E48-50AE76C8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856F-C810-1C4C-AC96-E3E81FF7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C2AA-D7AE-0D45-858E-00AED3E0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459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A336A-BCAC-0544-9C16-8FA136AD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468-6753-A740-BC99-219ED151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2494-401F-EA40-B2EF-A27AAB38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0C3F-D73F-1545-869A-CC5784FD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C1B1-127B-544F-99C8-CF2D5F41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46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ACA7-8A61-CF47-9685-5279899C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91F7-DE77-E740-8BB2-58619D5B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E3D7-314D-9946-B589-BDE1126B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C480-3BD5-514C-99A1-4915AEAF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B625-DE9B-2D4E-9787-98A6481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23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C70-DEAB-C043-BF58-56CB9904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447F-6412-EA48-941D-FC8450DB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4B60-08A9-244B-A50A-9918AD6C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EBDF-F346-654C-AF20-170938CE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B7F2-B8FD-2D40-B028-E13CF3D5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28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34D5-0002-444D-8B3B-B1995D50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F08E-E41A-E941-9FBF-6B92C386E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6A6A-D83D-E345-A8D8-1E21B0226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38671-1728-6048-A38D-62A0721B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BA334-5527-3341-B3F3-FA8B72F2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9866-94CC-F946-A6DB-DC31C391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96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3DA4-0B4D-F347-8AEA-198396A6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6E95-14A0-1046-9EFE-C2B086DA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389AC-0B50-CE4B-9396-1BA9C021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521F4-E5AA-1B49-A890-66A51745A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D80A-E0D8-FE41-933A-69FDB8DB4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A75F9-6DAC-B645-8E30-56CCD645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5E561-9FB0-F644-999D-2E48C00A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969DD-8AE5-434F-B90C-A0F225A9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261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AE8F-8C7E-4E4C-B80C-4CDE99A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8891D-2F0C-AA4F-84BA-AD178CA6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47D3C-17B0-524C-88BD-9AF34988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7D6C1-6AC3-4948-9F81-DAC4B575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6464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3685B-7821-0E44-8061-2BB1EDD7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80EF3-868F-F24B-9E14-D0A101AE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E61E-617A-D24A-993A-DFA1CF07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019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EC8A-AD22-D748-A824-CFDDDD8E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E039-3628-D341-AF77-26A4F81C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F89E-D504-0342-89C6-6FCB2068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BEB4-C8CD-6A49-AC22-1D49775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A712-8EA8-8F4E-B9C1-71963B5D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24A6-150B-E648-96AF-68581AF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281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80F7-1623-544D-8FBE-B0754BF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C2C83-3738-8644-B484-B5CC6CB7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E8D42-3A8C-464C-8B5C-625DDE33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96DF-EFDE-704C-9918-A86904F5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A4E1-3922-F049-AB33-C73197B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FAAA-3E21-3C40-AC03-8A41D4D8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F49FD-A42E-3A40-802F-CAFCCB35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E03E-C096-874B-9139-A54FFF4C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D99E-8565-C248-963C-769CA756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9C8F-DF67-1E4C-B463-DC5CEF634500}" type="datetimeFigureOut">
              <a:rPr lang="en-FR" smtClean="0"/>
              <a:t>13/01/2021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8F73-3DC3-AC43-B7D8-9FA7CACC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3A81-1DBA-A345-86D5-1C6EAA137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932A-6807-D647-BF13-71A3FF6812BA}" type="slidenum">
              <a:rPr lang="en-FR" smtClean="0"/>
              <a:t>‹#›</a:t>
            </a:fld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4113A-FA26-E54E-A36F-C37C107CF3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FR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13280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BD1-3AFE-CE4A-BDE5-E09040A8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Routing Warriors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27E4-9747-7C40-ACEC-FFE7AAAD1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FR" dirty="0"/>
              <a:t>ut beginners :D</a:t>
            </a:r>
          </a:p>
        </p:txBody>
      </p:sp>
    </p:spTree>
    <p:extLst>
      <p:ext uri="{BB962C8B-B14F-4D97-AF65-F5344CB8AC3E}">
        <p14:creationId xmlns:p14="http://schemas.microsoft.com/office/powerpoint/2010/main" val="22900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E53-C643-284C-A3A5-9B239FBF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D377-CD30-3D4A-AD3C-72AE322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Carrier of carrier :</a:t>
            </a:r>
          </a:p>
          <a:p>
            <a:pPr lvl="1"/>
            <a:r>
              <a:rPr lang="en-US" dirty="0"/>
              <a:t>Option A</a:t>
            </a:r>
          </a:p>
          <a:p>
            <a:pPr lvl="1"/>
            <a:r>
              <a:rPr lang="en-US" dirty="0"/>
              <a:t>Option B </a:t>
            </a:r>
          </a:p>
          <a:p>
            <a:pPr lvl="1"/>
            <a:r>
              <a:rPr lang="en-US" dirty="0"/>
              <a:t>Option C</a:t>
            </a:r>
            <a:endParaRPr lang="en-FR" dirty="0"/>
          </a:p>
          <a:p>
            <a:r>
              <a:rPr lang="en-FR" dirty="0"/>
              <a:t>IGP LFA</a:t>
            </a:r>
          </a:p>
          <a:p>
            <a:r>
              <a:rPr lang="en-FR" dirty="0"/>
              <a:t>TI-LFA</a:t>
            </a:r>
          </a:p>
          <a:p>
            <a:r>
              <a:rPr lang="en-FR" dirty="0"/>
              <a:t>FIB Optimization and impact on scale</a:t>
            </a:r>
          </a:p>
          <a:p>
            <a:pPr lvl="1"/>
            <a:r>
              <a:rPr lang="en-US" dirty="0"/>
              <a:t>CNH </a:t>
            </a:r>
          </a:p>
          <a:p>
            <a:pPr lvl="1"/>
            <a:r>
              <a:rPr lang="en-US" dirty="0"/>
              <a:t>BGP Multipath </a:t>
            </a:r>
          </a:p>
          <a:p>
            <a:pPr lvl="1"/>
            <a:r>
              <a:rPr lang="en-US" dirty="0"/>
              <a:t>BGP PIC</a:t>
            </a:r>
            <a:endParaRPr lang="en-FR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1060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8B5506A-B057-184D-9B4D-5719F3B7780D}"/>
              </a:ext>
            </a:extLst>
          </p:cNvPr>
          <p:cNvSpPr/>
          <p:nvPr/>
        </p:nvSpPr>
        <p:spPr>
          <a:xfrm>
            <a:off x="8600854" y="2394555"/>
            <a:ext cx="2235671" cy="203651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r>
              <a:rPr lang="en-FR" dirty="0">
                <a:solidFill>
                  <a:schemeClr val="accent1"/>
                </a:solidFill>
              </a:rPr>
              <a:t>65001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176430E-F209-214A-A98B-3101A004D244}"/>
              </a:ext>
            </a:extLst>
          </p:cNvPr>
          <p:cNvSpPr/>
          <p:nvPr/>
        </p:nvSpPr>
        <p:spPr>
          <a:xfrm>
            <a:off x="1655866" y="3012014"/>
            <a:ext cx="992241" cy="13512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r>
              <a:rPr lang="en-FR" dirty="0">
                <a:solidFill>
                  <a:schemeClr val="accent1"/>
                </a:solidFill>
              </a:rPr>
              <a:t>65001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7E6FF9-D924-DC42-AFED-6AF89ADCFDA0}"/>
              </a:ext>
            </a:extLst>
          </p:cNvPr>
          <p:cNvSpPr/>
          <p:nvPr/>
        </p:nvSpPr>
        <p:spPr>
          <a:xfrm>
            <a:off x="3959114" y="2401635"/>
            <a:ext cx="3438706" cy="203651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r>
              <a:rPr lang="en-FR" dirty="0">
                <a:solidFill>
                  <a:schemeClr val="accent2"/>
                </a:solidFill>
              </a:rPr>
              <a:t>65000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190F-8520-3C45-A6C1-A8ACE3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Topology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11A84-804E-4643-A36D-78E17C0A3730}"/>
              </a:ext>
            </a:extLst>
          </p:cNvPr>
          <p:cNvSpPr/>
          <p:nvPr/>
        </p:nvSpPr>
        <p:spPr>
          <a:xfrm>
            <a:off x="1833841" y="3214070"/>
            <a:ext cx="687650" cy="24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907B6-CB24-D74D-907F-9BC4383A2604}"/>
              </a:ext>
            </a:extLst>
          </p:cNvPr>
          <p:cNvSpPr/>
          <p:nvPr/>
        </p:nvSpPr>
        <p:spPr>
          <a:xfrm>
            <a:off x="536396" y="3219543"/>
            <a:ext cx="687650" cy="25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CE9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A5914C-A91C-F548-9519-5DE738EAF752}"/>
              </a:ext>
            </a:extLst>
          </p:cNvPr>
          <p:cNvCxnSpPr>
            <a:cxnSpLocks/>
          </p:cNvCxnSpPr>
          <p:nvPr/>
        </p:nvCxnSpPr>
        <p:spPr>
          <a:xfrm flipV="1">
            <a:off x="1223078" y="3262205"/>
            <a:ext cx="609795" cy="10292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B6698B-345E-554F-BC4E-5D38F10E0630}"/>
              </a:ext>
            </a:extLst>
          </p:cNvPr>
          <p:cNvSpPr txBox="1"/>
          <p:nvPr/>
        </p:nvSpPr>
        <p:spPr>
          <a:xfrm>
            <a:off x="-2321960" y="-1808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3FDB0-AF6E-3D4B-A452-8BF10521D668}"/>
              </a:ext>
            </a:extLst>
          </p:cNvPr>
          <p:cNvSpPr/>
          <p:nvPr/>
        </p:nvSpPr>
        <p:spPr>
          <a:xfrm>
            <a:off x="4375211" y="2743789"/>
            <a:ext cx="604157" cy="23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A4318-C147-294D-82F7-E8A82B1CA27B}"/>
              </a:ext>
            </a:extLst>
          </p:cNvPr>
          <p:cNvSpPr/>
          <p:nvPr/>
        </p:nvSpPr>
        <p:spPr>
          <a:xfrm>
            <a:off x="4375210" y="3630978"/>
            <a:ext cx="604157" cy="23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FB48A-23B0-A148-85A5-413E73BCA240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77289" y="2980554"/>
            <a:ext cx="1" cy="6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AE2AE4E-DCD1-2445-A7E2-C9ACC2916E3E}"/>
              </a:ext>
            </a:extLst>
          </p:cNvPr>
          <p:cNvSpPr/>
          <p:nvPr/>
        </p:nvSpPr>
        <p:spPr>
          <a:xfrm>
            <a:off x="5411189" y="2743789"/>
            <a:ext cx="604157" cy="23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7A7A75-B834-7940-BDBE-3339CA6847F1}"/>
              </a:ext>
            </a:extLst>
          </p:cNvPr>
          <p:cNvSpPr/>
          <p:nvPr/>
        </p:nvSpPr>
        <p:spPr>
          <a:xfrm>
            <a:off x="5411188" y="3630978"/>
            <a:ext cx="604157" cy="23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E54962-084C-964A-8EE4-87BD3C51E00D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5713267" y="2980554"/>
            <a:ext cx="1" cy="65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7B9AC55-4AAB-754C-BC54-C6D48EFDC31C}"/>
              </a:ext>
            </a:extLst>
          </p:cNvPr>
          <p:cNvSpPr/>
          <p:nvPr/>
        </p:nvSpPr>
        <p:spPr>
          <a:xfrm>
            <a:off x="6439520" y="2743789"/>
            <a:ext cx="604157" cy="23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7996E-585B-4247-9E0C-8D65BCC44486}"/>
              </a:ext>
            </a:extLst>
          </p:cNvPr>
          <p:cNvSpPr/>
          <p:nvPr/>
        </p:nvSpPr>
        <p:spPr>
          <a:xfrm>
            <a:off x="6439519" y="3630978"/>
            <a:ext cx="604157" cy="23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12FCF9-D43F-5341-B668-4FE85585E0F0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6741598" y="2980554"/>
            <a:ext cx="1" cy="65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2301BBB-9583-2044-AECD-34534FA1EC41}"/>
              </a:ext>
            </a:extLst>
          </p:cNvPr>
          <p:cNvSpPr/>
          <p:nvPr/>
        </p:nvSpPr>
        <p:spPr>
          <a:xfrm>
            <a:off x="9944478" y="2767611"/>
            <a:ext cx="681768" cy="2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PE13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CBBEE0-710C-A14C-B48A-213649C9DD9B}"/>
              </a:ext>
            </a:extLst>
          </p:cNvPr>
          <p:cNvSpPr/>
          <p:nvPr/>
        </p:nvSpPr>
        <p:spPr>
          <a:xfrm>
            <a:off x="9944477" y="3642890"/>
            <a:ext cx="681769" cy="23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PE14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09E42A-088A-994F-887D-59DEAB556B4F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10285362" y="3003858"/>
            <a:ext cx="0" cy="63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D7BF6-A60D-E445-AC8B-7FFA696E0865}"/>
              </a:ext>
            </a:extLst>
          </p:cNvPr>
          <p:cNvSpPr/>
          <p:nvPr/>
        </p:nvSpPr>
        <p:spPr>
          <a:xfrm>
            <a:off x="10967132" y="3231455"/>
            <a:ext cx="689294" cy="22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CE15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E4C229-2F90-424F-AB88-554C8B431A6F}"/>
              </a:ext>
            </a:extLst>
          </p:cNvPr>
          <p:cNvCxnSpPr>
            <a:cxnSpLocks/>
            <a:stCxn id="34" idx="3"/>
            <a:endCxn id="37" idx="0"/>
          </p:cNvCxnSpPr>
          <p:nvPr/>
        </p:nvCxnSpPr>
        <p:spPr>
          <a:xfrm>
            <a:off x="10626246" y="2885735"/>
            <a:ext cx="685533" cy="34572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967AF43-43AC-B444-9FDB-4F5FA7119792}"/>
              </a:ext>
            </a:extLst>
          </p:cNvPr>
          <p:cNvSpPr/>
          <p:nvPr/>
        </p:nvSpPr>
        <p:spPr>
          <a:xfrm>
            <a:off x="8945501" y="2755701"/>
            <a:ext cx="658092" cy="2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39E294-682B-E240-B7BA-608C3C1A062D}"/>
              </a:ext>
            </a:extLst>
          </p:cNvPr>
          <p:cNvSpPr/>
          <p:nvPr/>
        </p:nvSpPr>
        <p:spPr>
          <a:xfrm>
            <a:off x="8933662" y="3619253"/>
            <a:ext cx="681769" cy="28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PE12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B88D62-4A11-3F46-B64D-EDFCDFADB2C8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9274547" y="3015770"/>
            <a:ext cx="0" cy="603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CA1232-8ED0-1D4A-A001-5DA6B41FCDAC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4979368" y="2862172"/>
            <a:ext cx="431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70CFAE-847C-AC49-A15E-B32722C4AA9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4979367" y="3749361"/>
            <a:ext cx="431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64C29-FE93-E44D-9D85-AB16C48ADAA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6015346" y="2862172"/>
            <a:ext cx="424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603812-13B3-444B-8565-242CE6D1344F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6015345" y="3749361"/>
            <a:ext cx="424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F8E72-9C2A-794D-87EF-B29C1FD4C6A9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>
            <a:off x="2521491" y="2862172"/>
            <a:ext cx="1853720" cy="472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2FB637-C7AD-EF46-80C5-3A694EAEFADB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flipH="1" flipV="1">
            <a:off x="2521491" y="3334669"/>
            <a:ext cx="1853719" cy="41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2E2891-DE37-1944-B248-8FDD40422479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>
            <a:off x="7043677" y="2862172"/>
            <a:ext cx="1901824" cy="23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766160-86EE-4C46-A94F-5742248E6A15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7043676" y="3749361"/>
            <a:ext cx="1889986" cy="11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A6261E-25F6-8A4F-BD45-60D262E0F9A1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 flipV="1">
            <a:off x="10626246" y="3458581"/>
            <a:ext cx="685533" cy="3026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63B89C8-025F-9E4F-8A51-A3F6D7068133}"/>
              </a:ext>
            </a:extLst>
          </p:cNvPr>
          <p:cNvSpPr/>
          <p:nvPr/>
        </p:nvSpPr>
        <p:spPr>
          <a:xfrm>
            <a:off x="7556214" y="3210946"/>
            <a:ext cx="740472" cy="244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CE8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574116-9C21-A04E-A5CE-8EB70FBDB826}"/>
              </a:ext>
            </a:extLst>
          </p:cNvPr>
          <p:cNvCxnSpPr>
            <a:cxnSpLocks/>
            <a:stCxn id="31" idx="3"/>
            <a:endCxn id="72" idx="0"/>
          </p:cNvCxnSpPr>
          <p:nvPr/>
        </p:nvCxnSpPr>
        <p:spPr>
          <a:xfrm>
            <a:off x="7043677" y="2862172"/>
            <a:ext cx="882773" cy="348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A442E4-743B-5143-96F5-8D3773D3B072}"/>
              </a:ext>
            </a:extLst>
          </p:cNvPr>
          <p:cNvCxnSpPr>
            <a:cxnSpLocks/>
            <a:stCxn id="32" idx="0"/>
            <a:endCxn id="72" idx="1"/>
          </p:cNvCxnSpPr>
          <p:nvPr/>
        </p:nvCxnSpPr>
        <p:spPr>
          <a:xfrm flipV="1">
            <a:off x="6741598" y="3333107"/>
            <a:ext cx="814616" cy="297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72E15DE-B7FD-5043-900B-944DF19FEB49}"/>
              </a:ext>
            </a:extLst>
          </p:cNvPr>
          <p:cNvSpPr/>
          <p:nvPr/>
        </p:nvSpPr>
        <p:spPr>
          <a:xfrm>
            <a:off x="2686710" y="2757732"/>
            <a:ext cx="687649" cy="2271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CE7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A78694-CFE0-4D4D-B462-6B89EC260A4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374361" y="2862172"/>
            <a:ext cx="1000850" cy="91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8F953A-BF91-E34D-A165-4D12C58F1CAB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 flipV="1">
            <a:off x="9603593" y="2885735"/>
            <a:ext cx="34088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262B65-BA04-D342-9447-34A5489CB58E}"/>
              </a:ext>
            </a:extLst>
          </p:cNvPr>
          <p:cNvCxnSpPr>
            <a:cxnSpLocks/>
            <a:stCxn id="42" idx="3"/>
            <a:endCxn id="35" idx="1"/>
          </p:cNvCxnSpPr>
          <p:nvPr/>
        </p:nvCxnSpPr>
        <p:spPr>
          <a:xfrm>
            <a:off x="9615431" y="3761272"/>
            <a:ext cx="3290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AA2057-2C35-1547-80F8-51CE5147CB49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H="1" flipV="1">
            <a:off x="4677290" y="2980554"/>
            <a:ext cx="1035977" cy="6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734B473-3065-A44E-BA1F-A27052862805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5713267" y="2980554"/>
            <a:ext cx="1028332" cy="6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361DBD-25EE-A740-88A0-CBCC33DD5F53}"/>
              </a:ext>
            </a:extLst>
          </p:cNvPr>
          <p:cNvSpPr/>
          <p:nvPr/>
        </p:nvSpPr>
        <p:spPr>
          <a:xfrm>
            <a:off x="4946183" y="1305758"/>
            <a:ext cx="1149817" cy="286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Spirent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3F6909F-91EF-E44D-B62E-FED1C57C4A9F}"/>
              </a:ext>
            </a:extLst>
          </p:cNvPr>
          <p:cNvCxnSpPr>
            <a:cxnSpLocks/>
            <a:stCxn id="139" idx="2"/>
            <a:endCxn id="72" idx="0"/>
          </p:cNvCxnSpPr>
          <p:nvPr/>
        </p:nvCxnSpPr>
        <p:spPr>
          <a:xfrm>
            <a:off x="5521092" y="1592326"/>
            <a:ext cx="2405358" cy="1618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444ADCE-85E9-5B48-B482-E489E68E7C5B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3030538" y="1592326"/>
            <a:ext cx="2490554" cy="116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4473F40-27AB-4341-B1EB-1B53C60E63DF}"/>
              </a:ext>
            </a:extLst>
          </p:cNvPr>
          <p:cNvSpPr txBox="1"/>
          <p:nvPr/>
        </p:nvSpPr>
        <p:spPr>
          <a:xfrm>
            <a:off x="4979367" y="4636807"/>
            <a:ext cx="6824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FF40FF"/>
                </a:solidFill>
              </a:rPr>
              <a:t>L3-VPN-A : [CE9]192.168.100.9/24----192.168.103.15[CE15]</a:t>
            </a:r>
          </a:p>
          <a:p>
            <a:r>
              <a:rPr lang="en-FR" dirty="0">
                <a:solidFill>
                  <a:srgbClr val="7030A0"/>
                </a:solidFill>
              </a:rPr>
              <a:t>L3-VPN-B : [CE9]192.168.110.9/24----192.168.114.15[CE15]</a:t>
            </a:r>
          </a:p>
          <a:p>
            <a:r>
              <a:rPr lang="en-FR" dirty="0">
                <a:solidFill>
                  <a:srgbClr val="FF0000"/>
                </a:solidFill>
              </a:rPr>
              <a:t>L3-VPN-C : [CE7]192.168.121.7/24 ---- 192.168.125.8/24 [CE8]</a:t>
            </a:r>
          </a:p>
          <a:p>
            <a:r>
              <a:rPr lang="en-FR" dirty="0">
                <a:solidFill>
                  <a:schemeClr val="accent6"/>
                </a:solidFill>
              </a:rPr>
              <a:t>L3-VPN-D : [CE7]192.168.131.7/24 ---- 192.168.135/136.8/24 [CE8]</a:t>
            </a:r>
          </a:p>
          <a:p>
            <a:r>
              <a:rPr lang="en-FR" dirty="0">
                <a:solidFill>
                  <a:schemeClr val="accent1"/>
                </a:solidFill>
              </a:rPr>
              <a:t>EVPN-VPWS :  [CE7]192.168.200.7/24---192.168.200.8/24 [CE8]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1D6B960-B6E8-A44A-AD94-806D075D38A2}"/>
              </a:ext>
            </a:extLst>
          </p:cNvPr>
          <p:cNvSpPr txBox="1"/>
          <p:nvPr/>
        </p:nvSpPr>
        <p:spPr>
          <a:xfrm>
            <a:off x="345618" y="4791704"/>
            <a:ext cx="429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P3 and P4 are RR for AS65000</a:t>
            </a:r>
          </a:p>
          <a:p>
            <a:r>
              <a:rPr lang="en-FR" dirty="0"/>
              <a:t>IGP is OSPF</a:t>
            </a:r>
          </a:p>
          <a:p>
            <a:endParaRPr lang="en-FR" dirty="0"/>
          </a:p>
          <a:p>
            <a:r>
              <a:rPr lang="en-GB" dirty="0"/>
              <a:t>I</a:t>
            </a:r>
            <a:r>
              <a:rPr lang="en-FR" dirty="0"/>
              <a:t>nterco entre x et y (x&lt;y) : 10.x.y.(x/y)/24</a:t>
            </a:r>
          </a:p>
          <a:p>
            <a:r>
              <a:rPr lang="en-GB" dirty="0"/>
              <a:t>l</a:t>
            </a:r>
            <a:r>
              <a:rPr lang="en-FR" dirty="0"/>
              <a:t>o0 : 10.0.0.x /32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8CC70D-89A1-FB49-9257-98785B862857}"/>
              </a:ext>
            </a:extLst>
          </p:cNvPr>
          <p:cNvCxnSpPr>
            <a:cxnSpLocks/>
          </p:cNvCxnSpPr>
          <p:nvPr/>
        </p:nvCxnSpPr>
        <p:spPr>
          <a:xfrm flipV="1">
            <a:off x="3349350" y="2741574"/>
            <a:ext cx="1025860" cy="13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1DBFA7-4B13-0C48-A124-C62D9013D211}"/>
              </a:ext>
            </a:extLst>
          </p:cNvPr>
          <p:cNvCxnSpPr>
            <a:cxnSpLocks/>
          </p:cNvCxnSpPr>
          <p:nvPr/>
        </p:nvCxnSpPr>
        <p:spPr>
          <a:xfrm>
            <a:off x="7024274" y="2980036"/>
            <a:ext cx="531940" cy="2309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964B9C3-52C2-5B49-BAED-64430AC58FC4}"/>
              </a:ext>
            </a:extLst>
          </p:cNvPr>
          <p:cNvCxnSpPr>
            <a:cxnSpLocks/>
            <a:stCxn id="139" idx="2"/>
            <a:endCxn id="41" idx="0"/>
          </p:cNvCxnSpPr>
          <p:nvPr/>
        </p:nvCxnSpPr>
        <p:spPr>
          <a:xfrm>
            <a:off x="5521092" y="1592326"/>
            <a:ext cx="3753455" cy="116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E11625-62DF-A640-9CA3-AECA77FFE255}"/>
              </a:ext>
            </a:extLst>
          </p:cNvPr>
          <p:cNvCxnSpPr>
            <a:cxnSpLocks/>
          </p:cNvCxnSpPr>
          <p:nvPr/>
        </p:nvCxnSpPr>
        <p:spPr>
          <a:xfrm>
            <a:off x="1223078" y="3429000"/>
            <a:ext cx="60247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4C5CD6C-3453-4F4F-8928-468B85A01C13}"/>
              </a:ext>
            </a:extLst>
          </p:cNvPr>
          <p:cNvCxnSpPr>
            <a:cxnSpLocks/>
          </p:cNvCxnSpPr>
          <p:nvPr/>
        </p:nvCxnSpPr>
        <p:spPr>
          <a:xfrm flipV="1">
            <a:off x="3374360" y="2978306"/>
            <a:ext cx="988151" cy="25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C5A1FC-43AA-D647-B721-E5FE9BA09EFE}"/>
              </a:ext>
            </a:extLst>
          </p:cNvPr>
          <p:cNvCxnSpPr>
            <a:cxnSpLocks/>
            <a:stCxn id="31" idx="2"/>
            <a:endCxn id="72" idx="1"/>
          </p:cNvCxnSpPr>
          <p:nvPr/>
        </p:nvCxnSpPr>
        <p:spPr>
          <a:xfrm>
            <a:off x="6741599" y="2980554"/>
            <a:ext cx="814615" cy="3525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5A95E9B-DAF6-7E43-AA73-503A1665B48B}"/>
              </a:ext>
            </a:extLst>
          </p:cNvPr>
          <p:cNvCxnSpPr>
            <a:cxnSpLocks/>
          </p:cNvCxnSpPr>
          <p:nvPr/>
        </p:nvCxnSpPr>
        <p:spPr>
          <a:xfrm flipV="1">
            <a:off x="7024274" y="3470378"/>
            <a:ext cx="531940" cy="1568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C70A97A-A75E-E643-89C3-8CE39392850A}"/>
              </a:ext>
            </a:extLst>
          </p:cNvPr>
          <p:cNvSpPr txBox="1"/>
          <p:nvPr/>
        </p:nvSpPr>
        <p:spPr>
          <a:xfrm>
            <a:off x="4477284" y="3238755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3AF4EC2-78CB-4444-9BD2-01317E937E11}"/>
              </a:ext>
            </a:extLst>
          </p:cNvPr>
          <p:cNvSpPr txBox="1"/>
          <p:nvPr/>
        </p:nvSpPr>
        <p:spPr>
          <a:xfrm>
            <a:off x="5516306" y="3239823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ADBA81-DC0E-774F-AFBC-9AB04AE292DE}"/>
              </a:ext>
            </a:extLst>
          </p:cNvPr>
          <p:cNvSpPr txBox="1"/>
          <p:nvPr/>
        </p:nvSpPr>
        <p:spPr>
          <a:xfrm>
            <a:off x="6544301" y="3231832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60207B-18A6-ED42-AF99-FAFCD02C4A03}"/>
              </a:ext>
            </a:extLst>
          </p:cNvPr>
          <p:cNvSpPr txBox="1"/>
          <p:nvPr/>
        </p:nvSpPr>
        <p:spPr>
          <a:xfrm>
            <a:off x="9083154" y="325636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BBCE1D-96A4-FD40-8F5B-475DCDC54ABC}"/>
              </a:ext>
            </a:extLst>
          </p:cNvPr>
          <p:cNvSpPr txBox="1"/>
          <p:nvPr/>
        </p:nvSpPr>
        <p:spPr>
          <a:xfrm>
            <a:off x="10089784" y="325770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4880C6-5E42-1443-B709-4C4CE8633022}"/>
              </a:ext>
            </a:extLst>
          </p:cNvPr>
          <p:cNvSpPr txBox="1"/>
          <p:nvPr/>
        </p:nvSpPr>
        <p:spPr>
          <a:xfrm>
            <a:off x="1356126" y="3063102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1294F1-80F9-9E4E-AB9F-66ADD2AAD31B}"/>
              </a:ext>
            </a:extLst>
          </p:cNvPr>
          <p:cNvSpPr txBox="1"/>
          <p:nvPr/>
        </p:nvSpPr>
        <p:spPr>
          <a:xfrm>
            <a:off x="3627023" y="2555789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C7A890-18CB-C74C-9733-5E7836BBC308}"/>
              </a:ext>
            </a:extLst>
          </p:cNvPr>
          <p:cNvSpPr txBox="1"/>
          <p:nvPr/>
        </p:nvSpPr>
        <p:spPr>
          <a:xfrm>
            <a:off x="6033407" y="2673535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72A25DC-755F-434D-8644-AB25370C2B3E}"/>
              </a:ext>
            </a:extLst>
          </p:cNvPr>
          <p:cNvSpPr txBox="1"/>
          <p:nvPr/>
        </p:nvSpPr>
        <p:spPr>
          <a:xfrm>
            <a:off x="6048583" y="3663709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AF8F3E4-FB7C-CE48-93A7-1C1F902FB3A2}"/>
              </a:ext>
            </a:extLst>
          </p:cNvPr>
          <p:cNvSpPr txBox="1"/>
          <p:nvPr/>
        </p:nvSpPr>
        <p:spPr>
          <a:xfrm>
            <a:off x="9571649" y="272140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90F318-D670-074A-B9C1-6E8982C3CF6E}"/>
              </a:ext>
            </a:extLst>
          </p:cNvPr>
          <p:cNvSpPr txBox="1"/>
          <p:nvPr/>
        </p:nvSpPr>
        <p:spPr>
          <a:xfrm>
            <a:off x="9586598" y="3728845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9D0D5B-411B-F04A-926A-73763003D1EB}"/>
              </a:ext>
            </a:extLst>
          </p:cNvPr>
          <p:cNvSpPr txBox="1"/>
          <p:nvPr/>
        </p:nvSpPr>
        <p:spPr>
          <a:xfrm>
            <a:off x="3116681" y="348870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68F591-C38A-DD49-9346-EA5E523162D9}"/>
              </a:ext>
            </a:extLst>
          </p:cNvPr>
          <p:cNvSpPr txBox="1"/>
          <p:nvPr/>
        </p:nvSpPr>
        <p:spPr>
          <a:xfrm>
            <a:off x="1369723" y="3403809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2B944D-AA05-194C-AD45-901D0279C735}"/>
              </a:ext>
            </a:extLst>
          </p:cNvPr>
          <p:cNvSpPr txBox="1"/>
          <p:nvPr/>
        </p:nvSpPr>
        <p:spPr>
          <a:xfrm>
            <a:off x="4981698" y="371240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49C0F1-3DD9-2349-8859-347E8347B39D}"/>
              </a:ext>
            </a:extLst>
          </p:cNvPr>
          <p:cNvSpPr txBox="1"/>
          <p:nvPr/>
        </p:nvSpPr>
        <p:spPr>
          <a:xfrm>
            <a:off x="4990342" y="2663511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C23B5E-A0BA-BB43-8922-80B5BAD29960}"/>
              </a:ext>
            </a:extLst>
          </p:cNvPr>
          <p:cNvSpPr txBox="1"/>
          <p:nvPr/>
        </p:nvSpPr>
        <p:spPr>
          <a:xfrm>
            <a:off x="7841844" y="3723491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00454D9-4205-374F-9CD2-13EED74A998C}"/>
              </a:ext>
            </a:extLst>
          </p:cNvPr>
          <p:cNvSpPr txBox="1"/>
          <p:nvPr/>
        </p:nvSpPr>
        <p:spPr>
          <a:xfrm>
            <a:off x="7764409" y="2701215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28160B5-F84F-DC4A-8A87-B6E9E2DEFBB9}"/>
              </a:ext>
            </a:extLst>
          </p:cNvPr>
          <p:cNvSpPr txBox="1"/>
          <p:nvPr/>
        </p:nvSpPr>
        <p:spPr>
          <a:xfrm>
            <a:off x="2898207" y="2514654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AED448-001C-8347-8C86-BC8BD4EFD32A}"/>
              </a:ext>
            </a:extLst>
          </p:cNvPr>
          <p:cNvSpPr txBox="1"/>
          <p:nvPr/>
        </p:nvSpPr>
        <p:spPr>
          <a:xfrm>
            <a:off x="7694922" y="2938173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FC6F18-7897-D14A-BE0D-DAFF0D1F4CE1}"/>
              </a:ext>
            </a:extLst>
          </p:cNvPr>
          <p:cNvSpPr txBox="1"/>
          <p:nvPr/>
        </p:nvSpPr>
        <p:spPr>
          <a:xfrm>
            <a:off x="6074471" y="3194163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17640D-8DD8-7746-8941-37B460D77939}"/>
              </a:ext>
            </a:extLst>
          </p:cNvPr>
          <p:cNvSpPr txBox="1"/>
          <p:nvPr/>
        </p:nvSpPr>
        <p:spPr>
          <a:xfrm>
            <a:off x="3638357" y="271855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A4B442-49B0-8547-A49D-22DCA84BA5FE}"/>
              </a:ext>
            </a:extLst>
          </p:cNvPr>
          <p:cNvSpPr txBox="1"/>
          <p:nvPr/>
        </p:nvSpPr>
        <p:spPr>
          <a:xfrm>
            <a:off x="10882427" y="2869717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55EAED-3520-9849-96EC-4021DE2F1118}"/>
              </a:ext>
            </a:extLst>
          </p:cNvPr>
          <p:cNvSpPr txBox="1"/>
          <p:nvPr/>
        </p:nvSpPr>
        <p:spPr>
          <a:xfrm>
            <a:off x="10882426" y="3577985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29AA3D6-5807-0549-8156-BA650830452F}"/>
              </a:ext>
            </a:extLst>
          </p:cNvPr>
          <p:cNvSpPr txBox="1"/>
          <p:nvPr/>
        </p:nvSpPr>
        <p:spPr>
          <a:xfrm>
            <a:off x="6978492" y="3291709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CACB8CC-2943-BD46-8098-7314449510D3}"/>
              </a:ext>
            </a:extLst>
          </p:cNvPr>
          <p:cNvSpPr txBox="1"/>
          <p:nvPr/>
        </p:nvSpPr>
        <p:spPr>
          <a:xfrm>
            <a:off x="7130892" y="3444109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7754948-3E4C-924D-A004-E5D029AC7FA2}"/>
              </a:ext>
            </a:extLst>
          </p:cNvPr>
          <p:cNvSpPr txBox="1"/>
          <p:nvPr/>
        </p:nvSpPr>
        <p:spPr>
          <a:xfrm>
            <a:off x="3080331" y="3094383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0A99A8A-975D-BB48-8D40-3877AD0C258A}"/>
              </a:ext>
            </a:extLst>
          </p:cNvPr>
          <p:cNvSpPr txBox="1"/>
          <p:nvPr/>
        </p:nvSpPr>
        <p:spPr>
          <a:xfrm>
            <a:off x="3627023" y="2852760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E50E8D3-528E-D24D-8700-5B2E219137C9}"/>
              </a:ext>
            </a:extLst>
          </p:cNvPr>
          <p:cNvSpPr txBox="1"/>
          <p:nvPr/>
        </p:nvSpPr>
        <p:spPr>
          <a:xfrm>
            <a:off x="4997351" y="3140185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328E29-DE6E-144B-AC55-E16EF05D8491}"/>
              </a:ext>
            </a:extLst>
          </p:cNvPr>
          <p:cNvSpPr txBox="1"/>
          <p:nvPr/>
        </p:nvSpPr>
        <p:spPr>
          <a:xfrm>
            <a:off x="7168475" y="3014568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1C20E4-923C-D646-BEDC-3C91B88A86DF}"/>
              </a:ext>
            </a:extLst>
          </p:cNvPr>
          <p:cNvSpPr txBox="1"/>
          <p:nvPr/>
        </p:nvSpPr>
        <p:spPr>
          <a:xfrm>
            <a:off x="7231842" y="2879946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955B39-C909-FD43-B14C-AF00173C6BD0}"/>
              </a:ext>
            </a:extLst>
          </p:cNvPr>
          <p:cNvSpPr txBox="1"/>
          <p:nvPr/>
        </p:nvSpPr>
        <p:spPr>
          <a:xfrm>
            <a:off x="6884071" y="3103547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0/0/7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836A96-9EE8-ED4A-938B-A54CB021C917}"/>
              </a:ext>
            </a:extLst>
          </p:cNvPr>
          <p:cNvSpPr txBox="1"/>
          <p:nvPr/>
        </p:nvSpPr>
        <p:spPr>
          <a:xfrm>
            <a:off x="8679362" y="2420444"/>
            <a:ext cx="532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0/0/3</a:t>
            </a:r>
          </a:p>
        </p:txBody>
      </p:sp>
    </p:spTree>
    <p:extLst>
      <p:ext uri="{BB962C8B-B14F-4D97-AF65-F5344CB8AC3E}">
        <p14:creationId xmlns:p14="http://schemas.microsoft.com/office/powerpoint/2010/main" val="6326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171</Words>
  <Application>Microsoft Macintosh PowerPoint</Application>
  <PresentationFormat>Widescreen</PresentationFormat>
  <Paragraphs>91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Routing Warriors </vt:lpstr>
      <vt:lpstr>Agenda</vt:lpstr>
      <vt:lpstr>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Rodrigues</dc:creator>
  <cp:lastModifiedBy>Elisabeth Rodrigues</cp:lastModifiedBy>
  <cp:revision>3</cp:revision>
  <cp:lastPrinted>2021-01-05T08:24:29Z</cp:lastPrinted>
  <dcterms:created xsi:type="dcterms:W3CDTF">2020-12-22T08:58:22Z</dcterms:created>
  <dcterms:modified xsi:type="dcterms:W3CDTF">2021-01-13T09:32:46Z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2020-12-22T08:58:23Z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bdfd7837-e132-4891-a3c7-1f59a85ed5b4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