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3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3361866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itchFamily="34" charset="0"/>
                <a:cs typeface="Arial" pitchFamily="34" charset="0"/>
              </a:rPr>
              <a:t>Moodle Event</a:t>
            </a:r>
            <a:r>
              <a:rPr lang="sr-Latn-R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Trigger plugin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7700" y="510539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Robert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Stojkovi</a:t>
            </a:r>
            <a:r>
              <a:rPr lang="sr-Latn-RS" sz="2400" dirty="0">
                <a:latin typeface="Arial" pitchFamily="34" charset="0"/>
                <a:cs typeface="Arial" pitchFamily="34" charset="0"/>
              </a:rPr>
              <a:t>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16983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Nemanja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Sav</a:t>
            </a:r>
            <a:r>
              <a:rPr lang="sr-Latn-RS" sz="2400" dirty="0">
                <a:latin typeface="Arial" pitchFamily="34" charset="0"/>
                <a:cs typeface="Arial" pitchFamily="34" charset="0"/>
              </a:rPr>
              <a:t>ić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15858</a:t>
            </a:r>
            <a:endParaRPr lang="sr-Latn-RS" sz="2400" dirty="0">
              <a:latin typeface="Arial" pitchFamily="34" charset="0"/>
              <a:cs typeface="Arial" pitchFamily="34" charset="0"/>
            </a:endParaRPr>
          </a:p>
          <a:p>
            <a:r>
              <a:rPr lang="sr-Latn-RS" sz="2400" dirty="0">
                <a:latin typeface="Arial" pitchFamily="34" charset="0"/>
                <a:cs typeface="Arial" pitchFamily="34" charset="0"/>
              </a:rPr>
              <a:t>Lazar Bogdanović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15042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6200"/>
            <a:ext cx="8229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Workflow Import / Export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Plugin</a:t>
            </a:r>
            <a:r>
              <a:rPr lang="vi-VN" dirty="0">
                <a:latin typeface="Arial" pitchFamily="34" charset="0"/>
                <a:cs typeface="Arial" pitchFamily="34" charset="0"/>
              </a:rPr>
              <a:t> omogućava izvoz postojećih </a:t>
            </a:r>
            <a:r>
              <a:rPr lang="en-GB" dirty="0">
                <a:latin typeface="Arial" pitchFamily="34" charset="0"/>
                <a:cs typeface="Arial" pitchFamily="34" charset="0"/>
              </a:rPr>
              <a:t>workflow-ova </a:t>
            </a:r>
            <a:r>
              <a:rPr lang="vi-VN" dirty="0">
                <a:latin typeface="Arial" pitchFamily="34" charset="0"/>
                <a:cs typeface="Arial" pitchFamily="34" charset="0"/>
              </a:rPr>
              <a:t>kao datoteka. Ovo omogućava pravljenje rezervnih kopija postojećih </a:t>
            </a:r>
            <a:r>
              <a:rPr lang="en-GB" dirty="0">
                <a:latin typeface="Arial" pitchFamily="34" charset="0"/>
                <a:cs typeface="Arial" pitchFamily="34" charset="0"/>
              </a:rPr>
              <a:t>workflow-ova </a:t>
            </a:r>
            <a:r>
              <a:rPr lang="vi-VN" dirty="0">
                <a:latin typeface="Arial" pitchFamily="34" charset="0"/>
                <a:cs typeface="Arial" pitchFamily="34" charset="0"/>
              </a:rPr>
              <a:t>i/ili deljenje između Moodle instalacija. </a:t>
            </a: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itchFamily="34" charset="0"/>
                <a:cs typeface="Arial" pitchFamily="34" charset="0"/>
              </a:rPr>
              <a:t>Da biste izvezli tok </a:t>
            </a:r>
            <a:r>
              <a:rPr lang="sr-Latn-RS" dirty="0">
                <a:latin typeface="Arial" pitchFamily="34" charset="0"/>
                <a:cs typeface="Arial" pitchFamily="34" charset="0"/>
              </a:rPr>
              <a:t>Workflow-a, </a:t>
            </a:r>
            <a:r>
              <a:rPr lang="vi-VN" dirty="0">
                <a:latin typeface="Arial" pitchFamily="34" charset="0"/>
                <a:cs typeface="Arial" pitchFamily="34" charset="0"/>
              </a:rPr>
              <a:t>kliknite na download workflow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ikonu za preuzimanje </a:t>
            </a:r>
            <a:r>
              <a:rPr lang="sr-Latn-RS" dirty="0">
                <a:latin typeface="Arial" pitchFamily="34" charset="0"/>
                <a:cs typeface="Arial" pitchFamily="34" charset="0"/>
              </a:rPr>
              <a:t>workflow-a </a:t>
            </a:r>
            <a:r>
              <a:rPr lang="vi-VN" dirty="0">
                <a:latin typeface="Arial" pitchFamily="34" charset="0"/>
                <a:cs typeface="Arial" pitchFamily="34" charset="0"/>
              </a:rPr>
              <a:t>koji želite da izvezete sa stranice sa pregledom toka posla.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GB" dirty="0">
                <a:latin typeface="Arial" pitchFamily="34" charset="0"/>
                <a:cs typeface="Arial" pitchFamily="34" charset="0"/>
              </a:rPr>
              <a:t>Workflow-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ovi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se takođe mogu uvesti.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0000"/>
              </a:buClr>
            </a:pP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itchFamily="34" charset="0"/>
                <a:cs typeface="Arial" pitchFamily="34" charset="0"/>
              </a:rPr>
              <a:t>Na stranici sa pregledom </a:t>
            </a:r>
            <a:r>
              <a:rPr lang="sr-Latn-RS" dirty="0">
                <a:latin typeface="Arial" pitchFamily="34" charset="0"/>
                <a:cs typeface="Arial" pitchFamily="34" charset="0"/>
              </a:rPr>
              <a:t>svih workflow-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ov</a:t>
            </a:r>
            <a:r>
              <a:rPr lang="sr-Latn-RS" dirty="0">
                <a:latin typeface="Arial" pitchFamily="34" charset="0"/>
                <a:cs typeface="Arial" pitchFamily="34" charset="0"/>
              </a:rPr>
              <a:t>a </a:t>
            </a:r>
            <a:r>
              <a:rPr lang="vi-VN" dirty="0">
                <a:latin typeface="Arial" pitchFamily="34" charset="0"/>
                <a:cs typeface="Arial" pitchFamily="34" charset="0"/>
              </a:rPr>
              <a:t>kliknite na dugme </a:t>
            </a:r>
            <a:r>
              <a:rPr lang="sr-Latn-RS" dirty="0">
                <a:latin typeface="Arial" pitchFamily="34" charset="0"/>
                <a:cs typeface="Arial" pitchFamily="34" charset="0"/>
              </a:rPr>
              <a:t>u</a:t>
            </a:r>
            <a:r>
              <a:rPr lang="vi-VN" dirty="0">
                <a:latin typeface="Arial" pitchFamily="34" charset="0"/>
                <a:cs typeface="Arial" pitchFamily="34" charset="0"/>
              </a:rPr>
              <a:t>vezi tok posla da biste uvezli </a:t>
            </a:r>
            <a:r>
              <a:rPr lang="en-GB" dirty="0">
                <a:latin typeface="Arial" pitchFamily="34" charset="0"/>
                <a:cs typeface="Arial" pitchFamily="34" charset="0"/>
              </a:rPr>
              <a:t>workflow </a:t>
            </a:r>
            <a:r>
              <a:rPr lang="vi-VN" dirty="0">
                <a:latin typeface="Arial" pitchFamily="34" charset="0"/>
                <a:cs typeface="Arial" pitchFamily="34" charset="0"/>
              </a:rPr>
              <a:t>iz datoteke.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7" y="4254520"/>
            <a:ext cx="7665913" cy="25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Hvala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pa</a:t>
            </a:r>
            <a:r>
              <a:rPr lang="sr-Latn-RS" dirty="0">
                <a:solidFill>
                  <a:schemeClr val="tx1"/>
                </a:solidFill>
              </a:rPr>
              <a:t>žnji!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66569"/>
            <a:ext cx="2679192" cy="2348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058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Šta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je Moodle?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99" y="22860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engl.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Moodle)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slobodni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elektronsko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učenje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učenje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daljinu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ujedno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upravljanje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kursevima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odnosno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upravljanje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učenjem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odnosno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virtuelno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okruženje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učenje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Moodle predstavlja objedinjeni skup alata koji omogućuje pristup zajedničkim izvorima znanja, razmenu edukativnog materijela, kao i upotrebu dodatnih modula pomoću kojih se obezbeđuje proširenje funkcionalnosti.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Moodle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prilagoditi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način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prilagoditi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individualnim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potrebama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FF0000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okalizovan na preko 100 jezika i prisutan u više od 200 zemalja.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" y="457199"/>
            <a:ext cx="4240530" cy="489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" y="198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DOWNLOAD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032" y="1159502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EXTRACT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12698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START MOODLE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048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GO TO LOCALHOST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888" y="3886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INSTALLATION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76800"/>
            <a:ext cx="330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CREATE ADMIN 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3836" y="5867400"/>
            <a:ext cx="2253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READY TO GO !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710690" y="698294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710690" y="3478137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710690" y="2525823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710690" y="4343400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722120" y="1666218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710690" y="5334000"/>
            <a:ext cx="647700" cy="406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8FE03A-6170-410F-9CFF-23E66083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95800"/>
            <a:ext cx="3886200" cy="2250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Plugins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itchFamily="34" charset="0"/>
                <a:cs typeface="Arial" pitchFamily="34" charset="0"/>
              </a:rPr>
              <a:t>Moodle dodaci omogućavaju korisnicima i organizacijama da prošire i prilagode funkcionalnost Moodle-a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Može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uključi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dodatnu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funkcionalnost</a:t>
            </a:r>
            <a:r>
              <a:rPr lang="en-US" dirty="0">
                <a:latin typeface="Arial" pitchFamily="34" charset="0"/>
                <a:cs typeface="Arial" pitchFamily="34" charset="0"/>
              </a:rPr>
              <a:t> 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svoju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osnovnu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platformu</a:t>
            </a:r>
            <a:r>
              <a:rPr lang="en-US" dirty="0">
                <a:latin typeface="Arial" pitchFamily="34" charset="0"/>
                <a:cs typeface="Arial" pitchFamily="34" charset="0"/>
              </a:rPr>
              <a:t> bez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promen</a:t>
            </a:r>
            <a:r>
              <a:rPr lang="en-GB" dirty="0">
                <a:latin typeface="Arial" pitchFamily="34" charset="0"/>
                <a:cs typeface="Arial" pitchFamily="34" charset="0"/>
              </a:rPr>
              <a:t>e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koda jezgra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Komuni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kacija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sa jezgrom </a:t>
            </a:r>
            <a:r>
              <a:rPr lang="en-US" dirty="0">
                <a:latin typeface="Arial" pitchFamily="34" charset="0"/>
                <a:cs typeface="Arial" pitchFamily="34" charset="0"/>
              </a:rPr>
              <a:t>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vrši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preko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interfejsa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Osnovni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paket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uključuje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sadrzi</a:t>
            </a:r>
            <a:r>
              <a:rPr lang="en-US" dirty="0">
                <a:latin typeface="Arial" pitchFamily="34" charset="0"/>
                <a:cs typeface="Arial" pitchFamily="34" charset="0"/>
              </a:rPr>
              <a:t> vise od 370 plugin-ova,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postoji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više</a:t>
            </a:r>
            <a:r>
              <a:rPr lang="en-US" dirty="0">
                <a:latin typeface="Arial" pitchFamily="34" charset="0"/>
                <a:cs typeface="Arial" pitchFamily="34" charset="0"/>
              </a:rPr>
              <a:t> od 1900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pluginova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koji</a:t>
            </a:r>
            <a:r>
              <a:rPr lang="en-US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nalaze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dirty="0">
                <a:latin typeface="Arial" pitchFamily="34" charset="0"/>
                <a:cs typeface="Arial" pitchFamily="34" charset="0"/>
              </a:rPr>
              <a:t> Moodle plugin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repozitorijumu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sr-Latn-R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Event trigger plugin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518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ruža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fleksibilan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za Moodle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administratore</a:t>
            </a:r>
            <a:r>
              <a:rPr lang="en-US" dirty="0">
                <a:latin typeface="Arial" pitchFamily="34" charset="0"/>
                <a:cs typeface="Arial" pitchFamily="34" charset="0"/>
              </a:rPr>
              <a:t> za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podešavanje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spoljnih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radnji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O</a:t>
            </a:r>
            <a:r>
              <a:rPr lang="vi-VN" dirty="0">
                <a:latin typeface="Arial" pitchFamily="34" charset="0"/>
                <a:cs typeface="Arial" pitchFamily="34" charset="0"/>
              </a:rPr>
              <a:t>mogućava administratorima sajta da pokrenu eksterne radnje kao što su http zahtev ili e-pošta kada se određeni događaji dogode u Moodle-u.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Dozvoljava</a:t>
            </a:r>
            <a:r>
              <a:rPr lang="en-US" dirty="0">
                <a:latin typeface="Arial" pitchFamily="34" charset="0"/>
                <a:cs typeface="Arial" pitchFamily="34" charset="0"/>
              </a:rPr>
              <a:t> Moodle Events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nadgledanju</a:t>
            </a:r>
            <a:r>
              <a:rPr lang="en-US" dirty="0">
                <a:latin typeface="Arial" pitchFamily="34" charset="0"/>
                <a:cs typeface="Arial" pitchFamily="34" charset="0"/>
              </a:rPr>
              <a:t> workflow-ova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koji</a:t>
            </a:r>
            <a:r>
              <a:rPr lang="en-US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trigeruju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kada</a:t>
            </a:r>
            <a:r>
              <a:rPr lang="en-US" dirty="0">
                <a:latin typeface="Arial" pitchFamily="34" charset="0"/>
                <a:cs typeface="Arial" pitchFamily="34" charset="0"/>
              </a:rPr>
              <a:t> se desi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doga</a:t>
            </a:r>
            <a:r>
              <a:rPr lang="sr-Latn-RS" dirty="0">
                <a:latin typeface="Arial" pitchFamily="34" charset="0"/>
                <a:cs typeface="Arial" pitchFamily="34" charset="0"/>
              </a:rPr>
              <a:t>đ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aj</a:t>
            </a:r>
            <a:r>
              <a:rPr lang="en-US" dirty="0">
                <a:latin typeface="Arial" pitchFamily="34" charset="0"/>
                <a:cs typeface="Arial" pitchFamily="34" charset="0"/>
              </a:rPr>
              <a:t> ( event ). 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Primeri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korišćenja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Nadgledanje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zavrsetka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predmeta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Zavrsetak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kvizova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Postavljanju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materijala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0000"/>
              </a:buClr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2270917" cy="43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2400"/>
            <a:ext cx="7620000" cy="1143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45085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/>
              <a:t>Svaki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vi-VN" dirty="0"/>
              <a:t> je podešen da se pokreće kao odgovor na određeni tip događaja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19400"/>
            <a:ext cx="4480560" cy="3765176"/>
          </a:xfrm>
          <a:prstGeom prst="rect">
            <a:avLst/>
          </a:prstGeom>
        </p:spPr>
      </p:pic>
      <p:pic>
        <p:nvPicPr>
          <p:cNvPr id="1026" name="Picture 2" descr="https://lh5.googleusercontent.com/EmCQARJMZAkLz-y87-pNb89aQ34NIlYCLS2MKW6rdQmPZFrxYkSbxbD_9TsGLl_9ByJ7_5wX_RX62NgLMwnrpBtftU-RQr2L43o_ec1hSWbcvhV1nkbzohIZWX3S5Wsoczh5MP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"/>
            <a:ext cx="4114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0" y="382836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Bira</a:t>
            </a:r>
            <a:r>
              <a:rPr lang="en-US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doga</a:t>
            </a:r>
            <a:r>
              <a:rPr lang="sr-Latn-RS" dirty="0">
                <a:latin typeface="Arial" pitchFamily="34" charset="0"/>
                <a:cs typeface="Arial" pitchFamily="34" charset="0"/>
              </a:rPr>
              <a:t>đaj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koji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želimo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nadgledamo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2016" y="4953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K</a:t>
            </a:r>
            <a:r>
              <a:rPr lang="vi-VN" dirty="0">
                <a:latin typeface="Arial" pitchFamily="34" charset="0"/>
                <a:cs typeface="Arial" pitchFamily="34" charset="0"/>
              </a:rPr>
              <a:t>oristi Moodle Events API za slušanje događaja tog tipa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sr-Latn-RS" sz="4000" dirty="0">
                <a:solidFill>
                  <a:schemeClr val="tx1"/>
                </a:solidFill>
              </a:rPr>
              <a:t>Workflow Steps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008" y="914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Svaki workflow se sastoji od nekoliko koraka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itchFamily="34" charset="0"/>
                <a:cs typeface="Arial" pitchFamily="34" charset="0"/>
              </a:rPr>
              <a:t>Korišćenje podataka o događajima za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</a:t>
            </a:r>
            <a:r>
              <a:rPr lang="sr-Latn-RS" dirty="0">
                <a:latin typeface="Arial" pitchFamily="34" charset="0"/>
                <a:cs typeface="Arial" pitchFamily="34" charset="0"/>
              </a:rPr>
              <a:t>ženje (</a:t>
            </a:r>
            <a:r>
              <a:rPr lang="en-US" dirty="0">
                <a:latin typeface="Arial" pitchFamily="34" charset="0"/>
                <a:cs typeface="Arial" pitchFamily="34" charset="0"/>
              </a:rPr>
              <a:t>lookup</a:t>
            </a:r>
            <a:r>
              <a:rPr lang="sr-Latn-RS" dirty="0">
                <a:latin typeface="Arial" pitchFamily="34" charset="0"/>
                <a:cs typeface="Arial" pitchFamily="34" charset="0"/>
              </a:rPr>
              <a:t>) </a:t>
            </a:r>
            <a:r>
              <a:rPr lang="vi-VN" dirty="0">
                <a:latin typeface="Arial" pitchFamily="34" charset="0"/>
                <a:cs typeface="Arial" pitchFamily="34" charset="0"/>
              </a:rPr>
              <a:t>informacija o korisnicima i kursu</a:t>
            </a: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pl-PL" dirty="0">
                <a:latin typeface="Arial" pitchFamily="34" charset="0"/>
                <a:cs typeface="Arial" pitchFamily="34" charset="0"/>
              </a:rPr>
              <a:t>Filtriranje (Filtering) podataka na osnovu skupa uslova</a:t>
            </a:r>
          </a:p>
          <a:p>
            <a:pPr lvl="1">
              <a:buClr>
                <a:srgbClr val="FF0000"/>
              </a:buClr>
            </a:pPr>
            <a:endParaRPr lang="pl-PL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vi-VN" dirty="0">
                <a:latin typeface="Arial" pitchFamily="34" charset="0"/>
                <a:cs typeface="Arial" pitchFamily="34" charset="0"/>
              </a:rPr>
              <a:t>Izvođenje radnje</a:t>
            </a:r>
            <a:r>
              <a:rPr lang="sr-Latn-RS" dirty="0">
                <a:latin typeface="Arial" pitchFamily="34" charset="0"/>
                <a:cs typeface="Arial" pitchFamily="34" charset="0"/>
              </a:rPr>
              <a:t> (action)</a:t>
            </a:r>
            <a:r>
              <a:rPr lang="vi-VN" dirty="0">
                <a:latin typeface="Arial" pitchFamily="34" charset="0"/>
                <a:cs typeface="Arial" pitchFamily="34" charset="0"/>
              </a:rPr>
              <a:t> kao što je slanje e-pošte ili postavljanje podataka na HTTP krajnju tačku ili spoljni API</a:t>
            </a:r>
            <a:r>
              <a:rPr lang="sr-Latn-R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endParaRPr lang="sr-Latn-R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sr-Latn-RS" dirty="0">
                <a:latin typeface="Arial" pitchFamily="34" charset="0"/>
                <a:cs typeface="Arial" pitchFamily="34" charset="0"/>
              </a:rPr>
              <a:t>Debounce </a:t>
            </a:r>
            <a:r>
              <a:rPr lang="vi-VN" dirty="0">
                <a:latin typeface="Arial" pitchFamily="34" charset="0"/>
                <a:cs typeface="Arial" pitchFamily="34" charset="0"/>
              </a:rPr>
              <a:t>je poseban korak koji stavlja u red toka posla koji treba da se pokrene nakon određenog vremenskog perioda</a:t>
            </a:r>
            <a:r>
              <a:rPr lang="sr-Latn-RS" dirty="0">
                <a:latin typeface="Arial" pitchFamily="34" charset="0"/>
                <a:cs typeface="Arial" pitchFamily="34" charset="0"/>
              </a:rPr>
              <a:t>.                                  </a:t>
            </a:r>
          </a:p>
          <a:p>
            <a:pPr lvl="1">
              <a:buClr>
                <a:srgbClr val="FF0000"/>
              </a:buClr>
            </a:pPr>
            <a:endParaRPr lang="en-US" dirty="0"/>
          </a:p>
        </p:txBody>
      </p:sp>
      <p:pic>
        <p:nvPicPr>
          <p:cNvPr id="2050" name="Picture 2" descr="https://lh3.googleusercontent.com/Y9kvC2lNovO-FISCKlAmoqWMU7yF6nsk6GFglsOEU4dcYe5vibNclXKMM80YzfuNMG85-N_wAM7mI2r0lCeXCqoMMFq7FqifkS_8u1RKifmtGr-tbW6rxkao6U1FVBhI6XO9Df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4911"/>
            <a:ext cx="4800600" cy="18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E-xk1diub_63w84izo3avdYtmFN9HfxI5QQEjQyTRkPYs8lXLT4UYS00iDsk0y1nYdWLoifHY8L9TDu_kIuwCzQn-hRR2Gn8GzpacpaMfAA9yeNCqu0n_Lo5aDCLWPtJuUYf-B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37" y="4494911"/>
            <a:ext cx="5734050" cy="221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4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Dy-HnFm4WekeUdAL-4yFGBaMXpTAzLyMHom8mf9JpecM04nPCtwmLndXIWOn02hRy7kghsiZQqst9H9HEK1djNY_GTc5CFMDG5us2bc6SD-3QUE9BVHy-gopCcVu6XULov9bnhX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28" y="0"/>
            <a:ext cx="468617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EIcuHL-_oB0S1TraqO5nYfNkNDprWkfTQbyThnJr-FIRUqRsJUl6FAFrTSXN6rhGV0axqirQ_Q5FVWv6YmxBPicZDc40sOwbW12lI88HBE4Bo9IU2eppSllM8Ob3u_8uZzhVXI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13" y="3276600"/>
            <a:ext cx="500176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qN5PXJsp33UlmHblx3Vi2rkzXkfFqPGCBzi5txYmhX0yO98P961Wg0xA4aB1Nl26pWOoyguv0MzqlQwvRvL6uR2p1AwGeNJjgCc-qdcTr-ihkN6UYqQwnAy9cr76GpN4AwxSA2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9408"/>
            <a:ext cx="41727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57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Workflow</a:t>
            </a:r>
            <a:r>
              <a:rPr lang="en-GB" sz="3600" dirty="0"/>
              <a:t> </a:t>
            </a:r>
            <a:r>
              <a:rPr lang="sr-Latn-RS" sz="3600" dirty="0"/>
              <a:t>Steps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310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64ABDB-853F-4B5E-AF5D-269BD832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8600"/>
            <a:ext cx="8610600" cy="477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0CAD2-107B-4F20-BB3E-89B2310C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00079"/>
            <a:ext cx="8343900" cy="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532</TotalTime>
  <Words>445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Workflow Steps</vt:lpstr>
      <vt:lpstr>PowerPoint Presentation</vt:lpstr>
      <vt:lpstr>PowerPoint Presentation</vt:lpstr>
      <vt:lpstr>Workflow Import / Export 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G14</cp:lastModifiedBy>
  <cp:revision>34</cp:revision>
  <dcterms:created xsi:type="dcterms:W3CDTF">2006-08-16T00:00:00Z</dcterms:created>
  <dcterms:modified xsi:type="dcterms:W3CDTF">2021-12-26T23:03:04Z</dcterms:modified>
</cp:coreProperties>
</file>