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8" r:id="rId3"/>
    <p:sldId id="260" r:id="rId4"/>
    <p:sldId id="261" r:id="rId5"/>
    <p:sldId id="262" r:id="rId6"/>
    <p:sldId id="299" r:id="rId7"/>
    <p:sldId id="300" r:id="rId8"/>
    <p:sldId id="259" r:id="rId9"/>
    <p:sldId id="286" r:id="rId10"/>
    <p:sldId id="303" r:id="rId11"/>
    <p:sldId id="302" r:id="rId12"/>
    <p:sldId id="305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86B"/>
    <a:srgbClr val="5BB976"/>
    <a:srgbClr val="1F6D8B"/>
    <a:srgbClr val="FFE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Zambrano" userId="84ab1c225aa95ac3" providerId="LiveId" clId="{21BB89A1-78BF-46B2-962D-F8AFEB254382}"/>
    <pc:docChg chg="undo custSel delSld modSld">
      <pc:chgData name="Leo Zambrano" userId="84ab1c225aa95ac3" providerId="LiveId" clId="{21BB89A1-78BF-46B2-962D-F8AFEB254382}" dt="2020-11-12T20:26:41.948" v="2477" actId="2696"/>
      <pc:docMkLst>
        <pc:docMk/>
      </pc:docMkLst>
      <pc:sldChg chg="modSp mod">
        <pc:chgData name="Leo Zambrano" userId="84ab1c225aa95ac3" providerId="LiveId" clId="{21BB89A1-78BF-46B2-962D-F8AFEB254382}" dt="2020-11-12T19:23:59.790" v="433" actId="14100"/>
        <pc:sldMkLst>
          <pc:docMk/>
          <pc:sldMk cId="1812195827" sldId="256"/>
        </pc:sldMkLst>
        <pc:spChg chg="mod">
          <ac:chgData name="Leo Zambrano" userId="84ab1c225aa95ac3" providerId="LiveId" clId="{21BB89A1-78BF-46B2-962D-F8AFEB254382}" dt="2020-11-12T19:23:59.790" v="433" actId="14100"/>
          <ac:spMkLst>
            <pc:docMk/>
            <pc:sldMk cId="1812195827" sldId="256"/>
            <ac:spMk id="2" creationId="{6FE7C27C-BA16-4C82-B4F2-27EF3678F199}"/>
          </ac:spMkLst>
        </pc:spChg>
        <pc:spChg chg="mod">
          <ac:chgData name="Leo Zambrano" userId="84ab1c225aa95ac3" providerId="LiveId" clId="{21BB89A1-78BF-46B2-962D-F8AFEB254382}" dt="2020-11-12T15:57:49.115" v="17" actId="20577"/>
          <ac:spMkLst>
            <pc:docMk/>
            <pc:sldMk cId="1812195827" sldId="256"/>
            <ac:spMk id="3" creationId="{3696261B-B91A-45FF-BC7A-1A8B6426F5B6}"/>
          </ac:spMkLst>
        </pc:spChg>
        <pc:spChg chg="mod">
          <ac:chgData name="Leo Zambrano" userId="84ab1c225aa95ac3" providerId="LiveId" clId="{21BB89A1-78BF-46B2-962D-F8AFEB254382}" dt="2020-11-12T15:59:36.167" v="102" actId="20577"/>
          <ac:spMkLst>
            <pc:docMk/>
            <pc:sldMk cId="1812195827" sldId="256"/>
            <ac:spMk id="4" creationId="{20E3C5F9-8DF9-4D89-88B9-96A3AFB146D8}"/>
          </ac:spMkLst>
        </pc:spChg>
      </pc:sldChg>
      <pc:sldChg chg="modSp mod">
        <pc:chgData name="Leo Zambrano" userId="84ab1c225aa95ac3" providerId="LiveId" clId="{21BB89A1-78BF-46B2-962D-F8AFEB254382}" dt="2020-11-12T19:25:32.713" v="545" actId="20577"/>
        <pc:sldMkLst>
          <pc:docMk/>
          <pc:sldMk cId="3814442324" sldId="258"/>
        </pc:sldMkLst>
        <pc:spChg chg="mod">
          <ac:chgData name="Leo Zambrano" userId="84ab1c225aa95ac3" providerId="LiveId" clId="{21BB89A1-78BF-46B2-962D-F8AFEB254382}" dt="2020-11-12T19:25:32.713" v="545" actId="20577"/>
          <ac:spMkLst>
            <pc:docMk/>
            <pc:sldMk cId="3814442324" sldId="258"/>
            <ac:spMk id="3" creationId="{49517D8A-E000-428B-A4E5-E509F651BCCF}"/>
          </ac:spMkLst>
        </pc:spChg>
      </pc:sldChg>
      <pc:sldChg chg="delSp modSp mod">
        <pc:chgData name="Leo Zambrano" userId="84ab1c225aa95ac3" providerId="LiveId" clId="{21BB89A1-78BF-46B2-962D-F8AFEB254382}" dt="2020-11-12T19:49:20.504" v="1657" actId="255"/>
        <pc:sldMkLst>
          <pc:docMk/>
          <pc:sldMk cId="4043577321" sldId="259"/>
        </pc:sldMkLst>
        <pc:spChg chg="del mod">
          <ac:chgData name="Leo Zambrano" userId="84ab1c225aa95ac3" providerId="LiveId" clId="{21BB89A1-78BF-46B2-962D-F8AFEB254382}" dt="2020-11-12T19:46:54.381" v="1511" actId="478"/>
          <ac:spMkLst>
            <pc:docMk/>
            <pc:sldMk cId="4043577321" sldId="259"/>
            <ac:spMk id="6" creationId="{B9531264-999C-4DDE-B100-AFB45F1494A8}"/>
          </ac:spMkLst>
        </pc:spChg>
        <pc:spChg chg="del mod">
          <ac:chgData name="Leo Zambrano" userId="84ab1c225aa95ac3" providerId="LiveId" clId="{21BB89A1-78BF-46B2-962D-F8AFEB254382}" dt="2020-11-12T19:46:56.782" v="1512" actId="478"/>
          <ac:spMkLst>
            <pc:docMk/>
            <pc:sldMk cId="4043577321" sldId="259"/>
            <ac:spMk id="7" creationId="{2D527074-A1CC-444A-A662-12482A732C9E}"/>
          </ac:spMkLst>
        </pc:spChg>
        <pc:spChg chg="mod">
          <ac:chgData name="Leo Zambrano" userId="84ab1c225aa95ac3" providerId="LiveId" clId="{21BB89A1-78BF-46B2-962D-F8AFEB254382}" dt="2020-11-12T19:47:23.932" v="1543" actId="20577"/>
          <ac:spMkLst>
            <pc:docMk/>
            <pc:sldMk cId="4043577321" sldId="259"/>
            <ac:spMk id="13" creationId="{B8141837-20BE-4721-B452-9DCE6D86A878}"/>
          </ac:spMkLst>
        </pc:spChg>
        <pc:spChg chg="mod">
          <ac:chgData name="Leo Zambrano" userId="84ab1c225aa95ac3" providerId="LiveId" clId="{21BB89A1-78BF-46B2-962D-F8AFEB254382}" dt="2020-11-12T19:49:20.504" v="1657" actId="255"/>
          <ac:spMkLst>
            <pc:docMk/>
            <pc:sldMk cId="4043577321" sldId="259"/>
            <ac:spMk id="17" creationId="{3EB55AE1-89C3-4B2C-857B-B1E786C5E3BA}"/>
          </ac:spMkLst>
        </pc:spChg>
        <pc:spChg chg="del">
          <ac:chgData name="Leo Zambrano" userId="84ab1c225aa95ac3" providerId="LiveId" clId="{21BB89A1-78BF-46B2-962D-F8AFEB254382}" dt="2020-11-12T19:46:42.248" v="1504" actId="478"/>
          <ac:spMkLst>
            <pc:docMk/>
            <pc:sldMk cId="4043577321" sldId="259"/>
            <ac:spMk id="35" creationId="{C983087B-BB8E-4B1F-B916-538E36EC5338}"/>
          </ac:spMkLst>
        </pc:spChg>
        <pc:spChg chg="del mod">
          <ac:chgData name="Leo Zambrano" userId="84ab1c225aa95ac3" providerId="LiveId" clId="{21BB89A1-78BF-46B2-962D-F8AFEB254382}" dt="2020-11-12T19:46:50.697" v="1508" actId="478"/>
          <ac:spMkLst>
            <pc:docMk/>
            <pc:sldMk cId="4043577321" sldId="259"/>
            <ac:spMk id="37" creationId="{B76FC007-72C7-4DDA-986C-6C1839262EA6}"/>
          </ac:spMkLst>
        </pc:spChg>
        <pc:grpChg chg="del">
          <ac:chgData name="Leo Zambrano" userId="84ab1c225aa95ac3" providerId="LiveId" clId="{21BB89A1-78BF-46B2-962D-F8AFEB254382}" dt="2020-11-12T19:46:39.872" v="1503" actId="478"/>
          <ac:grpSpMkLst>
            <pc:docMk/>
            <pc:sldMk cId="4043577321" sldId="259"/>
            <ac:grpSpMk id="33" creationId="{74BFC176-A2C3-4A79-803B-3E4F27F31ED9}"/>
          </ac:grpSpMkLst>
        </pc:grpChg>
        <pc:picChg chg="del">
          <ac:chgData name="Leo Zambrano" userId="84ab1c225aa95ac3" providerId="LiveId" clId="{21BB89A1-78BF-46B2-962D-F8AFEB254382}" dt="2020-11-12T19:46:51.760" v="1509" actId="478"/>
          <ac:picMkLst>
            <pc:docMk/>
            <pc:sldMk cId="4043577321" sldId="259"/>
            <ac:picMk id="3" creationId="{A7C5D664-F9FE-427C-AEF4-9A965683DE0D}"/>
          </ac:picMkLst>
        </pc:picChg>
      </pc:sldChg>
      <pc:sldChg chg="delSp modSp mod">
        <pc:chgData name="Leo Zambrano" userId="84ab1c225aa95ac3" providerId="LiveId" clId="{21BB89A1-78BF-46B2-962D-F8AFEB254382}" dt="2020-11-12T16:04:52.907" v="329" actId="478"/>
        <pc:sldMkLst>
          <pc:docMk/>
          <pc:sldMk cId="657905973" sldId="260"/>
        </pc:sldMkLst>
        <pc:spChg chg="mod">
          <ac:chgData name="Leo Zambrano" userId="84ab1c225aa95ac3" providerId="LiveId" clId="{21BB89A1-78BF-46B2-962D-F8AFEB254382}" dt="2020-11-12T16:02:45.072" v="219" actId="20577"/>
          <ac:spMkLst>
            <pc:docMk/>
            <pc:sldMk cId="657905973" sldId="260"/>
            <ac:spMk id="2" creationId="{E1021BDF-8EB6-4AA7-BFAC-5D8EF46AB4E2}"/>
          </ac:spMkLst>
        </pc:spChg>
        <pc:spChg chg="mod">
          <ac:chgData name="Leo Zambrano" userId="84ab1c225aa95ac3" providerId="LiveId" clId="{21BB89A1-78BF-46B2-962D-F8AFEB254382}" dt="2020-11-12T16:04:44.672" v="328" actId="20577"/>
          <ac:spMkLst>
            <pc:docMk/>
            <pc:sldMk cId="657905973" sldId="260"/>
            <ac:spMk id="9" creationId="{156F1DB5-58A7-48DA-9841-1E7FDEF32E06}"/>
          </ac:spMkLst>
        </pc:spChg>
        <pc:picChg chg="del">
          <ac:chgData name="Leo Zambrano" userId="84ab1c225aa95ac3" providerId="LiveId" clId="{21BB89A1-78BF-46B2-962D-F8AFEB254382}" dt="2020-11-12T16:04:52.907" v="329" actId="478"/>
          <ac:picMkLst>
            <pc:docMk/>
            <pc:sldMk cId="657905973" sldId="260"/>
            <ac:picMk id="11" creationId="{88AADDE1-EE62-41AB-B653-FE4C4FC8551E}"/>
          </ac:picMkLst>
        </pc:picChg>
      </pc:sldChg>
      <pc:sldChg chg="delSp modSp mod">
        <pc:chgData name="Leo Zambrano" userId="84ab1c225aa95ac3" providerId="LiveId" clId="{21BB89A1-78BF-46B2-962D-F8AFEB254382}" dt="2020-11-12T19:29:24.380" v="892" actId="14100"/>
        <pc:sldMkLst>
          <pc:docMk/>
          <pc:sldMk cId="1765204183" sldId="261"/>
        </pc:sldMkLst>
        <pc:spChg chg="del mod">
          <ac:chgData name="Leo Zambrano" userId="84ab1c225aa95ac3" providerId="LiveId" clId="{21BB89A1-78BF-46B2-962D-F8AFEB254382}" dt="2020-11-12T16:05:50.471" v="386" actId="478"/>
          <ac:spMkLst>
            <pc:docMk/>
            <pc:sldMk cId="1765204183" sldId="261"/>
            <ac:spMk id="2" creationId="{AF820AEA-3427-48D7-AFCA-0054B03F46EC}"/>
          </ac:spMkLst>
        </pc:spChg>
        <pc:spChg chg="del mod">
          <ac:chgData name="Leo Zambrano" userId="84ab1c225aa95ac3" providerId="LiveId" clId="{21BB89A1-78BF-46B2-962D-F8AFEB254382}" dt="2020-11-12T16:05:40.521" v="383" actId="478"/>
          <ac:spMkLst>
            <pc:docMk/>
            <pc:sldMk cId="1765204183" sldId="261"/>
            <ac:spMk id="3" creationId="{A0780BEB-AE44-4937-9588-F2C5619DE8E7}"/>
          </ac:spMkLst>
        </pc:spChg>
        <pc:spChg chg="mod">
          <ac:chgData name="Leo Zambrano" userId="84ab1c225aa95ac3" providerId="LiveId" clId="{21BB89A1-78BF-46B2-962D-F8AFEB254382}" dt="2020-11-12T16:05:27.389" v="379" actId="20577"/>
          <ac:spMkLst>
            <pc:docMk/>
            <pc:sldMk cId="1765204183" sldId="261"/>
            <ac:spMk id="8" creationId="{BFA62954-15DA-4434-8AE2-4D3CC04860A2}"/>
          </ac:spMkLst>
        </pc:spChg>
        <pc:spChg chg="mod">
          <ac:chgData name="Leo Zambrano" userId="84ab1c225aa95ac3" providerId="LiveId" clId="{21BB89A1-78BF-46B2-962D-F8AFEB254382}" dt="2020-11-12T19:29:24.380" v="892" actId="14100"/>
          <ac:spMkLst>
            <pc:docMk/>
            <pc:sldMk cId="1765204183" sldId="261"/>
            <ac:spMk id="12" creationId="{40F498FF-56E6-4AFA-B98D-89DC5B9A8D1E}"/>
          </ac:spMkLst>
        </pc:spChg>
        <pc:grpChg chg="del">
          <ac:chgData name="Leo Zambrano" userId="84ab1c225aa95ac3" providerId="LiveId" clId="{21BB89A1-78BF-46B2-962D-F8AFEB254382}" dt="2020-11-12T16:05:43.498" v="384" actId="478"/>
          <ac:grpSpMkLst>
            <pc:docMk/>
            <pc:sldMk cId="1765204183" sldId="261"/>
            <ac:grpSpMk id="17" creationId="{96C1F8A2-EB25-4C79-B979-E4B70F3883F8}"/>
          </ac:grpSpMkLst>
        </pc:grpChg>
        <pc:picChg chg="del">
          <ac:chgData name="Leo Zambrano" userId="84ab1c225aa95ac3" providerId="LiveId" clId="{21BB89A1-78BF-46B2-962D-F8AFEB254382}" dt="2020-11-12T16:05:31.957" v="380" actId="478"/>
          <ac:picMkLst>
            <pc:docMk/>
            <pc:sldMk cId="1765204183" sldId="261"/>
            <ac:picMk id="7" creationId="{4B36F48E-2211-400C-9A74-DBB3C429B43E}"/>
          </ac:picMkLst>
        </pc:picChg>
      </pc:sldChg>
      <pc:sldChg chg="delSp modSp mod">
        <pc:chgData name="Leo Zambrano" userId="84ab1c225aa95ac3" providerId="LiveId" clId="{21BB89A1-78BF-46B2-962D-F8AFEB254382}" dt="2020-11-12T19:38:30.798" v="1075" actId="14100"/>
        <pc:sldMkLst>
          <pc:docMk/>
          <pc:sldMk cId="2922500126" sldId="262"/>
        </pc:sldMkLst>
        <pc:spChg chg="mod">
          <ac:chgData name="Leo Zambrano" userId="84ab1c225aa95ac3" providerId="LiveId" clId="{21BB89A1-78BF-46B2-962D-F8AFEB254382}" dt="2020-11-12T19:38:30.798" v="1075" actId="14100"/>
          <ac:spMkLst>
            <pc:docMk/>
            <pc:sldMk cId="2922500126" sldId="262"/>
            <ac:spMk id="3" creationId="{4619CE7F-E9A8-4A6C-8E66-86D14366BBA3}"/>
          </ac:spMkLst>
        </pc:spChg>
        <pc:spChg chg="mod">
          <ac:chgData name="Leo Zambrano" userId="84ab1c225aa95ac3" providerId="LiveId" clId="{21BB89A1-78BF-46B2-962D-F8AFEB254382}" dt="2020-11-12T19:30:07.689" v="954" actId="27636"/>
          <ac:spMkLst>
            <pc:docMk/>
            <pc:sldMk cId="2922500126" sldId="262"/>
            <ac:spMk id="10" creationId="{F951EBB4-E73D-4C65-946D-7713CF0F7219}"/>
          </ac:spMkLst>
        </pc:spChg>
        <pc:picChg chg="del">
          <ac:chgData name="Leo Zambrano" userId="84ab1c225aa95ac3" providerId="LiveId" clId="{21BB89A1-78BF-46B2-962D-F8AFEB254382}" dt="2020-11-12T19:29:34.749" v="893" actId="478"/>
          <ac:picMkLst>
            <pc:docMk/>
            <pc:sldMk cId="2922500126" sldId="262"/>
            <ac:picMk id="5" creationId="{3E0A50DB-3A0B-4F66-B878-8ACDE74C8731}"/>
          </ac:picMkLst>
        </pc:picChg>
      </pc:sldChg>
      <pc:sldChg chg="del">
        <pc:chgData name="Leo Zambrano" userId="84ab1c225aa95ac3" providerId="LiveId" clId="{21BB89A1-78BF-46B2-962D-F8AFEB254382}" dt="2020-11-12T20:26:38.243" v="2476" actId="2696"/>
        <pc:sldMkLst>
          <pc:docMk/>
          <pc:sldMk cId="4086327089" sldId="271"/>
        </pc:sldMkLst>
      </pc:sldChg>
      <pc:sldChg chg="del">
        <pc:chgData name="Leo Zambrano" userId="84ab1c225aa95ac3" providerId="LiveId" clId="{21BB89A1-78BF-46B2-962D-F8AFEB254382}" dt="2020-11-12T19:58:05.614" v="1761" actId="47"/>
        <pc:sldMkLst>
          <pc:docMk/>
          <pc:sldMk cId="853598626" sldId="274"/>
        </pc:sldMkLst>
      </pc:sldChg>
      <pc:sldChg chg="del">
        <pc:chgData name="Leo Zambrano" userId="84ab1c225aa95ac3" providerId="LiveId" clId="{21BB89A1-78BF-46B2-962D-F8AFEB254382}" dt="2020-11-12T19:58:12.958" v="1762" actId="47"/>
        <pc:sldMkLst>
          <pc:docMk/>
          <pc:sldMk cId="1520920494" sldId="279"/>
        </pc:sldMkLst>
      </pc:sldChg>
      <pc:sldChg chg="del">
        <pc:chgData name="Leo Zambrano" userId="84ab1c225aa95ac3" providerId="LiveId" clId="{21BB89A1-78BF-46B2-962D-F8AFEB254382}" dt="2020-11-12T20:26:41.948" v="2477" actId="2696"/>
        <pc:sldMkLst>
          <pc:docMk/>
          <pc:sldMk cId="2843718453" sldId="281"/>
        </pc:sldMkLst>
      </pc:sldChg>
      <pc:sldChg chg="addSp delSp modSp mod">
        <pc:chgData name="Leo Zambrano" userId="84ab1c225aa95ac3" providerId="LiveId" clId="{21BB89A1-78BF-46B2-962D-F8AFEB254382}" dt="2020-11-12T19:50:10.524" v="1679" actId="478"/>
        <pc:sldMkLst>
          <pc:docMk/>
          <pc:sldMk cId="3110515111" sldId="286"/>
        </pc:sldMkLst>
        <pc:spChg chg="del">
          <ac:chgData name="Leo Zambrano" userId="84ab1c225aa95ac3" providerId="LiveId" clId="{21BB89A1-78BF-46B2-962D-F8AFEB254382}" dt="2020-11-12T19:49:57.229" v="1671" actId="478"/>
          <ac:spMkLst>
            <pc:docMk/>
            <pc:sldMk cId="3110515111" sldId="286"/>
            <ac:spMk id="2" creationId="{FB3C1782-8BF8-4D96-B9D0-914C60DB2CDA}"/>
          </ac:spMkLst>
        </pc:spChg>
        <pc:spChg chg="mod">
          <ac:chgData name="Leo Zambrano" userId="84ab1c225aa95ac3" providerId="LiveId" clId="{21BB89A1-78BF-46B2-962D-F8AFEB254382}" dt="2020-11-12T19:49:38.644" v="1661" actId="20577"/>
          <ac:spMkLst>
            <pc:docMk/>
            <pc:sldMk cId="3110515111" sldId="286"/>
            <ac:spMk id="5" creationId="{764028AB-AE49-43F5-BCDA-D3AFC4B51D9B}"/>
          </ac:spMkLst>
        </pc:spChg>
        <pc:spChg chg="add del mod">
          <ac:chgData name="Leo Zambrano" userId="84ab1c225aa95ac3" providerId="LiveId" clId="{21BB89A1-78BF-46B2-962D-F8AFEB254382}" dt="2020-11-12T19:49:51.424" v="1665" actId="478"/>
          <ac:spMkLst>
            <pc:docMk/>
            <pc:sldMk cId="3110515111" sldId="286"/>
            <ac:spMk id="6" creationId="{04018562-B4FA-4667-AD50-C5E7EBB7C679}"/>
          </ac:spMkLst>
        </pc:spChg>
        <pc:spChg chg="del mod">
          <ac:chgData name="Leo Zambrano" userId="84ab1c225aa95ac3" providerId="LiveId" clId="{21BB89A1-78BF-46B2-962D-F8AFEB254382}" dt="2020-11-12T19:50:06.449" v="1677" actId="478"/>
          <ac:spMkLst>
            <pc:docMk/>
            <pc:sldMk cId="3110515111" sldId="286"/>
            <ac:spMk id="7" creationId="{B575E26E-3C4F-4C2A-A7AA-54E657132A49}"/>
          </ac:spMkLst>
        </pc:spChg>
        <pc:spChg chg="del mod">
          <ac:chgData name="Leo Zambrano" userId="84ab1c225aa95ac3" providerId="LiveId" clId="{21BB89A1-78BF-46B2-962D-F8AFEB254382}" dt="2020-11-12T19:50:04.790" v="1676" actId="478"/>
          <ac:spMkLst>
            <pc:docMk/>
            <pc:sldMk cId="3110515111" sldId="286"/>
            <ac:spMk id="9" creationId="{2A295E0A-D49D-4933-8D56-4BD01157A164}"/>
          </ac:spMkLst>
        </pc:spChg>
        <pc:spChg chg="del">
          <ac:chgData name="Leo Zambrano" userId="84ab1c225aa95ac3" providerId="LiveId" clId="{21BB89A1-78BF-46B2-962D-F8AFEB254382}" dt="2020-11-12T19:49:56.418" v="1670" actId="478"/>
          <ac:spMkLst>
            <pc:docMk/>
            <pc:sldMk cId="3110515111" sldId="286"/>
            <ac:spMk id="23" creationId="{F45EEB17-6180-4ADF-A5FE-4D72D67100E2}"/>
          </ac:spMkLst>
        </pc:spChg>
        <pc:picChg chg="del">
          <ac:chgData name="Leo Zambrano" userId="84ab1c225aa95ac3" providerId="LiveId" clId="{21BB89A1-78BF-46B2-962D-F8AFEB254382}" dt="2020-11-12T19:49:44.646" v="1663" actId="478"/>
          <ac:picMkLst>
            <pc:docMk/>
            <pc:sldMk cId="3110515111" sldId="286"/>
            <ac:picMk id="10" creationId="{29224BD6-8D02-4051-9567-00D116B6C5E2}"/>
          </ac:picMkLst>
        </pc:picChg>
        <pc:picChg chg="del">
          <ac:chgData name="Leo Zambrano" userId="84ab1c225aa95ac3" providerId="LiveId" clId="{21BB89A1-78BF-46B2-962D-F8AFEB254382}" dt="2020-11-12T19:49:55.298" v="1669" actId="478"/>
          <ac:picMkLst>
            <pc:docMk/>
            <pc:sldMk cId="3110515111" sldId="286"/>
            <ac:picMk id="11" creationId="{2DE4A508-FB0F-41E0-9845-8144B5E4554A}"/>
          </ac:picMkLst>
        </pc:picChg>
        <pc:picChg chg="del">
          <ac:chgData name="Leo Zambrano" userId="84ab1c225aa95ac3" providerId="LiveId" clId="{21BB89A1-78BF-46B2-962D-F8AFEB254382}" dt="2020-11-12T19:49:54.475" v="1668" actId="478"/>
          <ac:picMkLst>
            <pc:docMk/>
            <pc:sldMk cId="3110515111" sldId="286"/>
            <ac:picMk id="12" creationId="{7F5A17E6-7949-47E2-9E8D-5A4266033013}"/>
          </ac:picMkLst>
        </pc:picChg>
        <pc:picChg chg="del">
          <ac:chgData name="Leo Zambrano" userId="84ab1c225aa95ac3" providerId="LiveId" clId="{21BB89A1-78BF-46B2-962D-F8AFEB254382}" dt="2020-11-12T19:49:53.628" v="1667" actId="478"/>
          <ac:picMkLst>
            <pc:docMk/>
            <pc:sldMk cId="3110515111" sldId="286"/>
            <ac:picMk id="13" creationId="{15C48024-25FB-4F7B-8FE5-CB5B5A00CD6E}"/>
          </ac:picMkLst>
        </pc:picChg>
        <pc:picChg chg="del">
          <ac:chgData name="Leo Zambrano" userId="84ab1c225aa95ac3" providerId="LiveId" clId="{21BB89A1-78BF-46B2-962D-F8AFEB254382}" dt="2020-11-12T19:49:43.623" v="1662" actId="478"/>
          <ac:picMkLst>
            <pc:docMk/>
            <pc:sldMk cId="3110515111" sldId="286"/>
            <ac:picMk id="17" creationId="{4EA07FA6-E909-4099-84F4-8F6162D502D7}"/>
          </ac:picMkLst>
        </pc:picChg>
        <pc:picChg chg="del">
          <ac:chgData name="Leo Zambrano" userId="84ab1c225aa95ac3" providerId="LiveId" clId="{21BB89A1-78BF-46B2-962D-F8AFEB254382}" dt="2020-11-12T19:49:52.593" v="1666" actId="478"/>
          <ac:picMkLst>
            <pc:docMk/>
            <pc:sldMk cId="3110515111" sldId="286"/>
            <ac:picMk id="21" creationId="{911D220C-2768-473C-A213-BDBC09636086}"/>
          </ac:picMkLst>
        </pc:picChg>
        <pc:cxnChg chg="del">
          <ac:chgData name="Leo Zambrano" userId="84ab1c225aa95ac3" providerId="LiveId" clId="{21BB89A1-78BF-46B2-962D-F8AFEB254382}" dt="2020-11-12T19:49:59.914" v="1673" actId="478"/>
          <ac:cxnSpMkLst>
            <pc:docMk/>
            <pc:sldMk cId="3110515111" sldId="286"/>
            <ac:cxnSpMk id="4" creationId="{71046D30-DF5E-4264-ADE8-D1133FB0DF07}"/>
          </ac:cxnSpMkLst>
        </pc:cxnChg>
        <pc:cxnChg chg="del">
          <ac:chgData name="Leo Zambrano" userId="84ab1c225aa95ac3" providerId="LiveId" clId="{21BB89A1-78BF-46B2-962D-F8AFEB254382}" dt="2020-11-12T19:50:10.524" v="1679" actId="478"/>
          <ac:cxnSpMkLst>
            <pc:docMk/>
            <pc:sldMk cId="3110515111" sldId="286"/>
            <ac:cxnSpMk id="14" creationId="{1E512DAA-4612-4C91-8B72-4FA791C0F283}"/>
          </ac:cxnSpMkLst>
        </pc:cxnChg>
        <pc:cxnChg chg="del">
          <ac:chgData name="Leo Zambrano" userId="84ab1c225aa95ac3" providerId="LiveId" clId="{21BB89A1-78BF-46B2-962D-F8AFEB254382}" dt="2020-11-12T19:50:08.176" v="1678" actId="478"/>
          <ac:cxnSpMkLst>
            <pc:docMk/>
            <pc:sldMk cId="3110515111" sldId="286"/>
            <ac:cxnSpMk id="15" creationId="{68A56926-862A-4900-8DB9-D5EED9520509}"/>
          </ac:cxnSpMkLst>
        </pc:cxnChg>
        <pc:cxnChg chg="del">
          <ac:chgData name="Leo Zambrano" userId="84ab1c225aa95ac3" providerId="LiveId" clId="{21BB89A1-78BF-46B2-962D-F8AFEB254382}" dt="2020-11-12T19:49:58.350" v="1672" actId="478"/>
          <ac:cxnSpMkLst>
            <pc:docMk/>
            <pc:sldMk cId="3110515111" sldId="286"/>
            <ac:cxnSpMk id="16" creationId="{1463D956-853A-4DCA-8C7A-1668CFDCD4AC}"/>
          </ac:cxnSpMkLst>
        </pc:cxnChg>
      </pc:sldChg>
      <pc:sldChg chg="modSp mod">
        <pc:chgData name="Leo Zambrano" userId="84ab1c225aa95ac3" providerId="LiveId" clId="{21BB89A1-78BF-46B2-962D-F8AFEB254382}" dt="2020-11-12T20:26:26.476" v="2475" actId="20577"/>
        <pc:sldMkLst>
          <pc:docMk/>
          <pc:sldMk cId="2098517254" sldId="290"/>
        </pc:sldMkLst>
        <pc:spChg chg="mod">
          <ac:chgData name="Leo Zambrano" userId="84ab1c225aa95ac3" providerId="LiveId" clId="{21BB89A1-78BF-46B2-962D-F8AFEB254382}" dt="2020-11-12T20:26:26.476" v="2475" actId="20577"/>
          <ac:spMkLst>
            <pc:docMk/>
            <pc:sldMk cId="2098517254" sldId="290"/>
            <ac:spMk id="7" creationId="{394FCFC0-5298-44D8-9C39-0E85A8CEEBCD}"/>
          </ac:spMkLst>
        </pc:spChg>
      </pc:sldChg>
      <pc:sldChg chg="del">
        <pc:chgData name="Leo Zambrano" userId="84ab1c225aa95ac3" providerId="LiveId" clId="{21BB89A1-78BF-46B2-962D-F8AFEB254382}" dt="2020-11-12T19:57:40.586" v="1756" actId="2696"/>
        <pc:sldMkLst>
          <pc:docMk/>
          <pc:sldMk cId="1871907149" sldId="294"/>
        </pc:sldMkLst>
      </pc:sldChg>
      <pc:sldChg chg="del">
        <pc:chgData name="Leo Zambrano" userId="84ab1c225aa95ac3" providerId="LiveId" clId="{21BB89A1-78BF-46B2-962D-F8AFEB254382}" dt="2020-11-12T19:57:50.785" v="1757" actId="47"/>
        <pc:sldMkLst>
          <pc:docMk/>
          <pc:sldMk cId="3578611196" sldId="295"/>
        </pc:sldMkLst>
      </pc:sldChg>
      <pc:sldChg chg="del">
        <pc:chgData name="Leo Zambrano" userId="84ab1c225aa95ac3" providerId="LiveId" clId="{21BB89A1-78BF-46B2-962D-F8AFEB254382}" dt="2020-11-12T19:57:52.060" v="1758" actId="47"/>
        <pc:sldMkLst>
          <pc:docMk/>
          <pc:sldMk cId="3805731103" sldId="296"/>
        </pc:sldMkLst>
      </pc:sldChg>
      <pc:sldChg chg="del">
        <pc:chgData name="Leo Zambrano" userId="84ab1c225aa95ac3" providerId="LiveId" clId="{21BB89A1-78BF-46B2-962D-F8AFEB254382}" dt="2020-11-12T19:57:53.997" v="1759" actId="47"/>
        <pc:sldMkLst>
          <pc:docMk/>
          <pc:sldMk cId="883967174" sldId="297"/>
        </pc:sldMkLst>
      </pc:sldChg>
      <pc:sldChg chg="del">
        <pc:chgData name="Leo Zambrano" userId="84ab1c225aa95ac3" providerId="LiveId" clId="{21BB89A1-78BF-46B2-962D-F8AFEB254382}" dt="2020-11-12T19:57:55.637" v="1760" actId="47"/>
        <pc:sldMkLst>
          <pc:docMk/>
          <pc:sldMk cId="600379877" sldId="298"/>
        </pc:sldMkLst>
      </pc:sldChg>
      <pc:sldChg chg="delSp modSp mod">
        <pc:chgData name="Leo Zambrano" userId="84ab1c225aa95ac3" providerId="LiveId" clId="{21BB89A1-78BF-46B2-962D-F8AFEB254382}" dt="2020-11-12T19:45:30.703" v="1482" actId="20577"/>
        <pc:sldMkLst>
          <pc:docMk/>
          <pc:sldMk cId="1882101958" sldId="299"/>
        </pc:sldMkLst>
        <pc:spChg chg="mod">
          <ac:chgData name="Leo Zambrano" userId="84ab1c225aa95ac3" providerId="LiveId" clId="{21BB89A1-78BF-46B2-962D-F8AFEB254382}" dt="2020-11-12T19:40:30.489" v="1186" actId="20577"/>
          <ac:spMkLst>
            <pc:docMk/>
            <pc:sldMk cId="1882101958" sldId="299"/>
            <ac:spMk id="4" creationId="{76AB89B5-B2CF-426A-AE36-B4447A3A5940}"/>
          </ac:spMkLst>
        </pc:spChg>
        <pc:spChg chg="mod">
          <ac:chgData name="Leo Zambrano" userId="84ab1c225aa95ac3" providerId="LiveId" clId="{21BB89A1-78BF-46B2-962D-F8AFEB254382}" dt="2020-11-12T19:45:30.703" v="1482" actId="20577"/>
          <ac:spMkLst>
            <pc:docMk/>
            <pc:sldMk cId="1882101958" sldId="299"/>
            <ac:spMk id="14" creationId="{AD961DCE-5C3B-4877-B102-12D7061E6DD8}"/>
          </ac:spMkLst>
        </pc:spChg>
        <pc:picChg chg="del">
          <ac:chgData name="Leo Zambrano" userId="84ab1c225aa95ac3" providerId="LiveId" clId="{21BB89A1-78BF-46B2-962D-F8AFEB254382}" dt="2020-11-12T19:38:59.979" v="1076" actId="478"/>
          <ac:picMkLst>
            <pc:docMk/>
            <pc:sldMk cId="1882101958" sldId="299"/>
            <ac:picMk id="3" creationId="{D26B3F02-82E9-41DD-B74C-25F0E597BF67}"/>
          </ac:picMkLst>
        </pc:picChg>
      </pc:sldChg>
      <pc:sldChg chg="delSp modSp mod">
        <pc:chgData name="Leo Zambrano" userId="84ab1c225aa95ac3" providerId="LiveId" clId="{21BB89A1-78BF-46B2-962D-F8AFEB254382}" dt="2020-11-12T19:46:29.523" v="1502" actId="20577"/>
        <pc:sldMkLst>
          <pc:docMk/>
          <pc:sldMk cId="3979821925" sldId="300"/>
        </pc:sldMkLst>
        <pc:spChg chg="mod">
          <ac:chgData name="Leo Zambrano" userId="84ab1c225aa95ac3" providerId="LiveId" clId="{21BB89A1-78BF-46B2-962D-F8AFEB254382}" dt="2020-11-12T19:45:44.864" v="1484" actId="27636"/>
          <ac:spMkLst>
            <pc:docMk/>
            <pc:sldMk cId="3979821925" sldId="300"/>
            <ac:spMk id="6" creationId="{6D0E020F-C936-45CC-8101-96836B886691}"/>
          </ac:spMkLst>
        </pc:spChg>
        <pc:spChg chg="mod">
          <ac:chgData name="Leo Zambrano" userId="84ab1c225aa95ac3" providerId="LiveId" clId="{21BB89A1-78BF-46B2-962D-F8AFEB254382}" dt="2020-11-12T19:46:29.523" v="1502" actId="20577"/>
          <ac:spMkLst>
            <pc:docMk/>
            <pc:sldMk cId="3979821925" sldId="300"/>
            <ac:spMk id="14" creationId="{12C1495C-554F-4CFC-A7B8-3996632B5351}"/>
          </ac:spMkLst>
        </pc:spChg>
        <pc:picChg chg="del">
          <ac:chgData name="Leo Zambrano" userId="84ab1c225aa95ac3" providerId="LiveId" clId="{21BB89A1-78BF-46B2-962D-F8AFEB254382}" dt="2020-11-12T19:46:09.593" v="1491" actId="478"/>
          <ac:picMkLst>
            <pc:docMk/>
            <pc:sldMk cId="3979821925" sldId="300"/>
            <ac:picMk id="5" creationId="{920240A3-CB85-4436-8BC0-5BAEAAF3124B}"/>
          </ac:picMkLst>
        </pc:picChg>
        <pc:picChg chg="del">
          <ac:chgData name="Leo Zambrano" userId="84ab1c225aa95ac3" providerId="LiveId" clId="{21BB89A1-78BF-46B2-962D-F8AFEB254382}" dt="2020-11-12T19:46:10.268" v="1492" actId="478"/>
          <ac:picMkLst>
            <pc:docMk/>
            <pc:sldMk cId="3979821925" sldId="300"/>
            <ac:picMk id="8" creationId="{0B77065F-0FEF-49D7-900F-295FE6A0FF8F}"/>
          </ac:picMkLst>
        </pc:picChg>
        <pc:picChg chg="del">
          <ac:chgData name="Leo Zambrano" userId="84ab1c225aa95ac3" providerId="LiveId" clId="{21BB89A1-78BF-46B2-962D-F8AFEB254382}" dt="2020-11-12T19:46:11.045" v="1493" actId="478"/>
          <ac:picMkLst>
            <pc:docMk/>
            <pc:sldMk cId="3979821925" sldId="300"/>
            <ac:picMk id="10" creationId="{4D594D33-9AEE-45D4-8B96-8DD6B6769A9E}"/>
          </ac:picMkLst>
        </pc:picChg>
        <pc:picChg chg="del">
          <ac:chgData name="Leo Zambrano" userId="84ab1c225aa95ac3" providerId="LiveId" clId="{21BB89A1-78BF-46B2-962D-F8AFEB254382}" dt="2020-11-12T19:46:08.795" v="1490" actId="478"/>
          <ac:picMkLst>
            <pc:docMk/>
            <pc:sldMk cId="3979821925" sldId="300"/>
            <ac:picMk id="12" creationId="{B8FA3D03-BABE-4EE3-9B75-8100486EA86E}"/>
          </ac:picMkLst>
        </pc:picChg>
        <pc:picChg chg="del">
          <ac:chgData name="Leo Zambrano" userId="84ab1c225aa95ac3" providerId="LiveId" clId="{21BB89A1-78BF-46B2-962D-F8AFEB254382}" dt="2020-11-12T19:46:07.827" v="1489" actId="478"/>
          <ac:picMkLst>
            <pc:docMk/>
            <pc:sldMk cId="3979821925" sldId="300"/>
            <ac:picMk id="15" creationId="{0CE50374-487E-47BE-A349-D7AE39374E47}"/>
          </ac:picMkLst>
        </pc:picChg>
        <pc:picChg chg="del mod">
          <ac:chgData name="Leo Zambrano" userId="84ab1c225aa95ac3" providerId="LiveId" clId="{21BB89A1-78BF-46B2-962D-F8AFEB254382}" dt="2020-11-12T19:46:06.802" v="1488" actId="478"/>
          <ac:picMkLst>
            <pc:docMk/>
            <pc:sldMk cId="3979821925" sldId="300"/>
            <ac:picMk id="18" creationId="{F22941F1-11FC-4D9E-A19F-CF5D37046FB9}"/>
          </ac:picMkLst>
        </pc:picChg>
      </pc:sldChg>
      <pc:sldChg chg="addSp delSp modSp mod">
        <pc:chgData name="Leo Zambrano" userId="84ab1c225aa95ac3" providerId="LiveId" clId="{21BB89A1-78BF-46B2-962D-F8AFEB254382}" dt="2020-11-12T19:57:29.614" v="1755" actId="20577"/>
        <pc:sldMkLst>
          <pc:docMk/>
          <pc:sldMk cId="1753849123" sldId="302"/>
        </pc:sldMkLst>
        <pc:spChg chg="del">
          <ac:chgData name="Leo Zambrano" userId="84ab1c225aa95ac3" providerId="LiveId" clId="{21BB89A1-78BF-46B2-962D-F8AFEB254382}" dt="2020-11-12T19:56:47.483" v="1731" actId="478"/>
          <ac:spMkLst>
            <pc:docMk/>
            <pc:sldMk cId="1753849123" sldId="302"/>
            <ac:spMk id="3" creationId="{3A932DDE-2EA6-4DD2-BF63-F905C2EDCA2F}"/>
          </ac:spMkLst>
        </pc:spChg>
        <pc:spChg chg="add del mod">
          <ac:chgData name="Leo Zambrano" userId="84ab1c225aa95ac3" providerId="LiveId" clId="{21BB89A1-78BF-46B2-962D-F8AFEB254382}" dt="2020-11-12T19:56:40.038" v="1726" actId="478"/>
          <ac:spMkLst>
            <pc:docMk/>
            <pc:sldMk cId="1753849123" sldId="302"/>
            <ac:spMk id="4" creationId="{F3BBD1BC-4E52-4909-82EA-D7B56DFCE475}"/>
          </ac:spMkLst>
        </pc:spChg>
        <pc:spChg chg="mod">
          <ac:chgData name="Leo Zambrano" userId="84ab1c225aa95ac3" providerId="LiveId" clId="{21BB89A1-78BF-46B2-962D-F8AFEB254382}" dt="2020-11-12T19:57:29.614" v="1755" actId="20577"/>
          <ac:spMkLst>
            <pc:docMk/>
            <pc:sldMk cId="1753849123" sldId="302"/>
            <ac:spMk id="5" creationId="{764028AB-AE49-43F5-BCDA-D3AFC4B51D9B}"/>
          </ac:spMkLst>
        </pc:spChg>
        <pc:spChg chg="del">
          <ac:chgData name="Leo Zambrano" userId="84ab1c225aa95ac3" providerId="LiveId" clId="{21BB89A1-78BF-46B2-962D-F8AFEB254382}" dt="2020-11-12T19:56:45.526" v="1730" actId="478"/>
          <ac:spMkLst>
            <pc:docMk/>
            <pc:sldMk cId="1753849123" sldId="302"/>
            <ac:spMk id="6" creationId="{EA2629FF-AA6A-45CA-A1FA-B4C744FB7531}"/>
          </ac:spMkLst>
        </pc:spChg>
        <pc:spChg chg="del mod">
          <ac:chgData name="Leo Zambrano" userId="84ab1c225aa95ac3" providerId="LiveId" clId="{21BB89A1-78BF-46B2-962D-F8AFEB254382}" dt="2020-11-12T19:56:43.864" v="1729" actId="478"/>
          <ac:spMkLst>
            <pc:docMk/>
            <pc:sldMk cId="1753849123" sldId="302"/>
            <ac:spMk id="8" creationId="{B79E8D23-DBB8-4467-A2D8-22FF23933EDC}"/>
          </ac:spMkLst>
        </pc:spChg>
        <pc:spChg chg="del">
          <ac:chgData name="Leo Zambrano" userId="84ab1c225aa95ac3" providerId="LiveId" clId="{21BB89A1-78BF-46B2-962D-F8AFEB254382}" dt="2020-11-12T19:56:51.223" v="1733" actId="478"/>
          <ac:spMkLst>
            <pc:docMk/>
            <pc:sldMk cId="1753849123" sldId="302"/>
            <ac:spMk id="20" creationId="{088A17D7-7ED2-4B98-9340-EFFB831182EF}"/>
          </ac:spMkLst>
        </pc:spChg>
        <pc:spChg chg="del">
          <ac:chgData name="Leo Zambrano" userId="84ab1c225aa95ac3" providerId="LiveId" clId="{21BB89A1-78BF-46B2-962D-F8AFEB254382}" dt="2020-11-12T19:56:55.822" v="1735" actId="478"/>
          <ac:spMkLst>
            <pc:docMk/>
            <pc:sldMk cId="1753849123" sldId="302"/>
            <ac:spMk id="26" creationId="{94110700-DA60-4C28-B8FF-5483FC7A0B3E}"/>
          </ac:spMkLst>
        </pc:spChg>
        <pc:spChg chg="del mod">
          <ac:chgData name="Leo Zambrano" userId="84ab1c225aa95ac3" providerId="LiveId" clId="{21BB89A1-78BF-46B2-962D-F8AFEB254382}" dt="2020-11-12T19:57:00.230" v="1738" actId="478"/>
          <ac:spMkLst>
            <pc:docMk/>
            <pc:sldMk cId="1753849123" sldId="302"/>
            <ac:spMk id="28" creationId="{B5CBA9A5-7372-43E7-BD45-2A6D4695E38C}"/>
          </ac:spMkLst>
        </pc:spChg>
        <pc:picChg chg="del">
          <ac:chgData name="Leo Zambrano" userId="84ab1c225aa95ac3" providerId="LiveId" clId="{21BB89A1-78BF-46B2-962D-F8AFEB254382}" dt="2020-11-12T19:56:32.460" v="1722" actId="478"/>
          <ac:picMkLst>
            <pc:docMk/>
            <pc:sldMk cId="1753849123" sldId="302"/>
            <ac:picMk id="10" creationId="{29224BD6-8D02-4051-9567-00D116B6C5E2}"/>
          </ac:picMkLst>
        </pc:picChg>
        <pc:picChg chg="del">
          <ac:chgData name="Leo Zambrano" userId="84ab1c225aa95ac3" providerId="LiveId" clId="{21BB89A1-78BF-46B2-962D-F8AFEB254382}" dt="2020-11-12T19:56:48.999" v="1732" actId="478"/>
          <ac:picMkLst>
            <pc:docMk/>
            <pc:sldMk cId="1753849123" sldId="302"/>
            <ac:picMk id="11" creationId="{2DE4A508-FB0F-41E0-9845-8144B5E4554A}"/>
          </ac:picMkLst>
        </pc:picChg>
        <pc:picChg chg="del">
          <ac:chgData name="Leo Zambrano" userId="84ab1c225aa95ac3" providerId="LiveId" clId="{21BB89A1-78BF-46B2-962D-F8AFEB254382}" dt="2020-11-12T19:56:53.379" v="1734" actId="478"/>
          <ac:picMkLst>
            <pc:docMk/>
            <pc:sldMk cId="1753849123" sldId="302"/>
            <ac:picMk id="12" creationId="{7F5A17E6-7949-47E2-9E8D-5A4266033013}"/>
          </ac:picMkLst>
        </pc:picChg>
        <pc:picChg chg="del">
          <ac:chgData name="Leo Zambrano" userId="84ab1c225aa95ac3" providerId="LiveId" clId="{21BB89A1-78BF-46B2-962D-F8AFEB254382}" dt="2020-11-12T19:56:57.788" v="1736" actId="478"/>
          <ac:picMkLst>
            <pc:docMk/>
            <pc:sldMk cId="1753849123" sldId="302"/>
            <ac:picMk id="13" creationId="{15C48024-25FB-4F7B-8FE5-CB5B5A00CD6E}"/>
          </ac:picMkLst>
        </pc:picChg>
        <pc:picChg chg="del">
          <ac:chgData name="Leo Zambrano" userId="84ab1c225aa95ac3" providerId="LiveId" clId="{21BB89A1-78BF-46B2-962D-F8AFEB254382}" dt="2020-11-12T19:56:29.834" v="1721" actId="478"/>
          <ac:picMkLst>
            <pc:docMk/>
            <pc:sldMk cId="1753849123" sldId="302"/>
            <ac:picMk id="17" creationId="{4EA07FA6-E909-4099-84F4-8F6162D502D7}"/>
          </ac:picMkLst>
        </pc:picChg>
        <pc:picChg chg="del">
          <ac:chgData name="Leo Zambrano" userId="84ab1c225aa95ac3" providerId="LiveId" clId="{21BB89A1-78BF-46B2-962D-F8AFEB254382}" dt="2020-11-12T19:56:41.070" v="1727" actId="478"/>
          <ac:picMkLst>
            <pc:docMk/>
            <pc:sldMk cId="1753849123" sldId="302"/>
            <ac:picMk id="21" creationId="{911D220C-2768-473C-A213-BDBC09636086}"/>
          </ac:picMkLst>
        </pc:picChg>
      </pc:sldChg>
      <pc:sldChg chg="addSp delSp modSp mod">
        <pc:chgData name="Leo Zambrano" userId="84ab1c225aa95ac3" providerId="LiveId" clId="{21BB89A1-78BF-46B2-962D-F8AFEB254382}" dt="2020-11-12T19:56:18.553" v="1720" actId="255"/>
        <pc:sldMkLst>
          <pc:docMk/>
          <pc:sldMk cId="1666138792" sldId="303"/>
        </pc:sldMkLst>
        <pc:spChg chg="del">
          <ac:chgData name="Leo Zambrano" userId="84ab1c225aa95ac3" providerId="LiveId" clId="{21BB89A1-78BF-46B2-962D-F8AFEB254382}" dt="2020-11-12T19:53:01.359" v="1700" actId="478"/>
          <ac:spMkLst>
            <pc:docMk/>
            <pc:sldMk cId="1666138792" sldId="303"/>
            <ac:spMk id="2" creationId="{FB3C1782-8BF8-4D96-B9D0-914C60DB2CDA}"/>
          </ac:spMkLst>
        </pc:spChg>
        <pc:spChg chg="mod">
          <ac:chgData name="Leo Zambrano" userId="84ab1c225aa95ac3" providerId="LiveId" clId="{21BB89A1-78BF-46B2-962D-F8AFEB254382}" dt="2020-11-12T19:56:18.553" v="1720" actId="255"/>
          <ac:spMkLst>
            <pc:docMk/>
            <pc:sldMk cId="1666138792" sldId="303"/>
            <ac:spMk id="5" creationId="{764028AB-AE49-43F5-BCDA-D3AFC4B51D9B}"/>
          </ac:spMkLst>
        </pc:spChg>
        <pc:spChg chg="add del mod">
          <ac:chgData name="Leo Zambrano" userId="84ab1c225aa95ac3" providerId="LiveId" clId="{21BB89A1-78BF-46B2-962D-F8AFEB254382}" dt="2020-11-12T19:54:07.184" v="1704" actId="478"/>
          <ac:spMkLst>
            <pc:docMk/>
            <pc:sldMk cId="1666138792" sldId="303"/>
            <ac:spMk id="6" creationId="{53B16D36-F0C5-4E85-B71D-CFD850615103}"/>
          </ac:spMkLst>
        </pc:spChg>
        <pc:spChg chg="del">
          <ac:chgData name="Leo Zambrano" userId="84ab1c225aa95ac3" providerId="LiveId" clId="{21BB89A1-78BF-46B2-962D-F8AFEB254382}" dt="2020-11-12T19:52:37.753" v="1689" actId="478"/>
          <ac:spMkLst>
            <pc:docMk/>
            <pc:sldMk cId="1666138792" sldId="303"/>
            <ac:spMk id="7" creationId="{B575E26E-3C4F-4C2A-A7AA-54E657132A49}"/>
          </ac:spMkLst>
        </pc:spChg>
        <pc:spChg chg="del mod">
          <ac:chgData name="Leo Zambrano" userId="84ab1c225aa95ac3" providerId="LiveId" clId="{21BB89A1-78BF-46B2-962D-F8AFEB254382}" dt="2020-11-12T19:52:53.756" v="1697"/>
          <ac:spMkLst>
            <pc:docMk/>
            <pc:sldMk cId="1666138792" sldId="303"/>
            <ac:spMk id="9" creationId="{2A295E0A-D49D-4933-8D56-4BD01157A164}"/>
          </ac:spMkLst>
        </pc:spChg>
        <pc:spChg chg="del">
          <ac:chgData name="Leo Zambrano" userId="84ab1c225aa95ac3" providerId="LiveId" clId="{21BB89A1-78BF-46B2-962D-F8AFEB254382}" dt="2020-11-12T19:53:10.209" v="1702" actId="478"/>
          <ac:spMkLst>
            <pc:docMk/>
            <pc:sldMk cId="1666138792" sldId="303"/>
            <ac:spMk id="19" creationId="{D080D82C-921C-46F2-A343-6AD9A1E4C23E}"/>
          </ac:spMkLst>
        </pc:spChg>
        <pc:spChg chg="del mod">
          <ac:chgData name="Leo Zambrano" userId="84ab1c225aa95ac3" providerId="LiveId" clId="{21BB89A1-78BF-46B2-962D-F8AFEB254382}" dt="2020-11-12T19:54:13.100" v="1707" actId="478"/>
          <ac:spMkLst>
            <pc:docMk/>
            <pc:sldMk cId="1666138792" sldId="303"/>
            <ac:spMk id="22" creationId="{A3A31015-9875-4F3F-9F1B-BDF1DB264592}"/>
          </ac:spMkLst>
        </pc:spChg>
        <pc:spChg chg="del">
          <ac:chgData name="Leo Zambrano" userId="84ab1c225aa95ac3" providerId="LiveId" clId="{21BB89A1-78BF-46B2-962D-F8AFEB254382}" dt="2020-11-12T19:52:55.704" v="1698" actId="478"/>
          <ac:spMkLst>
            <pc:docMk/>
            <pc:sldMk cId="1666138792" sldId="303"/>
            <ac:spMk id="23" creationId="{F45EEB17-6180-4ADF-A5FE-4D72D67100E2}"/>
          </ac:spMkLst>
        </pc:spChg>
        <pc:spChg chg="del">
          <ac:chgData name="Leo Zambrano" userId="84ab1c225aa95ac3" providerId="LiveId" clId="{21BB89A1-78BF-46B2-962D-F8AFEB254382}" dt="2020-11-12T19:54:16.441" v="1708" actId="478"/>
          <ac:spMkLst>
            <pc:docMk/>
            <pc:sldMk cId="1666138792" sldId="303"/>
            <ac:spMk id="26" creationId="{80B8050C-0F11-420E-B49A-90136E07F425}"/>
          </ac:spMkLst>
        </pc:spChg>
        <pc:spChg chg="del mod">
          <ac:chgData name="Leo Zambrano" userId="84ab1c225aa95ac3" providerId="LiveId" clId="{21BB89A1-78BF-46B2-962D-F8AFEB254382}" dt="2020-11-12T19:55:09.374" v="1711" actId="478"/>
          <ac:spMkLst>
            <pc:docMk/>
            <pc:sldMk cId="1666138792" sldId="303"/>
            <ac:spMk id="28" creationId="{2B11A3CE-EB8A-4FDB-8390-B9AB564CF11C}"/>
          </ac:spMkLst>
        </pc:spChg>
        <pc:spChg chg="del">
          <ac:chgData name="Leo Zambrano" userId="84ab1c225aa95ac3" providerId="LiveId" clId="{21BB89A1-78BF-46B2-962D-F8AFEB254382}" dt="2020-11-12T19:55:16.777" v="1713" actId="478"/>
          <ac:spMkLst>
            <pc:docMk/>
            <pc:sldMk cId="1666138792" sldId="303"/>
            <ac:spMk id="30" creationId="{FAB48E27-FCF3-430A-9979-A7B537ECFD3B}"/>
          </ac:spMkLst>
        </pc:spChg>
        <pc:spChg chg="del">
          <ac:chgData name="Leo Zambrano" userId="84ab1c225aa95ac3" providerId="LiveId" clId="{21BB89A1-78BF-46B2-962D-F8AFEB254382}" dt="2020-11-12T19:55:23.475" v="1715" actId="478"/>
          <ac:spMkLst>
            <pc:docMk/>
            <pc:sldMk cId="1666138792" sldId="303"/>
            <ac:spMk id="32" creationId="{FCCD53DB-BE6D-4DBC-8292-FFC37F3A9FF4}"/>
          </ac:spMkLst>
        </pc:spChg>
        <pc:picChg chg="del">
          <ac:chgData name="Leo Zambrano" userId="84ab1c225aa95ac3" providerId="LiveId" clId="{21BB89A1-78BF-46B2-962D-F8AFEB254382}" dt="2020-11-12T19:54:04.844" v="1703" actId="478"/>
          <ac:picMkLst>
            <pc:docMk/>
            <pc:sldMk cId="1666138792" sldId="303"/>
            <ac:picMk id="10" creationId="{29224BD6-8D02-4051-9567-00D116B6C5E2}"/>
          </ac:picMkLst>
        </pc:picChg>
        <pc:picChg chg="del">
          <ac:chgData name="Leo Zambrano" userId="84ab1c225aa95ac3" providerId="LiveId" clId="{21BB89A1-78BF-46B2-962D-F8AFEB254382}" dt="2020-11-12T19:55:02.798" v="1709" actId="478"/>
          <ac:picMkLst>
            <pc:docMk/>
            <pc:sldMk cId="1666138792" sldId="303"/>
            <ac:picMk id="11" creationId="{2DE4A508-FB0F-41E0-9845-8144B5E4554A}"/>
          </ac:picMkLst>
        </pc:picChg>
        <pc:picChg chg="del">
          <ac:chgData name="Leo Zambrano" userId="84ab1c225aa95ac3" providerId="LiveId" clId="{21BB89A1-78BF-46B2-962D-F8AFEB254382}" dt="2020-11-12T19:55:11.820" v="1712" actId="478"/>
          <ac:picMkLst>
            <pc:docMk/>
            <pc:sldMk cId="1666138792" sldId="303"/>
            <ac:picMk id="12" creationId="{7F5A17E6-7949-47E2-9E8D-5A4266033013}"/>
          </ac:picMkLst>
        </pc:picChg>
        <pc:picChg chg="del">
          <ac:chgData name="Leo Zambrano" userId="84ab1c225aa95ac3" providerId="LiveId" clId="{21BB89A1-78BF-46B2-962D-F8AFEB254382}" dt="2020-11-12T19:55:19.080" v="1714" actId="478"/>
          <ac:picMkLst>
            <pc:docMk/>
            <pc:sldMk cId="1666138792" sldId="303"/>
            <ac:picMk id="13" creationId="{15C48024-25FB-4F7B-8FE5-CB5B5A00CD6E}"/>
          </ac:picMkLst>
        </pc:picChg>
        <pc:picChg chg="del">
          <ac:chgData name="Leo Zambrano" userId="84ab1c225aa95ac3" providerId="LiveId" clId="{21BB89A1-78BF-46B2-962D-F8AFEB254382}" dt="2020-11-12T19:52:34.951" v="1688" actId="478"/>
          <ac:picMkLst>
            <pc:docMk/>
            <pc:sldMk cId="1666138792" sldId="303"/>
            <ac:picMk id="17" creationId="{4EA07FA6-E909-4099-84F4-8F6162D502D7}"/>
          </ac:picMkLst>
        </pc:picChg>
        <pc:picChg chg="del">
          <ac:chgData name="Leo Zambrano" userId="84ab1c225aa95ac3" providerId="LiveId" clId="{21BB89A1-78BF-46B2-962D-F8AFEB254382}" dt="2020-11-12T19:54:08.900" v="1705" actId="478"/>
          <ac:picMkLst>
            <pc:docMk/>
            <pc:sldMk cId="1666138792" sldId="303"/>
            <ac:picMk id="21" creationId="{911D220C-2768-473C-A213-BDBC09636086}"/>
          </ac:picMkLst>
        </pc:picChg>
        <pc:cxnChg chg="del">
          <ac:chgData name="Leo Zambrano" userId="84ab1c225aa95ac3" providerId="LiveId" clId="{21BB89A1-78BF-46B2-962D-F8AFEB254382}" dt="2020-11-12T19:53:04.283" v="1701" actId="478"/>
          <ac:cxnSpMkLst>
            <pc:docMk/>
            <pc:sldMk cId="1666138792" sldId="303"/>
            <ac:cxnSpMk id="4" creationId="{71046D30-DF5E-4264-ADE8-D1133FB0DF07}"/>
          </ac:cxnSpMkLst>
        </pc:cxnChg>
        <pc:cxnChg chg="del">
          <ac:chgData name="Leo Zambrano" userId="84ab1c225aa95ac3" providerId="LiveId" clId="{21BB89A1-78BF-46B2-962D-F8AFEB254382}" dt="2020-11-12T19:52:47.167" v="1692" actId="478"/>
          <ac:cxnSpMkLst>
            <pc:docMk/>
            <pc:sldMk cId="1666138792" sldId="303"/>
            <ac:cxnSpMk id="14" creationId="{1E512DAA-4612-4C91-8B72-4FA791C0F283}"/>
          </ac:cxnSpMkLst>
        </pc:cxnChg>
        <pc:cxnChg chg="del">
          <ac:chgData name="Leo Zambrano" userId="84ab1c225aa95ac3" providerId="LiveId" clId="{21BB89A1-78BF-46B2-962D-F8AFEB254382}" dt="2020-11-12T19:52:40.395" v="1690" actId="478"/>
          <ac:cxnSpMkLst>
            <pc:docMk/>
            <pc:sldMk cId="1666138792" sldId="303"/>
            <ac:cxnSpMk id="15" creationId="{68A56926-862A-4900-8DB9-D5EED9520509}"/>
          </ac:cxnSpMkLst>
        </pc:cxnChg>
        <pc:cxnChg chg="del">
          <ac:chgData name="Leo Zambrano" userId="84ab1c225aa95ac3" providerId="LiveId" clId="{21BB89A1-78BF-46B2-962D-F8AFEB254382}" dt="2020-11-12T19:52:58.425" v="1699" actId="478"/>
          <ac:cxnSpMkLst>
            <pc:docMk/>
            <pc:sldMk cId="1666138792" sldId="303"/>
            <ac:cxnSpMk id="16" creationId="{1463D956-853A-4DCA-8C7A-1668CFDCD4AC}"/>
          </ac:cxnSpMkLst>
        </pc:cxnChg>
      </pc:sldChg>
      <pc:sldChg chg="modSp mod">
        <pc:chgData name="Leo Zambrano" userId="84ab1c225aa95ac3" providerId="LiveId" clId="{21BB89A1-78BF-46B2-962D-F8AFEB254382}" dt="2020-11-12T20:17:51.376" v="2376" actId="20577"/>
        <pc:sldMkLst>
          <pc:docMk/>
          <pc:sldMk cId="2594019480" sldId="305"/>
        </pc:sldMkLst>
        <pc:spChg chg="mod">
          <ac:chgData name="Leo Zambrano" userId="84ab1c225aa95ac3" providerId="LiveId" clId="{21BB89A1-78BF-46B2-962D-F8AFEB254382}" dt="2020-11-12T20:17:51.376" v="2376" actId="20577"/>
          <ac:spMkLst>
            <pc:docMk/>
            <pc:sldMk cId="2594019480" sldId="305"/>
            <ac:spMk id="3" creationId="{0883A33B-648B-40E1-8977-73F45E2B33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2F2BDCC7-A3D8-406D-81E7-8875B1AB474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7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57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2BDCC7-A3D8-406D-81E7-8875B1AB474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C27C-BA16-4C82-B4F2-27EF3678F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403" y="480058"/>
            <a:ext cx="7203683" cy="413774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Analysis of</a:t>
            </a:r>
            <a:br>
              <a:rPr lang="en-US" dirty="0"/>
            </a:br>
            <a:r>
              <a:rPr lang="en-US" dirty="0"/>
              <a:t>COVID-19.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 you see the difference?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6261B-B91A-45FF-BC7A-1A8B6426F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958" y="5917624"/>
            <a:ext cx="5837802" cy="460318"/>
          </a:xfrm>
        </p:spPr>
        <p:txBody>
          <a:bodyPr/>
          <a:lstStyle/>
          <a:p>
            <a:r>
              <a:rPr lang="en-US" dirty="0"/>
              <a:t>UTSA Data Analytics Bootcamp Project 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E3C5F9-8DF9-4D89-88B9-96A3AFB146D8}"/>
              </a:ext>
            </a:extLst>
          </p:cNvPr>
          <p:cNvSpPr txBox="1">
            <a:spLocks/>
          </p:cNvSpPr>
          <p:nvPr/>
        </p:nvSpPr>
        <p:spPr>
          <a:xfrm>
            <a:off x="431958" y="6418116"/>
            <a:ext cx="5837802" cy="46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Eltahir</a:t>
            </a:r>
            <a:r>
              <a:rPr lang="en-US" sz="1200" dirty="0"/>
              <a:t> </a:t>
            </a:r>
            <a:r>
              <a:rPr lang="en-US" sz="1200" dirty="0" err="1"/>
              <a:t>Gotar</a:t>
            </a:r>
            <a:r>
              <a:rPr lang="en-US" sz="1200" dirty="0"/>
              <a:t>, Anthony </a:t>
            </a:r>
            <a:r>
              <a:rPr lang="en-US" sz="1200" dirty="0" err="1"/>
              <a:t>Avitia</a:t>
            </a:r>
            <a:r>
              <a:rPr lang="en-US" sz="1200" dirty="0"/>
              <a:t> and Leo Zambrano</a:t>
            </a:r>
          </a:p>
        </p:txBody>
      </p:sp>
    </p:spTree>
    <p:extLst>
      <p:ext uri="{BB962C8B-B14F-4D97-AF65-F5344CB8AC3E}">
        <p14:creationId xmlns:p14="http://schemas.microsoft.com/office/powerpoint/2010/main" val="181219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4028AB-AE49-43F5-BCDA-D3AFC4B51D9B}"/>
              </a:ext>
            </a:extLst>
          </p:cNvPr>
          <p:cNvSpPr txBox="1">
            <a:spLocks/>
          </p:cNvSpPr>
          <p:nvPr/>
        </p:nvSpPr>
        <p:spPr>
          <a:xfrm>
            <a:off x="566296" y="139925"/>
            <a:ext cx="8255585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Covid-19 Cases vs Deaths by State </a:t>
            </a:r>
          </a:p>
        </p:txBody>
      </p:sp>
    </p:spTree>
    <p:extLst>
      <p:ext uri="{BB962C8B-B14F-4D97-AF65-F5344CB8AC3E}">
        <p14:creationId xmlns:p14="http://schemas.microsoft.com/office/powerpoint/2010/main" val="166613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4028AB-AE49-43F5-BCDA-D3AFC4B51D9B}"/>
              </a:ext>
            </a:extLst>
          </p:cNvPr>
          <p:cNvSpPr txBox="1">
            <a:spLocks/>
          </p:cNvSpPr>
          <p:nvPr/>
        </p:nvSpPr>
        <p:spPr>
          <a:xfrm>
            <a:off x="566296" y="139925"/>
            <a:ext cx="8068549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Covid-19 Cases vs </a:t>
            </a:r>
            <a:r>
              <a:rPr lang="en-US" sz="2400" dirty="0" err="1"/>
              <a:t>Reoveries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84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126772"/>
            <a:ext cx="7269480" cy="1325562"/>
          </a:xfrm>
        </p:spPr>
        <p:txBody>
          <a:bodyPr/>
          <a:lstStyle/>
          <a:p>
            <a:r>
              <a:rPr lang="en-US" dirty="0"/>
              <a:t>Based on the analyses, we conclude the following: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691322"/>
            <a:ext cx="6446520" cy="493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original Hypothesis was:</a:t>
            </a:r>
          </a:p>
          <a:p>
            <a:r>
              <a:rPr lang="en-US" dirty="0"/>
              <a:t>The following factors have a correlation to COVID-19 infections</a:t>
            </a:r>
          </a:p>
          <a:p>
            <a:pPr lvl="1"/>
            <a:r>
              <a:rPr lang="en-US" sz="1800" spc="10" dirty="0">
                <a:solidFill>
                  <a:schemeClr val="tx1"/>
                </a:solidFill>
              </a:rPr>
              <a:t>States infection rates do differ.  </a:t>
            </a:r>
          </a:p>
          <a:p>
            <a:pPr lvl="1"/>
            <a:r>
              <a:rPr lang="en-US" sz="1800" spc="10" dirty="0">
                <a:solidFill>
                  <a:schemeClr val="tx1"/>
                </a:solidFill>
              </a:rPr>
              <a:t>COVID-19 death rates also vary by state.  </a:t>
            </a:r>
          </a:p>
          <a:p>
            <a:pPr lvl="1"/>
            <a:r>
              <a:rPr lang="en-US" sz="1800" spc="10" dirty="0">
                <a:solidFill>
                  <a:schemeClr val="tx1"/>
                </a:solidFill>
              </a:rPr>
              <a:t>Recovery rates are rising at a rapid rate.</a:t>
            </a:r>
          </a:p>
          <a:p>
            <a:r>
              <a:rPr lang="en-US" dirty="0"/>
              <a:t>States infection monthly rates continue to rise. </a:t>
            </a:r>
          </a:p>
          <a:p>
            <a:r>
              <a:rPr lang="en-US" dirty="0"/>
              <a:t>Overall we see trends that COVID-19 show recovery rates are rising as stated before.  We believe the high recovery rates are due to better medications and proven medical therapy’s which may lead to faster recoveries. </a:t>
            </a:r>
          </a:p>
          <a:p>
            <a:r>
              <a:rPr lang="en-US" dirty="0"/>
              <a:t>COVID-19 is a new virus so as the disease continues, data points will increase making the information more reliable.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1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37" y="95955"/>
            <a:ext cx="7269480" cy="618878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FCFC0-5298-44D8-9C39-0E85A8CEEBCD}"/>
              </a:ext>
            </a:extLst>
          </p:cNvPr>
          <p:cNvSpPr txBox="1"/>
          <p:nvPr/>
        </p:nvSpPr>
        <p:spPr>
          <a:xfrm>
            <a:off x="502356" y="714833"/>
            <a:ext cx="7019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 Center for Disease Control and Prevention (CDC): Indicators of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COVID-19.  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 The COVID Tracking Project. John Hopkins University.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1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E519-7404-467A-B250-88C12459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7D8A-E000-428B-A4E5-E509F651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factors have a correlation to during COVID-19 epidemic:</a:t>
            </a:r>
          </a:p>
          <a:p>
            <a:pPr lvl="1"/>
            <a:r>
              <a:rPr lang="en-US" dirty="0"/>
              <a:t>Infection Rates</a:t>
            </a:r>
          </a:p>
          <a:p>
            <a:pPr lvl="1"/>
            <a:r>
              <a:rPr lang="en-US" dirty="0"/>
              <a:t>Death Rates</a:t>
            </a:r>
          </a:p>
          <a:p>
            <a:pPr lvl="1"/>
            <a:r>
              <a:rPr lang="en-US" dirty="0"/>
              <a:t>Recovery Rates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How the pandemic rates are changing?  What could be the impact of future COVID-19 rates?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1BDF-8EB6-4AA7-BFAC-5D8EF46A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97" y="139925"/>
            <a:ext cx="7269480" cy="661632"/>
          </a:xfrm>
        </p:spPr>
        <p:txBody>
          <a:bodyPr anchor="ctr">
            <a:normAutofit/>
          </a:bodyPr>
          <a:lstStyle/>
          <a:p>
            <a:r>
              <a:rPr lang="en-US" dirty="0"/>
              <a:t>Current State of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F1DB5-58A7-48DA-9841-1E7FDEF32E06}"/>
              </a:ext>
            </a:extLst>
          </p:cNvPr>
          <p:cNvSpPr txBox="1"/>
          <p:nvPr/>
        </p:nvSpPr>
        <p:spPr>
          <a:xfrm>
            <a:off x="660435" y="885358"/>
            <a:ext cx="4125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following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Infection rates by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Recovery rates by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Death rates by state.</a:t>
            </a:r>
          </a:p>
        </p:txBody>
      </p:sp>
    </p:spTree>
    <p:extLst>
      <p:ext uri="{BB962C8B-B14F-4D97-AF65-F5344CB8AC3E}">
        <p14:creationId xmlns:p14="http://schemas.microsoft.com/office/powerpoint/2010/main" val="65790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A62954-15DA-4434-8AE2-4D3CC048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97" y="139925"/>
            <a:ext cx="7269480" cy="661632"/>
          </a:xfrm>
        </p:spPr>
        <p:txBody>
          <a:bodyPr anchor="ctr">
            <a:normAutofit/>
          </a:bodyPr>
          <a:lstStyle/>
          <a:p>
            <a:r>
              <a:rPr lang="en-US" dirty="0"/>
              <a:t>Current Status of States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498FF-56E6-4AFA-B98D-89DC5B9A8D1E}"/>
              </a:ext>
            </a:extLst>
          </p:cNvPr>
          <p:cNvSpPr txBox="1"/>
          <p:nvPr/>
        </p:nvSpPr>
        <p:spPr>
          <a:xfrm>
            <a:off x="405859" y="1241710"/>
            <a:ext cx="74299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Divided the US by state reviewed what was happening to infection, death and recovery rates to determine: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What states had higher rates.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What states had lower rates.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What was happening on a monthly basis.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6520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CE7F-E9A8-4A6C-8E66-86D14366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89" y="974353"/>
            <a:ext cx="7330987" cy="4856604"/>
          </a:xfrm>
        </p:spPr>
        <p:txBody>
          <a:bodyPr/>
          <a:lstStyle/>
          <a:p>
            <a:r>
              <a:rPr lang="en-US" sz="2400" dirty="0"/>
              <a:t>To select our data within each of the states, we used the following criteria:</a:t>
            </a:r>
          </a:p>
          <a:p>
            <a:pPr lvl="1"/>
            <a:r>
              <a:rPr lang="en-US" sz="2400" dirty="0"/>
              <a:t>Map Location</a:t>
            </a:r>
          </a:p>
          <a:p>
            <a:pPr lvl="1"/>
            <a:r>
              <a:rPr lang="en-US" sz="2400" dirty="0"/>
              <a:t>Confirmed Infections </a:t>
            </a:r>
          </a:p>
          <a:p>
            <a:pPr lvl="1"/>
            <a:r>
              <a:rPr lang="en-US" sz="2400" dirty="0"/>
              <a:t>Deaths</a:t>
            </a:r>
          </a:p>
          <a:p>
            <a:pPr lvl="1"/>
            <a:r>
              <a:rPr lang="en-US" sz="2400" dirty="0"/>
              <a:t>Recovered </a:t>
            </a:r>
          </a:p>
          <a:p>
            <a:pPr lvl="1"/>
            <a:r>
              <a:rPr lang="en-US" sz="2400" dirty="0"/>
              <a:t>Death Percent</a:t>
            </a:r>
          </a:p>
          <a:p>
            <a:pPr lvl="1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1EBB4-E73D-4C65-946D-7713CF0F7219}"/>
              </a:ext>
            </a:extLst>
          </p:cNvPr>
          <p:cNvSpPr txBox="1">
            <a:spLocks/>
          </p:cNvSpPr>
          <p:nvPr/>
        </p:nvSpPr>
        <p:spPr>
          <a:xfrm>
            <a:off x="566297" y="139925"/>
            <a:ext cx="7269480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criteria to determine the data</a:t>
            </a:r>
          </a:p>
        </p:txBody>
      </p:sp>
    </p:spTree>
    <p:extLst>
      <p:ext uri="{BB962C8B-B14F-4D97-AF65-F5344CB8AC3E}">
        <p14:creationId xmlns:p14="http://schemas.microsoft.com/office/powerpoint/2010/main" val="292250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D961DCE-5C3B-4877-B102-12D7061E6DD8}"/>
              </a:ext>
            </a:extLst>
          </p:cNvPr>
          <p:cNvSpPr txBox="1"/>
          <p:nvPr/>
        </p:nvSpPr>
        <p:spPr>
          <a:xfrm>
            <a:off x="718697" y="1208524"/>
            <a:ext cx="54846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sz="2000" dirty="0"/>
              <a:t>During COVID19, levels have increased from month to month for all states.  </a:t>
            </a:r>
          </a:p>
          <a:p>
            <a:pPr algn="l"/>
            <a:r>
              <a:rPr lang="en-US" sz="2000" dirty="0">
                <a:effectLst/>
              </a:rPr>
              <a:t>	-   As the </a:t>
            </a:r>
            <a:r>
              <a:rPr lang="en-US" sz="2000" dirty="0"/>
              <a:t>months</a:t>
            </a:r>
            <a:r>
              <a:rPr lang="en-US" sz="2000" dirty="0">
                <a:effectLst/>
              </a:rPr>
              <a:t> progressed COVID19 	    trend levels for infections, deaths did 	    rise but recovery rates increased at a 	    faster rate. </a:t>
            </a:r>
            <a:br>
              <a:rPr lang="en-US" sz="2000" dirty="0">
                <a:effectLst/>
                <a:latin typeface="Slack-Lato"/>
              </a:rPr>
            </a:b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AB89B5-B2CF-426A-AE36-B4447A3A5940}"/>
              </a:ext>
            </a:extLst>
          </p:cNvPr>
          <p:cNvSpPr txBox="1">
            <a:spLocks/>
          </p:cNvSpPr>
          <p:nvPr/>
        </p:nvSpPr>
        <p:spPr>
          <a:xfrm>
            <a:off x="718697" y="267776"/>
            <a:ext cx="7179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During COVID19 what has happened?</a:t>
            </a:r>
          </a:p>
        </p:txBody>
      </p:sp>
    </p:spTree>
    <p:extLst>
      <p:ext uri="{BB962C8B-B14F-4D97-AF65-F5344CB8AC3E}">
        <p14:creationId xmlns:p14="http://schemas.microsoft.com/office/powerpoint/2010/main" val="188210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0E020F-C936-45CC-8101-96836B886691}"/>
              </a:ext>
            </a:extLst>
          </p:cNvPr>
          <p:cNvSpPr txBox="1">
            <a:spLocks/>
          </p:cNvSpPr>
          <p:nvPr/>
        </p:nvSpPr>
        <p:spPr>
          <a:xfrm>
            <a:off x="566296" y="139925"/>
            <a:ext cx="7491853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COVID19 by State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C1495C-554F-4CFC-A7B8-3996632B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89" y="974354"/>
            <a:ext cx="7553359" cy="612486"/>
          </a:xfrm>
        </p:spPr>
        <p:txBody>
          <a:bodyPr/>
          <a:lstStyle/>
          <a:p>
            <a:pPr lvl="1"/>
            <a:r>
              <a:rPr lang="en-US" dirty="0"/>
              <a:t>COVID19 period for each state sampled below: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E4E9CA-8199-4D9D-AEDF-99CFB363103F}"/>
              </a:ext>
            </a:extLst>
          </p:cNvPr>
          <p:cNvSpPr txBox="1"/>
          <p:nvPr/>
        </p:nvSpPr>
        <p:spPr>
          <a:xfrm>
            <a:off x="318758" y="6303393"/>
            <a:ext cx="1124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0B5729-50DE-44AE-90DC-5C83D70D7466}"/>
              </a:ext>
            </a:extLst>
          </p:cNvPr>
          <p:cNvCxnSpPr>
            <a:cxnSpLocks/>
          </p:cNvCxnSpPr>
          <p:nvPr/>
        </p:nvCxnSpPr>
        <p:spPr>
          <a:xfrm>
            <a:off x="3810426" y="6441892"/>
            <a:ext cx="434257" cy="0"/>
          </a:xfrm>
          <a:prstGeom prst="line">
            <a:avLst/>
          </a:prstGeom>
          <a:ln w="25400">
            <a:solidFill>
              <a:srgbClr val="64A1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DC8089-50CF-4EE9-B815-8F02122C3B02}"/>
              </a:ext>
            </a:extLst>
          </p:cNvPr>
          <p:cNvCxnSpPr>
            <a:cxnSpLocks/>
          </p:cNvCxnSpPr>
          <p:nvPr/>
        </p:nvCxnSpPr>
        <p:spPr>
          <a:xfrm>
            <a:off x="7091802" y="6441892"/>
            <a:ext cx="436416" cy="0"/>
          </a:xfrm>
          <a:prstGeom prst="line">
            <a:avLst/>
          </a:prstGeom>
          <a:ln w="25400">
            <a:solidFill>
              <a:srgbClr val="FFA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1DAE27-D259-4F3D-9648-BEC18C1E64BE}"/>
              </a:ext>
            </a:extLst>
          </p:cNvPr>
          <p:cNvSpPr txBox="1"/>
          <p:nvPr/>
        </p:nvSpPr>
        <p:spPr>
          <a:xfrm>
            <a:off x="1265026" y="6303393"/>
            <a:ext cx="261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anxiety/depression during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9C702F-1126-4C40-99B7-7C8308595DC3}"/>
              </a:ext>
            </a:extLst>
          </p:cNvPr>
          <p:cNvSpPr txBox="1"/>
          <p:nvPr/>
        </p:nvSpPr>
        <p:spPr>
          <a:xfrm>
            <a:off x="4791872" y="6303393"/>
            <a:ext cx="2341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% of anxiety/depression</a:t>
            </a:r>
          </a:p>
        </p:txBody>
      </p:sp>
    </p:spTree>
    <p:extLst>
      <p:ext uri="{BB962C8B-B14F-4D97-AF65-F5344CB8AC3E}">
        <p14:creationId xmlns:p14="http://schemas.microsoft.com/office/powerpoint/2010/main" val="397982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8141837-20BE-4721-B452-9DCE6D86A878}"/>
              </a:ext>
            </a:extLst>
          </p:cNvPr>
          <p:cNvSpPr txBox="1">
            <a:spLocks/>
          </p:cNvSpPr>
          <p:nvPr/>
        </p:nvSpPr>
        <p:spPr>
          <a:xfrm>
            <a:off x="566297" y="139925"/>
            <a:ext cx="7269480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Changes to COVID-19 Rates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55AE1-89C3-4B2C-857B-B1E786C5E3BA}"/>
              </a:ext>
            </a:extLst>
          </p:cNvPr>
          <p:cNvSpPr txBox="1"/>
          <p:nvPr/>
        </p:nvSpPr>
        <p:spPr>
          <a:xfrm>
            <a:off x="660434" y="885358"/>
            <a:ext cx="66703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looking at infections there is  a strong correlation to recovery’s and when expanded to all states the correlation has a stronger presence.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357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4028AB-AE49-43F5-BCDA-D3AFC4B51D9B}"/>
              </a:ext>
            </a:extLst>
          </p:cNvPr>
          <p:cNvSpPr txBox="1">
            <a:spLocks/>
          </p:cNvSpPr>
          <p:nvPr/>
        </p:nvSpPr>
        <p:spPr>
          <a:xfrm>
            <a:off x="566297" y="139925"/>
            <a:ext cx="7269480" cy="66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Covid-19 Cases by State </a:t>
            </a:r>
          </a:p>
        </p:txBody>
      </p:sp>
    </p:spTree>
    <p:extLst>
      <p:ext uri="{BB962C8B-B14F-4D97-AF65-F5344CB8AC3E}">
        <p14:creationId xmlns:p14="http://schemas.microsoft.com/office/powerpoint/2010/main" val="31105151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1028</TotalTime>
  <Words>423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Slack-Lato</vt:lpstr>
      <vt:lpstr>Wingdings 2</vt:lpstr>
      <vt:lpstr>View</vt:lpstr>
      <vt:lpstr> Analysis of COVID-19.   Do you see the difference?</vt:lpstr>
      <vt:lpstr>Hypothesis</vt:lpstr>
      <vt:lpstr>Current State of States</vt:lpstr>
      <vt:lpstr>Current Status of States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Based on the analyses, we conclude the following: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Breakup</dc:title>
  <dc:creator>Kristina Ruhl</dc:creator>
  <cp:lastModifiedBy>Leo Zambrano</cp:lastModifiedBy>
  <cp:revision>62</cp:revision>
  <dcterms:created xsi:type="dcterms:W3CDTF">2020-08-23T16:09:15Z</dcterms:created>
  <dcterms:modified xsi:type="dcterms:W3CDTF">2020-11-12T20:26:51Z</dcterms:modified>
</cp:coreProperties>
</file>