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8309FA-7466-488B-8178-612BDDAD58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F2ECC-0D82-4D28-B3BA-EEE34E7D0E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DF245-876B-4DDA-BEC9-0C63E1D100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ABDFF-3246-4A08-B859-866726FAE8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7FC70-CE54-4398-96C4-F61903E9CB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0117D-BEBA-41EF-9E6B-AB9796F6B4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7BB4F-9B60-4180-9463-AD67E5466D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792A6-9C7C-4C43-AF17-8C3B1F2A19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E87F4-E24B-4F20-8AF2-032EBCAB8C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6AEA6-C038-4795-BE29-E7FC4A831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6D3E83-6312-4DE1-AC2C-83A4ADE94D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4"/>
              </a:spcAft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7F03E-0C1A-47FA-BB4E-5A4513437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r-R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3995702-BCF0-4492-BE02-DDA88E2D7B6D}" type="slidenum"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0000" y="3672000"/>
            <a:ext cx="6192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6000" spc="-1" strike="noStrike">
                <a:solidFill>
                  <a:srgbClr val="000000"/>
                </a:solidFill>
                <a:latin typeface="Arial"/>
              </a:rPr>
              <a:t>Presentation Title</a:t>
            </a:r>
            <a:endParaRPr b="0" lang="de-CH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08000" y="82080"/>
            <a:ext cx="3024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Slide Title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75200" y="6937920"/>
            <a:ext cx="208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Presentation Title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2024-09-16T17:08:32Z</dcterms:created>
  <dc:creator/>
  <dc:description/>
  <dc:language>sr-RS</dc:language>
  <cp:lastModifiedBy/>
  <dcterms:modified xsi:type="dcterms:W3CDTF">2024-09-16T17:12:37Z</dcterms:modified>
  <cp:revision>2</cp:revision>
  <dc:subject/>
  <dc:title/>
</cp:coreProperties>
</file>