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l-PL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Kliknij, aby edytować styl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pl-PL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18-3-19</a:t>
            </a:r>
            <a:endParaRPr b="0"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pl-PL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CF10960-91EC-4372-9CC6-53E011341657}" type="slidenum">
              <a:rPr b="0" lang="pl-PL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&lt;numer&gt;</a:t>
            </a:fld>
            <a:endParaRPr b="0"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Kliknij, aby edytować format tekstu konspektu</a:t>
            </a:r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Drugi poziom konspektu</a:t>
            </a:r>
            <a:endParaRPr b="0" lang="pl-PL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Trzeci poziom konspektu</a:t>
            </a:r>
            <a:endParaRPr b="0" lang="pl-PL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Czwarty poziom konspektu</a:t>
            </a:r>
            <a:endParaRPr b="0" lang="pl-PL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Piąty poziom konspektu</a:t>
            </a:r>
            <a:endParaRPr b="0" lang="pl-PL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Szósty poziom konspektu</a:t>
            </a:r>
            <a:endParaRPr b="0" lang="pl-PL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Siódmy poziom konspektu</a:t>
            </a:r>
            <a:endParaRPr b="0" lang="pl-PL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l-PL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Kliknij, aby edytować styl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Kliknij, aby edytować format tekstu konspektu</a:t>
            </a:r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Drugi poziom konspektu</a:t>
            </a:r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Trzeci poziom konspektu</a:t>
            </a:r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Czwarty poziom konspektu</a:t>
            </a:r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Piąty poziom konspektu</a:t>
            </a:r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Szósty poziom konspektu</a:t>
            </a:r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Siódmy poziom konspektuKliknij, aby edytować style wzorca tekstu</a:t>
            </a:r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pl-PL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Drugi poziom</a:t>
            </a:r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Trzeci poziom</a:t>
            </a:r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pl-P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Czwarty poziom</a:t>
            </a:r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b="0" lang="pl-P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Piąty poziom</a:t>
            </a:r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pl-PL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18-3-19</a:t>
            </a:r>
            <a:endParaRPr b="0"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pl-PL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7549333-1824-48D3-B3BE-40E1E901A756}" type="slidenum">
              <a:rPr b="0" lang="pl-PL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l-PL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Studio Projektowe 1 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pl-PL" sz="3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Członkowie zespołu :</a:t>
            </a:r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3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Bartłomiej Łazarczyk </a:t>
            </a:r>
            <a:r>
              <a:rPr b="0" lang="pl-PL" sz="3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pl-PL" sz="3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Jakub Kacorzyk </a:t>
            </a:r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50004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l-PL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Harmonogram projektu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0" y="1143000"/>
            <a:ext cx="9143640" cy="5714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1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Tydzień 1: Przygotowanie projektu oraz środowiska developerskiego opartego na Docker, utworzenie repozytorium</a:t>
            </a:r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1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Tydzień 2: Uzyskanie dostępu do informacji z wydziału EAIiIB(np. Plan zajęć) lub stworzenie własnej bazy danych reprezentującej dane z uczelni</a:t>
            </a:r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Tydzień 3: Rozpoczęcie prac nad stroną back-end, stworzenie prostej aplikacji REST'owej na frameworku Spring w języku Java</a:t>
            </a:r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Tydzień 4: Dalsze prace nad stroną back-end, stworzenie większości potrzebnych end-point'ów</a:t>
            </a:r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Tydzień 5: Prosta strona wykorzystująca framework Angular, panel logowania, wymiana informacji z przygotowaną wcześniej aplikacją REST</a:t>
            </a:r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Tydzień 6: Stworzenie 'wyglądu bota' w postaci komunikatora</a:t>
            </a:r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Tydzień 7.8: Strona machine learning wykorzystująca DialogFlow, zapoznanie się z wymienioną wcześniej technologią, stworzenie odpowiedniej komunikacji</a:t>
            </a:r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Tydzień 9: Stworzenie w Angularze reprezentacji planu oraz innych założonych funkcjonalności</a:t>
            </a:r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Tydzień 10: Dopracowanie strony front-end</a:t>
            </a:r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Tydzień 11: Kompletna integracja back-end, front-end, Dialog-Flow, dopracowanie aplikacji</a:t>
            </a:r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Tydzień 12,13: Testy aplikacji, poprawki, dopracowanie aplikacji  </a:t>
            </a:r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l-PL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Tydzień 2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457200" y="15840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514440" indent="-5140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Stworzenie własnej bazy danych reprezentującej dane z </a:t>
            </a:r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Wypełnienie bazy danymi pochodzącymi z uczelni</a:t>
            </a:r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0" y="2520000"/>
            <a:ext cx="403200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l-PL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Schemat bazy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4104000" y="144000"/>
            <a:ext cx="4957560" cy="6481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</TotalTime>
  <Application>LibreOffice/5.1.6.2$Linux_X86_64 LibreOffice_project/10m0$Build-2</Application>
  <Words>281</Words>
  <Paragraphs>24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2018-03-13T22:34:37Z</dcterms:created>
  <dc:creator>Użytkownik systemu Windows</dc:creator>
  <dc:description/>
  <dc:language>pl-PL</dc:language>
  <cp:lastModifiedBy/>
  <dcterms:modified xsi:type="dcterms:W3CDTF">2018-03-19T14:42:37Z</dcterms:modified>
  <cp:revision>14</cp:revision>
  <dc:subject/>
  <dc:title>Studio Projektowe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Pokaz na ekranie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