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  <a:endParaRPr b="0"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tytułu</a:t>
            </a:r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  <a:endParaRPr b="0"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Studio Projektowe 1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Członkowie zespołu :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Bartłomiej Łazarczyk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Jakub Kacorzyk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0040" y="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Harmonogram projektu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0" y="1143000"/>
            <a:ext cx="9143280" cy="57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1: Przygotowanie projektu oraz środowiska developerskiego opartego na Docker, utworzenie repozytorium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2: Uzyskanie dostępu do informacji z wydziału EAIiIB(np. Plan zajęć) lub stworzenie własnej bazy danych reprezentującej dane z uczelni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3: Rozpoczęcie prac nad stroną back-end, stworzenie prostej aplikacji REST'owej na frameworku Spring w języku Java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4: Dalsze prace nad stroną back-end, stworzenie większości potrzebnych end-point'ów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5: Prosta strona wykorzystująca framework Angular, panel logowania, wymiana informacji z przygotowaną wcześniej aplikacją REST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6: Stworzenie 'wyglądu bota' w postaci komunikatora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7.8: Strona machine learning wykorzystująca DialogFlow, zapoznanie się z wymienioną wcześniej technologią, stworzenie odpowiedniej komunikacji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9: Stworzenie w Angularze reprezentacji planu oraz innych założonych funkcjonalności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10: Dopracowanie strony front-end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11: Kompletna integracja back-end, front-end, Dialog-Flow, dopracowanie aplikacji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12,13: Testy aplikacji, poprawki, dopracowanie aplikacji 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3-4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Stworzenie aplikacji REST na framework’u Spring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Stworzenie większości endpoint’ów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Problemy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Remote debug na aplikacji dockerowej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Integracja aplikacji z Hibernate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Stworzone endpoint’y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52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/getStudentSchedule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params: index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opis: pobieranie całego planu studenta wg indeksu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/getStudentScheduleForDay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params: index, date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opis: pobieranie planu studenta na dany dzień wg indeksu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/getStudent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params: index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opis: pobieranie studenta wg indeksu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/getConsultationByName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params: name, surname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opis: pobieranie informacji o konsultacjach prowadzącego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Planowane endpoint’y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880" cy="50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Pobieranie tygodniowego planu studenta wg indeksu.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Pobieranie planu zajęć dla prowadzącego.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Pobieranie listy studentów wg grupy/zajęć.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Pobieranie ocen studenta wg zajęć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Pobieranie ocen studentów wg przedmiotu(dla prowadzącego) 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Application>LibreOffice/5.1.6.2$Linux_X86_64 LibreOffice_project/10m0$Build-2</Application>
  <Words>281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2018-03-13T22:34:37Z</dcterms:created>
  <dc:creator>Użytkownik systemu Windows</dc:creator>
  <dc:description/>
  <dc:language>pl-PL</dc:language>
  <cp:lastModifiedBy/>
  <dcterms:modified xsi:type="dcterms:W3CDTF">2018-04-10T22:38:41Z</dcterms:modified>
  <cp:revision>15</cp:revision>
  <dc:subject/>
  <dc:title>Studio Projektowe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