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63" r:id="rId7"/>
    <p:sldId id="261" r:id="rId8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Obraz 3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Obraz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Obraz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Obraz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Studio Projektowe 1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Członkowie zespołu :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Bartłomiej Łazarczyk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Jakub Kacorzyk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004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Harmonogram projektu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1143000"/>
            <a:ext cx="9143280" cy="57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1: Przygotowanie projektu oraz środowiska developerskiego opartego na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utworzenie repozytorium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2: Uzyskanie dostępu do informacji z wydziału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EAIiIB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(np. Plan zajęć) lub stworzenie własnej bazy danych reprezentującej dane z uczelni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3: Rozpoczęcie prac nad stroną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stworzenie prostej aplikacji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REST'owej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frameworku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Spring w języku Java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4: Dalsze prace nad stroną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stworzenie większości potrzebnych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end-point'ów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5: Prosta strona wykorzystująca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panel logowania, wymiana informacji z przygotowaną wcześniej aplikacją REST</a:t>
            </a:r>
            <a:endParaRPr lang="pl-PL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6: Stworzenie 'wyglądu bota' w postaci komunikatora</a:t>
            </a:r>
            <a:endParaRPr lang="pl-PL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7.8: Strona </a:t>
            </a:r>
            <a:r>
              <a:rPr lang="pl-PL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</a:t>
            </a:r>
            <a:r>
              <a:rPr lang="pl-PL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learning wykorzystująca </a:t>
            </a:r>
            <a:r>
              <a:rPr lang="pl-PL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DialogFlow</a:t>
            </a:r>
            <a:r>
              <a:rPr lang="pl-PL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zapoznanie się z wymienioną wcześniej technologią, stworzenie odpowiedniej komunikacji</a:t>
            </a:r>
            <a:endParaRPr lang="pl-PL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9: Stworzenie w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Angularze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reprezentacji planu oraz innych założonych funkcjonalności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10: Dopracowanie strony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11: Kompletna integracja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Dialog-Flow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dopracowanie aplikacji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12,13: Testy aplikacji, poprawki, dopracowanie aplikacji  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</a:t>
            </a:r>
            <a:r>
              <a:rPr lang="pl-PL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i 6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reszty </a:t>
            </a:r>
            <a:r>
              <a:rPr lang="pl-PL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endpoint’ów</a:t>
            </a:r>
            <a:endParaRPr lang="pl-PL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Przepisanie aplikacji na </a:t>
            </a:r>
            <a:r>
              <a:rPr lang="pl-PL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hibernate</a:t>
            </a:r>
            <a:endParaRPr lang="pl-PL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Zapoznanie się z </a:t>
            </a:r>
            <a:r>
              <a:rPr lang="pl-PL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Dialogflow</a:t>
            </a:r>
            <a:endParaRPr lang="pl-PL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pierwszych dialogów 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dirty="0" err="1" smtClean="0"/>
              <a:t>Dialogflow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126876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stworznie</a:t>
            </a:r>
            <a:r>
              <a:rPr lang="pl-PL" dirty="0" smtClean="0"/>
              <a:t> pierwszego typu dialogu – obsługa zapytań o plan na zadany przedział czasowy dla danego studenta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dodanie fraz uczących oraz parametrów niezbędnych (takich o które bot się musi dopytać aby był w stanie przedstawić plan)</a:t>
            </a:r>
            <a:endParaRPr lang="pl-PL" dirty="0"/>
          </a:p>
        </p:txBody>
      </p:sp>
      <p:pic>
        <p:nvPicPr>
          <p:cNvPr id="6" name="Obraz 5" descr="Dialogflow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924944"/>
            <a:ext cx="7849281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 descr="Dialog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00808"/>
            <a:ext cx="7704488" cy="4823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Stworzone </a:t>
            </a:r>
            <a:r>
              <a:rPr lang="pl-PL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endpoint’y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50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tygodniowego planu studenta wg indeksu.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planu zajęć dla prowadzącego.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listy studentów wg grupy/zajęć.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ocen studenta wg zajęć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Pobieranie ocen studentów wg przedmiotu(dla prowadzącego) 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261</Words>
  <Application>Microsoft Office PowerPoint</Application>
  <PresentationFormat>Pokaz na ekranie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Slajd 1</vt:lpstr>
      <vt:lpstr>Slajd 2</vt:lpstr>
      <vt:lpstr>Slajd 3</vt:lpstr>
      <vt:lpstr>Dialogflow</vt:lpstr>
      <vt:lpstr>Slajd 5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Projektowe 1</dc:title>
  <dc:subject/>
  <dc:creator>Użytkownik systemu Windows</dc:creator>
  <dc:description/>
  <cp:lastModifiedBy>Użytkownik systemu Windows</cp:lastModifiedBy>
  <cp:revision>20</cp:revision>
  <dcterms:created xsi:type="dcterms:W3CDTF">2018-03-13T22:34:37Z</dcterms:created>
  <dcterms:modified xsi:type="dcterms:W3CDTF">2018-04-25T07:29:36Z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