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63" r:id="rId7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az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Obraz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Obraz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Obraz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Projektowe 1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Członkowie zespołu :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Bartłomiej Łazarczyk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Jakub Kacorzyk 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00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Harmonogram projektu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1143000"/>
            <a:ext cx="9143280" cy="57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1: Przygotowanie projektu oraz środowiska developerskiego opartego 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utworzenie repozytorium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2: Uzyskanie dostępu do informacji z wydziału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EAIiIB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(np. Plan zajęć) lub stworzenie własnej bazy danych reprezentującej dane z uczelni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3: Rozpoczęcie prac nad stroną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stworzenie prostej aplikacji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REST'owej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frameworku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Spring w języku Java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4: Dalsze prace nad stroną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stworzenie większości potrzebnych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end-point'ów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5: Prosta strona wykorzystująca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panel logowania, wymiana informacji z przygotowaną wcześniej aplikacją REST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6: Stworzenie 'wyglądu bota' w postaci komunikatora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7.8: Strona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learning wykorzystująca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DialogFlow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zapoznanie się z wymienioną wcześniej technologią, stworzenie odpowiedniej komunikacji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9: Stworzenie w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Angularze</a:t>
            </a: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reprezentacji planu oraz innych założonych funkcjonalności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10: Dopracowanie strony </a:t>
            </a:r>
            <a:r>
              <a:rPr lang="pl-PL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endParaRPr lang="pl-PL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11: Kompletna integracja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back-end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l-PL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Dialog-Flow</a:t>
            </a: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dopracowanie aplikacji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l-PL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12,13: Testy aplikacji, poprawki, dopracowanie aplikacji  </a:t>
            </a: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Tydzień </a:t>
            </a:r>
            <a:r>
              <a:rPr lang="pl-PL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Integracja </a:t>
            </a:r>
            <a:r>
              <a:rPr lang="pl-PL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front-endu</a:t>
            </a: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pl-PL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</a:t>
            </a: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Dialogflow</a:t>
            </a:r>
            <a:endParaRPr lang="pl-PL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strony logowania aplikacji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</a:t>
            </a:r>
            <a:r>
              <a:rPr lang="pl-PL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indentów</a:t>
            </a: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pl-PL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Dialoflow</a:t>
            </a:r>
            <a:endParaRPr lang="pl-PL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</a:t>
            </a:r>
            <a:r>
              <a:rPr lang="pl-PL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entities</a:t>
            </a: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pl-PL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Dialogflow</a:t>
            </a:r>
            <a:endParaRPr lang="pl-PL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Stworzenie dialogów </a:t>
            </a:r>
            <a:r>
              <a:rPr lang="pl-PL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zwiazanych</a:t>
            </a:r>
            <a:r>
              <a:rPr lang="pl-PL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studentem i prowadzącym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dirty="0" smtClean="0"/>
              <a:t>Stworzone dialogi</a:t>
            </a:r>
            <a:endParaRPr lang="pl-PL" sz="4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67544" y="1340768"/>
            <a:ext cx="82089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400" dirty="0" err="1" smtClean="0"/>
              <a:t>GroupGrades</a:t>
            </a:r>
            <a:r>
              <a:rPr lang="pl-PL" sz="2400" dirty="0" smtClean="0"/>
              <a:t> – stworzone dla prowadzącego, obsługuje dialogi przeznaczone do wyświetlania ocen studentów danej grupy przedmiotowej. Parametry : Nazwa przedmiotu, Nazwa Akcji, Rola.</a:t>
            </a:r>
          </a:p>
          <a:p>
            <a:pPr>
              <a:buFont typeface="Arial" pitchFamily="34" charset="0"/>
              <a:buChar char="•"/>
            </a:pPr>
            <a:endParaRPr lang="pl-PL" sz="20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pl-PL" sz="2400" dirty="0" err="1" smtClean="0"/>
              <a:t>StudentGrades</a:t>
            </a:r>
            <a:r>
              <a:rPr lang="pl-PL" sz="2400" dirty="0" smtClean="0"/>
              <a:t> – stworzone dla studenta, aby mógł sprawdzić swoje oceny z danego przedmiotu. Parametry : Nazwa przedmiotu, Nazwa Akcji, Rola. (numer studenta będzie podawana podczas logowania do aplikacji)</a:t>
            </a:r>
            <a:endParaRPr lang="pl-P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240" cy="1144800"/>
          </a:xfrm>
        </p:spPr>
        <p:txBody>
          <a:bodyPr/>
          <a:lstStyle/>
          <a:p>
            <a:r>
              <a:rPr lang="pl-PL" dirty="0" smtClean="0"/>
              <a:t>		</a:t>
            </a:r>
            <a:endParaRPr lang="pl-PL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611560" y="260648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Stworzona</a:t>
            </a:r>
            <a:r>
              <a:rPr kumimoji="0" lang="pl-PL" sz="4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strona logowania </a:t>
            </a:r>
            <a:endParaRPr kumimoji="0" lang="pl-PL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9552" y="14847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Dzięki niej jesteśmy w stanie odróżnić prowadzącego od studenta oraz otrzymujemy jego numer, który będzie potrzebny przy </a:t>
            </a:r>
            <a:r>
              <a:rPr lang="pl-PL" sz="2400" dirty="0" smtClean="0"/>
              <a:t>selekcjonowaniu</a:t>
            </a:r>
            <a:r>
              <a:rPr lang="pl-PL" sz="2400" dirty="0" smtClean="0"/>
              <a:t> </a:t>
            </a:r>
            <a:r>
              <a:rPr lang="pl-PL" sz="2400" dirty="0" smtClean="0"/>
              <a:t>danych z bazy.</a:t>
            </a:r>
            <a:endParaRPr lang="pl-PL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288</Words>
  <Application>Microsoft Office PowerPoint</Application>
  <PresentationFormat>Pokaz na ekranie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Slajd 1</vt:lpstr>
      <vt:lpstr>Slajd 2</vt:lpstr>
      <vt:lpstr>Slajd 3</vt:lpstr>
      <vt:lpstr>Stworzone dialogi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Projektowe 1</dc:title>
  <dc:creator>Użytkownik systemu Windows</dc:creator>
  <cp:lastModifiedBy>Użytkownik systemu Windows</cp:lastModifiedBy>
  <cp:revision>22</cp:revision>
  <dcterms:created xsi:type="dcterms:W3CDTF">2018-03-13T22:34:37Z</dcterms:created>
  <dcterms:modified xsi:type="dcterms:W3CDTF">2018-05-16T07:54:45Z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