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3209-F0DB-430C-B748-F82CCEEED909}" type="datetimeFigureOut">
              <a:rPr lang="pl-PL" smtClean="0"/>
              <a:pPr/>
              <a:t>14.03.2018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313-3508-489C-B384-9FC259121F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3209-F0DB-430C-B748-F82CCEEED909}" type="datetimeFigureOut">
              <a:rPr lang="pl-PL" smtClean="0"/>
              <a:pPr/>
              <a:t>14.03.2018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313-3508-489C-B384-9FC259121F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3209-F0DB-430C-B748-F82CCEEED909}" type="datetimeFigureOut">
              <a:rPr lang="pl-PL" smtClean="0"/>
              <a:pPr/>
              <a:t>14.03.2018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313-3508-489C-B384-9FC259121F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3209-F0DB-430C-B748-F82CCEEED909}" type="datetimeFigureOut">
              <a:rPr lang="pl-PL" smtClean="0"/>
              <a:pPr/>
              <a:t>14.03.2018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313-3508-489C-B384-9FC259121F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3209-F0DB-430C-B748-F82CCEEED909}" type="datetimeFigureOut">
              <a:rPr lang="pl-PL" smtClean="0"/>
              <a:pPr/>
              <a:t>14.03.2018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313-3508-489C-B384-9FC259121F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3209-F0DB-430C-B748-F82CCEEED909}" type="datetimeFigureOut">
              <a:rPr lang="pl-PL" smtClean="0"/>
              <a:pPr/>
              <a:t>14.03.2018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313-3508-489C-B384-9FC259121F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3209-F0DB-430C-B748-F82CCEEED909}" type="datetimeFigureOut">
              <a:rPr lang="pl-PL" smtClean="0"/>
              <a:pPr/>
              <a:t>14.03.2018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313-3508-489C-B384-9FC259121F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3209-F0DB-430C-B748-F82CCEEED909}" type="datetimeFigureOut">
              <a:rPr lang="pl-PL" smtClean="0"/>
              <a:pPr/>
              <a:t>14.03.2018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313-3508-489C-B384-9FC259121F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3209-F0DB-430C-B748-F82CCEEED909}" type="datetimeFigureOut">
              <a:rPr lang="pl-PL" smtClean="0"/>
              <a:pPr/>
              <a:t>14.03.2018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313-3508-489C-B384-9FC259121F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3209-F0DB-430C-B748-F82CCEEED909}" type="datetimeFigureOut">
              <a:rPr lang="pl-PL" smtClean="0"/>
              <a:pPr/>
              <a:t>14.03.2018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313-3508-489C-B384-9FC259121F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3209-F0DB-430C-B748-F82CCEEED909}" type="datetimeFigureOut">
              <a:rPr lang="pl-PL" smtClean="0"/>
              <a:pPr/>
              <a:t>14.03.2018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C313-3508-489C-B384-9FC259121F0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3209-F0DB-430C-B748-F82CCEEED909}" type="datetimeFigureOut">
              <a:rPr lang="pl-PL" smtClean="0"/>
              <a:pPr/>
              <a:t>14.03.2018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C313-3508-489C-B384-9FC259121F0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Studio Projektowe 1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Członkowie zespołu :</a:t>
            </a:r>
          </a:p>
          <a:p>
            <a:r>
              <a:rPr lang="pl-PL" dirty="0" smtClean="0"/>
              <a:t>Bartłomiej Łazarczyk </a:t>
            </a:r>
            <a:br>
              <a:rPr lang="pl-PL" dirty="0" smtClean="0"/>
            </a:br>
            <a:r>
              <a:rPr lang="pl-PL" dirty="0" smtClean="0"/>
              <a:t>Jakub </a:t>
            </a:r>
            <a:r>
              <a:rPr lang="pl-PL" dirty="0" err="1" smtClean="0"/>
              <a:t>Kacorzyk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Temat projektu 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    Tematem naszego projektu jest implementacja  inteligentnego bota </a:t>
            </a:r>
            <a:r>
              <a:rPr lang="pl-PL" dirty="0" smtClean="0"/>
              <a:t>służącego </a:t>
            </a:r>
            <a:r>
              <a:rPr lang="pl-PL" dirty="0"/>
              <a:t>do ułatwienia komunikacji </a:t>
            </a:r>
            <a:r>
              <a:rPr lang="pl-PL" dirty="0" smtClean="0"/>
              <a:t>Student-Uczelnia, który wykorzystuje </a:t>
            </a:r>
            <a:r>
              <a:rPr lang="pl-PL" dirty="0" err="1"/>
              <a:t>machine</a:t>
            </a:r>
            <a:r>
              <a:rPr lang="pl-PL" dirty="0"/>
              <a:t> learning</a:t>
            </a:r>
            <a:r>
              <a:rPr lang="pl-PL" dirty="0" smtClean="0"/>
              <a:t>. </a:t>
            </a:r>
            <a:r>
              <a:rPr lang="pl-PL" dirty="0"/>
              <a:t>Projekt zakłada stworzenie jak najbardziej intuicyjnego interfejsu wymiany informacji między studentem a uczelnią. Aby to osiągnąć, chcemy stworzyć aplikację webową zawierającą inteligentnego bota służącego do komunikacji. Bot ten wykorzystywałby </a:t>
            </a:r>
            <a:r>
              <a:rPr lang="pl-PL" dirty="0" err="1"/>
              <a:t>machine</a:t>
            </a:r>
            <a:r>
              <a:rPr lang="pl-PL" dirty="0"/>
              <a:t> learning do rozpoznawania pewnych wzorców, przetwarzania nietypowych pytań ze strony użytkownika, przetwarzania przebiegu całej rozmowy.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Funkcjonalności 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Panel logowania poprzez indeks uczelni</a:t>
            </a:r>
          </a:p>
          <a:p>
            <a:r>
              <a:rPr lang="pl-PL" dirty="0" smtClean="0"/>
              <a:t>Dynamicznie zmieniający się kalendarz </a:t>
            </a:r>
          </a:p>
          <a:p>
            <a:r>
              <a:rPr lang="pl-PL" dirty="0" smtClean="0"/>
              <a:t>Komunikowanie oraz wyświetlanie na kalendarzu: zajęć, planu, godzin otwarcia dziekanatu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pl-PL" dirty="0" smtClean="0"/>
              <a:t>Harmonogram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Tydzień 1: Przygotowanie projektu oraz środowiska developerskiego opartego na </a:t>
            </a:r>
            <a:r>
              <a:rPr lang="pl-PL" dirty="0" err="1" smtClean="0"/>
              <a:t>Docker</a:t>
            </a:r>
            <a:r>
              <a:rPr lang="pl-PL" dirty="0" smtClean="0"/>
              <a:t>, utworzenie repozytorium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Tydzień 2: Uzyskanie dostępu do informacji z wydziału </a:t>
            </a:r>
            <a:r>
              <a:rPr lang="pl-PL" dirty="0" err="1" smtClean="0"/>
              <a:t>EAIiIB</a:t>
            </a:r>
            <a:r>
              <a:rPr lang="pl-PL" dirty="0" smtClean="0"/>
              <a:t>(np. Plan zajęć) lub stworzenie własnej bazy danych reprezentującej dane z uczelni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Tydzień 3: Rozpoczęcie prac nad stroną </a:t>
            </a:r>
            <a:r>
              <a:rPr lang="pl-PL" dirty="0" err="1" smtClean="0"/>
              <a:t>back-end</a:t>
            </a:r>
            <a:r>
              <a:rPr lang="pl-PL" dirty="0" smtClean="0"/>
              <a:t>, stworzenie prostej aplikacji </a:t>
            </a:r>
            <a:r>
              <a:rPr lang="pl-PL" dirty="0" err="1" smtClean="0"/>
              <a:t>REST'owej</a:t>
            </a:r>
            <a:r>
              <a:rPr lang="pl-PL" dirty="0" smtClean="0"/>
              <a:t> na </a:t>
            </a:r>
            <a:r>
              <a:rPr lang="pl-PL" dirty="0" err="1" smtClean="0"/>
              <a:t>frameworku</a:t>
            </a:r>
            <a:r>
              <a:rPr lang="pl-PL" dirty="0" smtClean="0"/>
              <a:t> Spring w języku Java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Tydzień 4: Dalsze prace nad stroną </a:t>
            </a:r>
            <a:r>
              <a:rPr lang="pl-PL" dirty="0" err="1" smtClean="0"/>
              <a:t>back-end</a:t>
            </a:r>
            <a:r>
              <a:rPr lang="pl-PL" dirty="0" smtClean="0"/>
              <a:t>, stworzenie większości potrzebnych </a:t>
            </a:r>
            <a:r>
              <a:rPr lang="pl-PL" dirty="0" err="1" smtClean="0"/>
              <a:t>end-point</a:t>
            </a:r>
            <a:r>
              <a:rPr lang="pl-PL" dirty="0" smtClean="0"/>
              <a:t>'</a:t>
            </a:r>
            <a:r>
              <a:rPr lang="en-US" dirty="0" err="1" smtClean="0"/>
              <a:t>ów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Tydzień 5: Prosta strona wykorzystująca </a:t>
            </a:r>
            <a:r>
              <a:rPr lang="pl-PL" dirty="0" err="1" smtClean="0"/>
              <a:t>framework</a:t>
            </a:r>
            <a:r>
              <a:rPr lang="pl-PL" dirty="0" smtClean="0"/>
              <a:t> </a:t>
            </a:r>
            <a:r>
              <a:rPr lang="pl-PL" dirty="0" err="1" smtClean="0"/>
              <a:t>Angular</a:t>
            </a:r>
            <a:r>
              <a:rPr lang="pl-PL" dirty="0" smtClean="0"/>
              <a:t>, panel logowania, wymiana informacji z przygotowaną wcześniej aplikacją REST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Tydzień 6: Stworzenie 'wyglądu bota' w postaci komunikatora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Tydzień 7.8: Strona </a:t>
            </a:r>
            <a:r>
              <a:rPr lang="pl-PL" dirty="0" err="1" smtClean="0"/>
              <a:t>machine</a:t>
            </a:r>
            <a:r>
              <a:rPr lang="pl-PL" dirty="0" smtClean="0"/>
              <a:t> learning wykorzystująca </a:t>
            </a:r>
            <a:r>
              <a:rPr lang="pl-PL" dirty="0" err="1" smtClean="0"/>
              <a:t>DialogFlow</a:t>
            </a:r>
            <a:r>
              <a:rPr lang="pl-PL" dirty="0" smtClean="0"/>
              <a:t>, zapoznanie się z wymienioną wcześniej technologią, stworzenie odpowiedniej komunikacji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Tydzień 9: Stworzenie w </a:t>
            </a:r>
            <a:r>
              <a:rPr lang="pl-PL" dirty="0" err="1" smtClean="0"/>
              <a:t>Angularze</a:t>
            </a:r>
            <a:r>
              <a:rPr lang="pl-PL" dirty="0" smtClean="0"/>
              <a:t> reprezentacji planu oraz innych założonych funkcjonalności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Tydzień 10: Dopracowanie strony </a:t>
            </a:r>
            <a:r>
              <a:rPr lang="pl-PL" dirty="0" err="1" smtClean="0"/>
              <a:t>front-end</a:t>
            </a: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Tydzień 11: Kompletna integracja </a:t>
            </a:r>
            <a:r>
              <a:rPr lang="pl-PL" dirty="0" err="1" smtClean="0"/>
              <a:t>back-end</a:t>
            </a:r>
            <a:r>
              <a:rPr lang="pl-PL" dirty="0" smtClean="0"/>
              <a:t>, </a:t>
            </a:r>
            <a:r>
              <a:rPr lang="pl-PL" dirty="0" err="1" smtClean="0"/>
              <a:t>front-end</a:t>
            </a:r>
            <a:r>
              <a:rPr lang="pl-PL" dirty="0" smtClean="0"/>
              <a:t>, </a:t>
            </a:r>
            <a:r>
              <a:rPr lang="pl-PL" dirty="0" err="1" smtClean="0"/>
              <a:t>Dialog-Flow</a:t>
            </a:r>
            <a:r>
              <a:rPr lang="pl-PL" dirty="0" smtClean="0"/>
              <a:t>, dopracowanie aplikacji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Tydzień 12,13: Testy aplikacji, poprawki, dopracowanie aplikacji  </a:t>
            </a:r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/>
              <a:t>Tydzień </a:t>
            </a:r>
            <a:r>
              <a:rPr lang="pl-PL" sz="4000" dirty="0" smtClean="0"/>
              <a:t>1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Przygotowanie projektu oraz środowiska developerskiego opartego na </a:t>
            </a:r>
            <a:r>
              <a:rPr lang="pl-PL" dirty="0" err="1" smtClean="0"/>
              <a:t>Docker</a:t>
            </a:r>
            <a:endParaRPr lang="pl-PL" dirty="0" smtClean="0"/>
          </a:p>
          <a:p>
            <a:r>
              <a:rPr lang="pl-PL" dirty="0" smtClean="0"/>
              <a:t>utworzenie repozytorium na platformie </a:t>
            </a:r>
            <a:r>
              <a:rPr lang="pl-PL" dirty="0" err="1" smtClean="0"/>
              <a:t>GitHub</a:t>
            </a:r>
            <a:endParaRPr lang="pl-PL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281</Words>
  <Application>Microsoft Office PowerPoint</Application>
  <PresentationFormat>Pokaz na ekranie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Studio Projektowe 1 </vt:lpstr>
      <vt:lpstr>Temat projektu :</vt:lpstr>
      <vt:lpstr>Funkcjonalności :</vt:lpstr>
      <vt:lpstr>Harmonogram projektu</vt:lpstr>
      <vt:lpstr>Tydzień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Projektowe 1</dc:title>
  <dc:creator>Użytkownik systemu Windows</dc:creator>
  <cp:lastModifiedBy>Użytkownik systemu Windows</cp:lastModifiedBy>
  <cp:revision>12</cp:revision>
  <dcterms:created xsi:type="dcterms:W3CDTF">2018-03-13T22:34:37Z</dcterms:created>
  <dcterms:modified xsi:type="dcterms:W3CDTF">2018-03-14T10:41:41Z</dcterms:modified>
</cp:coreProperties>
</file>