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Obraz 33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Obraz 34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Obraz 6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Obraz 7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tytułu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Studio Projektowe 1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Członkowie zespołu :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Bartłomiej Łazarczyk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Jakub Kacorzyk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004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Harmonogram projektu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1143000"/>
            <a:ext cx="9143280" cy="57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1: Przygotowanie projektu oraz środowiska developerskiego opartego na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utworzenie repozytorium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2: Uzyskanie dostępu do informacji z wydziału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EAIiIB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(np. Plan zajęć) lub stworzenie własnej bazy danych reprezentującej dane z uczelni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3: Rozpoczęcie prac nad stroną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back-end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stworzenie prostej aplikacji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REST'owej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na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frameworku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Spring w języku Java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4: Dalsze prace nad stroną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back-end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stworzenie większości potrzebnych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end-point'ów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5: Prosta strona wykorzystująca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framework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panel logowania, wymiana informacji z przygotowaną wcześniej aplikacją REST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6: Stworzenie 'wyglądu bota' w postaci komunikatora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7.8: Strona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learning wykorzystująca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DialogFlow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zapoznanie się z wymienioną wcześniej technologią, stworzenie odpowiedniej komunikacji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9: Stworzenie w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Angularze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reprezentacji planu oraz innych założonych funkcjonalności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10: Dopracowanie strony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front-end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11: Kompletna integracja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back-end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front-end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Dialog-Flow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dopracowanie aplikacji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12,13: Testy aplikacji, poprawki, dopracowanie aplikacji  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3-4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aplikacji REST na framework’u Spring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większości endpoint’ów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Problemy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 debug na aplikacji dockerowej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Integracja aplikacji z Hibernate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Stworzone endpoint’y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52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  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getStudentSchedule</a:t>
            </a: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pl-PL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opis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pobieranie całego planu studenta wg </a:t>
            </a: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indeksu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  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getStudentScheduleForDay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pl-PL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l-PL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opis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pobieranie planu studenta na dany dzień wg </a:t>
            </a: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indeksu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  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getStudent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pl-PL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opis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pobieranie studenta wg </a:t>
            </a: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indeksu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endParaRPr lang="pl-P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 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getConsultationByName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pl-PL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l-PL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surname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opis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pobieranie informacji o konsultacjach prowadzącego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Planowane endpoint’y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50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tygodniowego planu studenta wg indeksu.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planu zajęć dla prowadzącego.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listy studentów wg grupy/zajęć.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ocen studenta wg zajęć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ocen studentów wg przedmiotu(dla prowadzącego) 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229</Words>
  <Application>Microsoft Office PowerPoint</Application>
  <PresentationFormat>Pokaz na ekranie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Slajd 1</vt:lpstr>
      <vt:lpstr>Slajd 2</vt:lpstr>
      <vt:lpstr>Slajd 3</vt:lpstr>
      <vt:lpstr>Slajd 4</vt:lpstr>
      <vt:lpstr>Slajd 5</vt:lpstr>
      <vt:lpstr>Slajd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Projektowe 1</dc:title>
  <dc:subject/>
  <dc:creator>Użytkownik systemu Windows</dc:creator>
  <dc:description/>
  <cp:lastModifiedBy>Użytkownik systemu Windows</cp:lastModifiedBy>
  <cp:revision>17</cp:revision>
  <dcterms:created xsi:type="dcterms:W3CDTF">2018-03-13T22:34:37Z</dcterms:created>
  <dcterms:modified xsi:type="dcterms:W3CDTF">2018-04-10T21:24:11Z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