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7C2103-6661-BEC9-EDF0-1249B155E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7D03A37-1FCE-EAF4-94A5-8372BB4F4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1E20311-7637-8BE1-74F5-7A90BAEC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79CC-E490-41B2-B89F-7E0CC4F0CA59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79AD8AE-1DBF-A9FB-A32B-F957E257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23B216-B52A-183B-F387-890AAD11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F7F1-9807-4599-8F16-35680471B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227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73A1B1-835B-F1D0-2688-C84E1CCD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46CE41A-BEF7-380D-B92E-9ED2DA77F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1117769-0B06-C698-9CA3-C707C866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79CC-E490-41B2-B89F-7E0CC4F0CA59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143D9F-FEA6-A66B-2EA3-B334EA14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7CCB9C8-BB0E-728F-36E5-F74A8492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F7F1-9807-4599-8F16-35680471B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596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11F2062-D490-E78C-3EA4-1196CF276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BF8FCF7-77A7-7A1B-A021-26B88A8F4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FF68BCD-CC35-B301-CE84-D6DF3876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79CC-E490-41B2-B89F-7E0CC4F0CA59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528B625-69D4-5561-95B9-C50F0AF1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C0BF195-3AC6-6590-C7E8-A16C49CD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F7F1-9807-4599-8F16-35680471B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548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F6D479-0309-50DD-0ADE-E63384F2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8C4619-D696-BDB7-5FE6-DF059E67C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97AC4D0-546F-3900-6885-9F7E9D26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79CC-E490-41B2-B89F-7E0CC4F0CA59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ADD8389-CD32-6C58-B626-9C0E5DD8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C698266-57C0-C902-9779-877D95B4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F7F1-9807-4599-8F16-35680471B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070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0D0DFB-3032-0515-53A3-682C7C6D8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0723E22-46F1-B5F9-6B81-A03B7E76D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CA44A05-6A44-F211-6571-BF17BC4D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79CC-E490-41B2-B89F-7E0CC4F0CA59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144AF8-E972-BC6E-5580-E5D226CDB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FA74D70-0B31-EAB3-5638-A4F76187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F7F1-9807-4599-8F16-35680471B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501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597911-F54E-AA2D-284E-A5088487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95EEAA-C27B-0FDD-76D5-8A6CCF287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156EC63-025A-E226-A756-FEAD77439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6F976A6-BF52-A0B6-8E9E-4D76A3F9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79CC-E490-41B2-B89F-7E0CC4F0CA59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8B33C87-A692-5D7C-16CC-99BAE5BFE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428F1F6-5666-322C-81CE-C28707290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F7F1-9807-4599-8F16-35680471B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891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E9BA30-2BA0-1310-5C0D-C49FDD34B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6D3BAFB-DFE8-B3BB-98D2-7ABC01E33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F0F2718-5604-458D-082D-B2ADB89F6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4F38C36-C1D8-05A0-A061-06DCB326D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97B796C-70A5-D98E-C84A-D6A62933D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9D822D8-E5F8-0681-6D25-B1B3EBC2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79CC-E490-41B2-B89F-7E0CC4F0CA59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94854A6-FF63-A77F-23AC-7E279EC34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FC094F4-60ED-9F35-F96B-4347FB6C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F7F1-9807-4599-8F16-35680471B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574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E9F490-9AB1-5E42-4B14-123232D7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82FE3E8-666B-EA81-89D1-DE7460E6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79CC-E490-41B2-B89F-7E0CC4F0CA59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C33DC51-1183-3D30-A586-13110318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9CD1EC8-12A2-AD3B-8B1C-A4E16BB8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F7F1-9807-4599-8F16-35680471B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147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98FA254-FD40-FED1-7C4E-227D9DFA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79CC-E490-41B2-B89F-7E0CC4F0CA59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57FF8E0-EC21-FEB6-7C78-9623AF94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7386940-615A-6603-4B0C-52F367C4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F7F1-9807-4599-8F16-35680471B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443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253080-D7AD-7B0D-D247-2D4DA5A6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197434-CFDA-E1A9-F688-343AE699A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28AEEE2-FDF3-AC2B-2534-D198B8D95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CB18741-7728-59FB-BB70-3A328301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79CC-E490-41B2-B89F-7E0CC4F0CA59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E1227A3-BCB5-F7D7-5AA7-532552D3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523CDD3-8678-F4ED-E361-FEAF1644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F7F1-9807-4599-8F16-35680471B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614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07DCE3-8701-C6E1-64CF-453E7B20E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0F17D57-4B40-0C76-024E-87BB0EF11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528C8A6-F931-8788-F826-832AEF236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0DF686C-6C46-70C0-497E-4D663713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79CC-E490-41B2-B89F-7E0CC4F0CA59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5305D36-2825-0956-B35A-B438D071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E9D8B18-CBDC-E126-61ED-756BF3BF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F7F1-9807-4599-8F16-35680471B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523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99489CB-39F7-3CDF-B56C-615993B3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48CB653-9028-22D5-7796-C9A0638F5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18ABD83-BD82-7343-2691-94CDD365E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979CC-E490-41B2-B89F-7E0CC4F0CA59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476975C-E671-A947-4535-16A19ABF0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5D0F7AC-11E9-633E-D8C2-D59A1AAB7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4F7F1-9807-4599-8F16-35680471B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941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FD735BE7-8B01-DCD4-C51B-7366B1B4C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024" y="794842"/>
            <a:ext cx="6024328" cy="2308324"/>
          </a:xfrm>
        </p:spPr>
        <p:txBody>
          <a:bodyPr>
            <a:normAutofit/>
          </a:bodyPr>
          <a:lstStyle/>
          <a:p>
            <a:pPr algn="l"/>
            <a:r>
              <a:rPr lang="en-US" sz="7200" b="1" i="1" dirty="0">
                <a:solidFill>
                  <a:schemeClr val="bg1"/>
                </a:solidFill>
              </a:rPr>
              <a:t>Escape From The Club</a:t>
            </a:r>
            <a:endParaRPr lang="hu-HU" sz="7200" b="1" i="1" dirty="0">
              <a:solidFill>
                <a:schemeClr val="bg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9BEE03A-4A37-BA7C-4A37-DD64AFFD5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8602890" cy="1012778"/>
          </a:xfrm>
        </p:spPr>
        <p:txBody>
          <a:bodyPr>
            <a:normAutofit/>
          </a:bodyPr>
          <a:lstStyle/>
          <a:p>
            <a:pPr algn="l"/>
            <a:r>
              <a:rPr lang="en-US" b="1" i="1" dirty="0" err="1">
                <a:solidFill>
                  <a:schemeClr val="bg1"/>
                </a:solidFill>
              </a:rPr>
              <a:t>Készítette</a:t>
            </a:r>
            <a:r>
              <a:rPr lang="en-US" b="1" i="1" dirty="0">
                <a:solidFill>
                  <a:schemeClr val="bg1"/>
                </a:solidFill>
              </a:rPr>
              <a:t>: </a:t>
            </a:r>
            <a:r>
              <a:rPr lang="en-US" b="1" i="1" dirty="0" err="1">
                <a:solidFill>
                  <a:schemeClr val="bg1"/>
                </a:solidFill>
              </a:rPr>
              <a:t>LáBiKo</a:t>
            </a:r>
            <a:r>
              <a:rPr lang="en-US" b="1" i="1" dirty="0">
                <a:solidFill>
                  <a:schemeClr val="bg1"/>
                </a:solidFill>
              </a:rPr>
              <a:t> (</a:t>
            </a:r>
            <a:r>
              <a:rPr lang="en-US" b="1" i="1" dirty="0" err="1">
                <a:solidFill>
                  <a:schemeClr val="bg1"/>
                </a:solidFill>
              </a:rPr>
              <a:t>Kovács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Ádám</a:t>
            </a:r>
            <a:r>
              <a:rPr lang="en-US" b="1" i="1" dirty="0">
                <a:solidFill>
                  <a:schemeClr val="bg1"/>
                </a:solidFill>
              </a:rPr>
              <a:t>, Birovits Bence, </a:t>
            </a:r>
            <a:r>
              <a:rPr lang="en-US" b="1" i="1" dirty="0" err="1">
                <a:solidFill>
                  <a:schemeClr val="bg1"/>
                </a:solidFill>
              </a:rPr>
              <a:t>Lázár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Boldizsár</a:t>
            </a:r>
            <a:r>
              <a:rPr lang="en-US" b="1" i="1" dirty="0">
                <a:solidFill>
                  <a:schemeClr val="bg1"/>
                </a:solidFill>
              </a:rPr>
              <a:t>)</a:t>
            </a:r>
            <a:endParaRPr lang="hu-HU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925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3405AD7-DD1B-11CE-B624-4F47E2F4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50" y="1213178"/>
            <a:ext cx="8740774" cy="1323439"/>
          </a:xfrm>
        </p:spPr>
        <p:txBody>
          <a:bodyPr anchor="t">
            <a:normAutofit/>
          </a:bodyPr>
          <a:lstStyle/>
          <a:p>
            <a:r>
              <a:rPr lang="en-US" sz="4800" b="1" i="1" dirty="0" err="1"/>
              <a:t>Történet</a:t>
            </a:r>
            <a:r>
              <a:rPr lang="en-US" sz="4800" b="1" i="1" dirty="0"/>
              <a:t>:</a:t>
            </a:r>
            <a:endParaRPr lang="hu-HU" sz="4800" b="1" i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AE5AB6-F290-8D08-9A96-1A1659C0C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02" y="2285094"/>
            <a:ext cx="8918071" cy="3501911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hu-HU" sz="1800" b="0" i="0" u="none" strike="noStrike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</a:rPr>
              <a:t>Elmentél bulizni a barátaiddal, jól szórakoztatok amikor megtámadják a szórakozóhelyet, túszul ejtenek mindenkit, majd téged elvittek egy szobába. Egy terrorista őriz téged, azonban ő elment segíteni a társainak, mivel lázadtak a túszok. Téged megkötözve hagytak a szobában. Nagyjából 2 perced van eldönteni, hogy hogyan szeretnél kijutni a szobából. Amint ebből a szobából kijutottál eljutsz egy másik szobába, ahonnan szintén időre kell kiszabadulni mert a terroristák már a nyomodban vannak. A játék végén ha végig jól választottál, akkor meg kell küzdened a túszejtők vezetőjével, akit ha sikeresen </a:t>
            </a:r>
            <a:r>
              <a:rPr lang="hu-HU" sz="1800" b="0" i="0" u="none" strike="noStrike" dirty="0" err="1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</a:rPr>
              <a:t>legyőzöl</a:t>
            </a:r>
            <a:r>
              <a:rPr lang="hu-HU" sz="1800" b="0" i="0" u="none" strike="noStrike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</a:rPr>
              <a:t> kiszabadulsz.</a:t>
            </a:r>
            <a:endParaRPr lang="hu-HU" sz="18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5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2830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14:flip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A638C7D-9088-41A9-88A0-7357157B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14B173-1D32-4BBC-A685-1F5D257A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F82DD1-2343-4F41-B6A7-A6489A713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C3EDAC4-203D-5FAA-CF79-6F39E61C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751" y="568517"/>
            <a:ext cx="6161004" cy="886379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Szereplők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hu-HU" dirty="0">
              <a:solidFill>
                <a:schemeClr val="bg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F219210-B16A-47B6-9AA8-207DAFF37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7" name="Kép 6">
            <a:extLst>
              <a:ext uri="{FF2B5EF4-FFF2-40B4-BE49-F238E27FC236}">
                <a16:creationId xmlns:a16="http://schemas.microsoft.com/office/drawing/2014/main" id="{2FF7E9AE-65A6-7CB2-723E-7A8F63789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369" y="1864214"/>
            <a:ext cx="3042749" cy="3217333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748592-A882-D661-FBD2-97D5F31D9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826503" cy="4351338"/>
          </a:xfrm>
        </p:spPr>
        <p:txBody>
          <a:bodyPr>
            <a:normAutofit/>
          </a:bodyPr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b="0" i="0" u="none" strike="noStrike" spc="-11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Egyénileg készített karakter amivel a játékos játszik.</a:t>
            </a:r>
          </a:p>
          <a:p>
            <a:pPr marL="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b="0" i="0" u="none" strike="noStrike" spc="-11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Különböző ellenségek 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 b="0" i="0" u="none" strike="noStrike" spc="-11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 Egyszerű terrorista (Kevés életerő, kevés sebzéssel)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 b="0" i="0" u="none" strike="noStrike" spc="-11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 Komolyabb terrorista (Közepes életerő, közepes sebzéssel)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800" b="0" i="0" u="none" strike="noStrike" spc="-11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 Főellenség</a:t>
            </a:r>
            <a:r>
              <a:rPr lang="en-US" sz="2800" spc="-11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hu-HU" sz="2800" b="0" i="0" u="none" strike="noStrike" spc="-11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(Sok életerő, Sok sebzéssel)</a:t>
            </a:r>
          </a:p>
          <a:p>
            <a:endParaRPr lang="hu-HU" dirty="0">
              <a:solidFill>
                <a:schemeClr val="bg1"/>
              </a:solidFill>
            </a:endParaRPr>
          </a:p>
        </p:txBody>
      </p:sp>
      <p:grpSp>
        <p:nvGrpSpPr>
          <p:cNvPr id="35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9037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BFA80AC-9E0A-A177-0D62-7ABC25D8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US" sz="4800" b="1" dirty="0" err="1"/>
              <a:t>Tárgyak</a:t>
            </a:r>
            <a:r>
              <a:rPr lang="en-US" sz="4800" dirty="0"/>
              <a:t>:</a:t>
            </a:r>
            <a:endParaRPr lang="hu-HU" sz="48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BC12D8-97A6-B7CF-C207-A3E2C0CB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921" y="2160033"/>
            <a:ext cx="7839524" cy="52678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i="1" u="sng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</a:rPr>
              <a:t>Fegyverek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</a:rPr>
              <a:t>: </a:t>
            </a:r>
            <a:r>
              <a:rPr lang="hu-HU" sz="2400" b="0" i="0" u="none" strike="noStrike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</a:rPr>
              <a:t>Törött vodkásüveg, fémcső, kispisztoly (őröktől szerezhető) Automata gépfegyver (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</a:rPr>
              <a:t>főellenségtől</a:t>
            </a:r>
            <a:r>
              <a:rPr lang="hu-HU" sz="2400" b="0" i="0" u="none" strike="noStrike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</a:rPr>
              <a:t>)</a:t>
            </a:r>
            <a:endParaRPr lang="en-US" sz="2400" b="0" i="0" u="none" strike="noStrike" dirty="0">
              <a:solidFill>
                <a:schemeClr val="tx1">
                  <a:alpha val="80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i="1" u="sng" strike="noStrike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</a:rPr>
              <a:t>Gyógyító</a:t>
            </a:r>
            <a:r>
              <a:rPr lang="en-US" sz="2400" b="1" i="1" u="sng" strike="noStrike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i="1" u="sng" strike="noStrike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</a:rPr>
              <a:t>eszközök</a:t>
            </a:r>
            <a:r>
              <a:rPr lang="en-US" sz="2400" b="0" i="0" u="none" strike="noStrike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hu-HU" sz="2400" b="0" i="0" u="none" strike="noStrike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</a:rPr>
              <a:t>kötszer, koktél , fájdalomcsillapító, </a:t>
            </a:r>
            <a:r>
              <a:rPr lang="hu-HU" sz="2400" b="0" i="0" u="none" strike="noStrike" dirty="0" err="1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</a:rPr>
              <a:t>joint</a:t>
            </a:r>
            <a:endParaRPr lang="en-US" sz="2400" b="0" i="0" u="none" strike="noStrike" dirty="0">
              <a:solidFill>
                <a:schemeClr val="tx1">
                  <a:alpha val="80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i="1" u="sng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</a:rPr>
              <a:t>Extrák</a:t>
            </a:r>
            <a:r>
              <a:rPr lang="en-US" sz="2400" b="1" i="1" u="sng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</a:rPr>
              <a:t> (</a:t>
            </a:r>
            <a:r>
              <a:rPr lang="en-US" sz="2400" b="1" i="1" u="sng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</a:rPr>
              <a:t>segítségek</a:t>
            </a:r>
            <a:r>
              <a:rPr lang="en-US" sz="2400" b="1" i="1" u="sng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</a:rPr>
              <a:t>): 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</a:rPr>
              <a:t>lockpick,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</a:rPr>
              <a:t>golyóálló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</a:rPr>
              <a:t>mellény</a:t>
            </a:r>
            <a:endParaRPr lang="hu-HU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36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7256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44">
            <a:extLst>
              <a:ext uri="{FF2B5EF4-FFF2-40B4-BE49-F238E27FC236}">
                <a16:creationId xmlns:a16="http://schemas.microsoft.com/office/drawing/2014/main" id="{2A638C7D-9088-41A9-88A0-7357157B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714B173-1D32-4BBC-A685-1F5D257A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EF82DD1-2343-4F41-B6A7-A6489A713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Oval 48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50">
            <a:extLst>
              <a:ext uri="{FF2B5EF4-FFF2-40B4-BE49-F238E27FC236}">
                <a16:creationId xmlns:a16="http://schemas.microsoft.com/office/drawing/2014/main" id="{3F219210-B16A-47B6-9AA8-207DAFF37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Kép 3">
            <a:extLst>
              <a:ext uri="{FF2B5EF4-FFF2-40B4-BE49-F238E27FC236}">
                <a16:creationId xmlns:a16="http://schemas.microsoft.com/office/drawing/2014/main" id="{F3D30DF5-858E-C9BB-58BE-3230DBB77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369" y="1864214"/>
            <a:ext cx="3042749" cy="3217333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3BEEBC4D-5298-A03F-9A3E-C8AEB086FB7B}"/>
              </a:ext>
            </a:extLst>
          </p:cNvPr>
          <p:cNvSpPr txBox="1"/>
          <p:nvPr/>
        </p:nvSpPr>
        <p:spPr>
          <a:xfrm>
            <a:off x="6096000" y="956516"/>
            <a:ext cx="5999430" cy="54171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b="1" i="1" strike="noStrike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A </a:t>
            </a:r>
            <a:r>
              <a:rPr lang="en-US" sz="2800" b="1" i="1" strike="noStrike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játék</a:t>
            </a:r>
            <a:r>
              <a:rPr lang="en-US" sz="2800" b="1" i="1" strike="noStrike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800" b="1" i="1" strike="noStrike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felépítése</a:t>
            </a:r>
            <a:r>
              <a:rPr lang="en-US" sz="2800" b="1" i="1" strike="noStrike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:</a:t>
            </a:r>
            <a:br>
              <a:rPr lang="en-US" sz="1800" b="0" i="0" u="none" strike="noStrike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000" b="0" i="0" u="none" strike="noStrike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1.  </a:t>
            </a:r>
            <a:r>
              <a:rPr lang="en-US" sz="2000" b="0" i="0" u="none" strike="noStrike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Játékos</a:t>
            </a:r>
            <a:br>
              <a:rPr lang="en-US" sz="2000" b="0" i="0" u="none" strike="noStrike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000" b="0" i="0" u="none" strike="noStrike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2.  </a:t>
            </a:r>
            <a:r>
              <a:rPr lang="en-US" sz="2000" b="0" i="0" u="none" strike="noStrike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Mátrix</a:t>
            </a:r>
            <a:r>
              <a:rPr lang="en-US" sz="2000" b="0" i="0" u="none" strike="noStrike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000" b="0" i="0" u="none" strike="noStrike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pálya</a:t>
            </a:r>
            <a:br>
              <a:rPr lang="en-US" sz="2000" b="0" i="0" u="none" strike="noStrike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000" b="0" i="0" u="none" strike="noStrike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3.  </a:t>
            </a:r>
            <a:r>
              <a:rPr lang="en-US" sz="2000" b="0" i="0" u="none" strike="noStrike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Pálya</a:t>
            </a:r>
            <a:r>
              <a:rPr lang="en-US" sz="2000" b="0" i="0" u="none" strike="noStrike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000" b="0" i="0" u="none" strike="noStrike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Elemei</a:t>
            </a:r>
            <a:r>
              <a:rPr lang="en-US" sz="2000" b="0" i="0" u="none" strike="noStrike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(</a:t>
            </a:r>
            <a:r>
              <a:rPr lang="en-US" sz="2000" b="0" i="0" u="none" strike="noStrike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ajtók</a:t>
            </a:r>
            <a:r>
              <a:rPr lang="en-US" sz="2000" b="0" i="0" u="none" strike="noStrike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, side </a:t>
            </a:r>
            <a:r>
              <a:rPr lang="en-US" sz="2000" b="0" i="0" u="none" strike="noStrike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questek</a:t>
            </a:r>
            <a:r>
              <a:rPr lang="en-US" sz="2000" b="0" i="0" u="none" strike="noStrike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US" sz="2000" b="0" i="0" u="none" strike="noStrike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fegyverek</a:t>
            </a:r>
            <a:r>
              <a:rPr lang="en-US" sz="2000" b="0" i="0" u="none" strike="noStrike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US" sz="2000" b="0" i="0" u="none" strike="noStrike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itemek</a:t>
            </a:r>
            <a:r>
              <a:rPr lang="en-US" sz="2000" b="0" i="0" u="none" strike="noStrike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)</a:t>
            </a:r>
            <a:br>
              <a:rPr lang="en-US" sz="2000" b="0" i="0" u="none" strike="noStrike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000" b="0" i="0" u="none" strike="noStrike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4.  </a:t>
            </a:r>
            <a:r>
              <a:rPr lang="en-US" sz="2000" b="0" i="0" u="none" strike="noStrike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Ellenfelek</a:t>
            </a:r>
            <a:r>
              <a:rPr lang="en-US" sz="2000" b="0" i="0" u="none" strike="noStrike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(random spawn-</a:t>
            </a:r>
            <a:r>
              <a:rPr lang="en-US" sz="2000" b="0" i="0" u="none" strike="noStrike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olnak</a:t>
            </a:r>
            <a:r>
              <a:rPr lang="en-US" sz="2000" b="0" i="0" u="none" strike="noStrike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US" sz="2000" b="0" i="0" u="none" strike="noStrike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ltalában</a:t>
            </a:r>
            <a:r>
              <a:rPr lang="en-US" sz="2000" b="0" i="0" u="none" strike="noStrike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2db van </a:t>
            </a:r>
            <a:r>
              <a:rPr lang="en-US" sz="2000" b="0" i="0" u="none" strike="noStrike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belőle</a:t>
            </a:r>
            <a:r>
              <a:rPr lang="en-US" sz="2000" b="0" i="0" u="none" strike="noStrike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000" b="0" i="0" u="none" strike="noStrike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egy</a:t>
            </a:r>
            <a:r>
              <a:rPr lang="en-US" sz="2000" b="0" i="0" u="none" strike="noStrike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000" b="0" i="0" u="none" strike="noStrike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szobában</a:t>
            </a:r>
            <a:r>
              <a:rPr lang="en-US" sz="2000" b="0" i="0" u="none" strike="noStrike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)</a:t>
            </a: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“P” </a:t>
            </a:r>
            <a:r>
              <a:rPr lang="en-US" sz="2000" dirty="0" err="1">
                <a:solidFill>
                  <a:schemeClr val="bg1"/>
                </a:solidFill>
              </a:rPr>
              <a:t>jelöli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játékost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“T” </a:t>
            </a:r>
            <a:r>
              <a:rPr lang="en-US" sz="2000" dirty="0" err="1">
                <a:solidFill>
                  <a:schemeClr val="bg1"/>
                </a:solidFill>
              </a:rPr>
              <a:t>jelöli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tárgyakat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“E” </a:t>
            </a:r>
            <a:r>
              <a:rPr lang="en-US" sz="2000" dirty="0" err="1">
                <a:solidFill>
                  <a:schemeClr val="bg1"/>
                </a:solidFill>
              </a:rPr>
              <a:t>jelöli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az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ellenfeleket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“X” </a:t>
            </a:r>
            <a:r>
              <a:rPr lang="en-US" sz="2000" dirty="0" err="1">
                <a:solidFill>
                  <a:schemeClr val="bg1"/>
                </a:solidFill>
              </a:rPr>
              <a:t>jelöli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pálya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falait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“.” </a:t>
            </a:r>
            <a:r>
              <a:rPr lang="en-US" sz="2000" dirty="0" err="1">
                <a:solidFill>
                  <a:schemeClr val="bg1"/>
                </a:solidFill>
              </a:rPr>
              <a:t>jelöli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szabad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mezőket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55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22491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airplan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BFA80AC-9E0A-A177-0D62-7ABC25D8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949" y="2633833"/>
            <a:ext cx="7504101" cy="1590334"/>
          </a:xfrm>
        </p:spPr>
        <p:txBody>
          <a:bodyPr anchor="t">
            <a:normAutofit/>
          </a:bodyPr>
          <a:lstStyle/>
          <a:p>
            <a:pPr algn="ctr"/>
            <a:r>
              <a:rPr lang="en-US" sz="5400" b="1" i="1" dirty="0" err="1">
                <a:latin typeface="Bahnschrift SemiCondensed" panose="020B0502040204020203" pitchFamily="34" charset="0"/>
              </a:rPr>
              <a:t>Köszönjük</a:t>
            </a:r>
            <a:r>
              <a:rPr lang="en-US" sz="5400" b="1" i="1" dirty="0">
                <a:latin typeface="Bahnschrift SemiCondensed" panose="020B0502040204020203" pitchFamily="34" charset="0"/>
              </a:rPr>
              <a:t> a </a:t>
            </a:r>
            <a:r>
              <a:rPr lang="en-US" sz="5400" b="1" i="1" dirty="0" err="1">
                <a:latin typeface="Bahnschrift SemiCondensed" panose="020B0502040204020203" pitchFamily="34" charset="0"/>
              </a:rPr>
              <a:t>figyelmet</a:t>
            </a:r>
            <a:r>
              <a:rPr lang="en-US" sz="5400" b="1" i="1" dirty="0">
                <a:latin typeface="Bahnschrift SemiCondensed" panose="020B0502040204020203" pitchFamily="34" charset="0"/>
              </a:rPr>
              <a:t>!</a:t>
            </a:r>
            <a:br>
              <a:rPr lang="en-US" sz="5400" b="1" i="1" dirty="0">
                <a:latin typeface="Bahnschrift SemiCondensed" panose="020B0502040204020203" pitchFamily="34" charset="0"/>
              </a:rPr>
            </a:br>
            <a:r>
              <a:rPr lang="en-US" sz="5400" b="1" i="1" dirty="0" err="1">
                <a:latin typeface="Bahnschrift SemiCondensed" panose="020B0502040204020203" pitchFamily="34" charset="0"/>
              </a:rPr>
              <a:t>LáBiKo</a:t>
            </a:r>
            <a:endParaRPr lang="hu-HU" sz="5400" b="1" i="1" dirty="0">
              <a:latin typeface="Bahnschrift SemiCondensed" panose="020B0502040204020203" pitchFamily="34" charset="0"/>
            </a:endParaRPr>
          </a:p>
        </p:txBody>
      </p:sp>
      <p:grpSp>
        <p:nvGrpSpPr>
          <p:cNvPr id="36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8772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285</Words>
  <Application>Microsoft Office PowerPoint</Application>
  <PresentationFormat>Szélesvásznú</PresentationFormat>
  <Paragraphs>21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2" baseType="lpstr">
      <vt:lpstr>Arial</vt:lpstr>
      <vt:lpstr>Bahnschrift SemiCondensed</vt:lpstr>
      <vt:lpstr>Calibri</vt:lpstr>
      <vt:lpstr>Calibri Light</vt:lpstr>
      <vt:lpstr>Times New Roman</vt:lpstr>
      <vt:lpstr>Office-téma</vt:lpstr>
      <vt:lpstr>Escape From The Club</vt:lpstr>
      <vt:lpstr>Történet:</vt:lpstr>
      <vt:lpstr>Szereplők:</vt:lpstr>
      <vt:lpstr>Tárgyak:</vt:lpstr>
      <vt:lpstr>PowerPoint-bemutató</vt:lpstr>
      <vt:lpstr>Köszönjük a figyelmet! LáBiKo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From The Club</dc:title>
  <dc:creator>Bir_Bence@sulid.hu</dc:creator>
  <cp:lastModifiedBy>Bir_Bence@sulid.hu</cp:lastModifiedBy>
  <cp:revision>46</cp:revision>
  <dcterms:created xsi:type="dcterms:W3CDTF">2024-01-08T19:04:33Z</dcterms:created>
  <dcterms:modified xsi:type="dcterms:W3CDTF">2024-01-08T20:18:18Z</dcterms:modified>
</cp:coreProperties>
</file>