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>
      <p:cViewPr varScale="1">
        <p:scale>
          <a:sx n="77" d="100"/>
          <a:sy n="77" d="100"/>
        </p:scale>
        <p:origin x="86" y="3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19D6C-623C-4C28-BEA6-C17F17DC1077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32BA7-43E5-460B-BDBB-7A310A933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315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19D6C-623C-4C28-BEA6-C17F17DC1077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32BA7-43E5-460B-BDBB-7A310A933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896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19D6C-623C-4C28-BEA6-C17F17DC1077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32BA7-43E5-460B-BDBB-7A310A933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666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19D6C-623C-4C28-BEA6-C17F17DC1077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32BA7-43E5-460B-BDBB-7A310A933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145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19D6C-623C-4C28-BEA6-C17F17DC1077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32BA7-43E5-460B-BDBB-7A310A933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12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19D6C-623C-4C28-BEA6-C17F17DC1077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32BA7-43E5-460B-BDBB-7A310A933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64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19D6C-623C-4C28-BEA6-C17F17DC1077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32BA7-43E5-460B-BDBB-7A310A933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674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19D6C-623C-4C28-BEA6-C17F17DC1077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32BA7-43E5-460B-BDBB-7A310A933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07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19D6C-623C-4C28-BEA6-C17F17DC1077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32BA7-43E5-460B-BDBB-7A310A933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182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19D6C-623C-4C28-BEA6-C17F17DC1077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32BA7-43E5-460B-BDBB-7A310A933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376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19D6C-623C-4C28-BEA6-C17F17DC1077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32BA7-43E5-460B-BDBB-7A310A933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286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19D6C-623C-4C28-BEA6-C17F17DC1077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332BA7-43E5-460B-BDBB-7A310A933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576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67000"/>
              </a:schemeClr>
            </a:gs>
            <a:gs pos="48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90444" y="1717981"/>
            <a:ext cx="9144000" cy="2387600"/>
          </a:xfrm>
        </p:spPr>
        <p:txBody>
          <a:bodyPr>
            <a:normAutofit/>
          </a:bodyPr>
          <a:lstStyle/>
          <a:p>
            <a:r>
              <a:rPr lang="en-US" sz="8800" b="1" i="1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data type</a:t>
            </a:r>
            <a:endParaRPr lang="en-US" sz="8800" b="1" i="1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506897" y="6146455"/>
            <a:ext cx="4585253" cy="1089232"/>
          </a:xfrm>
        </p:spPr>
        <p:txBody>
          <a:bodyPr/>
          <a:lstStyle/>
          <a:p>
            <a:r>
              <a:rPr lang="ka-GE" dirty="0" smtClean="0"/>
              <a:t>ლაზარე ბურუდლი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839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67000"/>
              </a:schemeClr>
            </a:gs>
            <a:gs pos="48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1422746"/>
          </a:xfrm>
        </p:spPr>
        <p:txBody>
          <a:bodyPr/>
          <a:lstStyle/>
          <a:p>
            <a:r>
              <a:rPr lang="en-US" b="1" i="1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data type</a:t>
            </a:r>
            <a:endParaRPr lang="en-US" b="1" i="1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8174" y="2081351"/>
            <a:ext cx="5019262" cy="3305658"/>
          </a:xfrm>
        </p:spPr>
        <p:txBody>
          <a:bodyPr>
            <a:noAutofit/>
          </a:bodyPr>
          <a:lstStyle/>
          <a:p>
            <a:r>
              <a:rPr lang="en-US" sz="3200" b="1" i="1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data type-</a:t>
            </a:r>
            <a:r>
              <a:rPr lang="ka-GE" sz="3200" b="1" dirty="0" smtClean="0"/>
              <a:t>არის რაღაც კონკრეტული სახის ინფორმაციები რომლებიც არის ერთერთი მნიშვნელოვანი ფაქტორი პროგრამირებაში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5852" y="1593574"/>
            <a:ext cx="6331226" cy="4652010"/>
          </a:xfrm>
          <a:prstGeom prst="rect">
            <a:avLst/>
          </a:prstGeom>
          <a:effectLst>
            <a:glow rad="215900">
              <a:schemeClr val="accent6">
                <a:lumMod val="60000"/>
                <a:lumOff val="40000"/>
              </a:schemeClr>
            </a:glow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2710239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67000"/>
              </a:schemeClr>
            </a:gs>
            <a:gs pos="48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0685" y="904461"/>
            <a:ext cx="88855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a-GE" sz="3200" b="1" i="1" dirty="0" smtClean="0"/>
              <a:t>არსებობს ოთხი ძირითადი სახის </a:t>
            </a:r>
            <a:r>
              <a:rPr lang="en-US" sz="3200" b="1" i="1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data type</a:t>
            </a:r>
            <a:r>
              <a:rPr lang="en-US" sz="3200" b="1" i="1" dirty="0" smtClean="0"/>
              <a:t>-</a:t>
            </a:r>
            <a:r>
              <a:rPr lang="ka-GE" sz="3200" b="1" i="1" dirty="0" smtClean="0"/>
              <a:t>ი</a:t>
            </a:r>
            <a:endParaRPr lang="en-US" sz="3200" b="1" i="1" dirty="0"/>
          </a:p>
        </p:txBody>
      </p:sp>
      <p:sp>
        <p:nvSpPr>
          <p:cNvPr id="3" name="TextBox 2"/>
          <p:cNvSpPr txBox="1"/>
          <p:nvPr/>
        </p:nvSpPr>
        <p:spPr>
          <a:xfrm>
            <a:off x="4462670" y="2126975"/>
            <a:ext cx="468133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800" b="1" i="1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String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800" b="1" i="1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Integer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800" b="1" i="1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Boolean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800" b="1" i="1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float</a:t>
            </a:r>
            <a:endParaRPr lang="en-US" sz="4800" b="1" i="1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8826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67000"/>
              </a:schemeClr>
            </a:gs>
            <a:gs pos="48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7503" y="465408"/>
            <a:ext cx="109628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                                                              </a:t>
            </a:r>
            <a:r>
              <a:rPr lang="en-US" sz="2800" b="1" i="1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string</a:t>
            </a:r>
          </a:p>
          <a:p>
            <a:pPr algn="ctr"/>
            <a:r>
              <a:rPr lang="en-US" sz="2800" b="1" dirty="0" smtClean="0"/>
              <a:t> </a:t>
            </a:r>
            <a:r>
              <a:rPr lang="ka-GE" sz="2800" b="1" dirty="0" smtClean="0"/>
              <a:t>არის ისეთი ტიპის ინფორმაცია რომელიც იწერება ბრჭყალებში და არ აქვს რაიმე კონკრეტული მნიშვნელობა</a:t>
            </a:r>
            <a:endParaRPr 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75251" y="2117033"/>
            <a:ext cx="1022736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a-GE" sz="2800" b="1" dirty="0" smtClean="0">
                <a:ea typeface="Segoe UI Black" panose="020B0A02040204020203" pitchFamily="34" charset="0"/>
              </a:rPr>
              <a:t> </a:t>
            </a:r>
            <a:r>
              <a:rPr lang="en-US" sz="2800" b="1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   </a:t>
            </a:r>
            <a:r>
              <a:rPr lang="en-US" sz="2800" b="1" i="1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integer</a:t>
            </a:r>
          </a:p>
          <a:p>
            <a:pPr algn="ctr"/>
            <a:r>
              <a:rPr lang="ka-GE" sz="2800" b="1" dirty="0" smtClean="0">
                <a:ea typeface="Segoe UI Black" panose="020B0A02040204020203" pitchFamily="34" charset="0"/>
              </a:rPr>
              <a:t>არის ისეთი ტიპის ინფორმაცია რომელიც გვიჩვენებს მთელ რიცხვებს</a:t>
            </a:r>
            <a:endParaRPr lang="en-US" sz="2800" b="1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3768658"/>
            <a:ext cx="11971685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Boolean</a:t>
            </a:r>
          </a:p>
          <a:p>
            <a:pPr algn="ctr"/>
            <a:r>
              <a:rPr lang="ka-GE" sz="2800" b="1" dirty="0" smtClean="0"/>
              <a:t>არის ისეთი ტიპის ინფორმაცია რომელიც განისაზღვრება </a:t>
            </a:r>
            <a:r>
              <a:rPr lang="en-US" sz="2800" b="1" dirty="0" smtClean="0"/>
              <a:t>True </a:t>
            </a:r>
            <a:r>
              <a:rPr lang="ka-GE" sz="2800" b="1" dirty="0" smtClean="0"/>
              <a:t>ან </a:t>
            </a:r>
            <a:r>
              <a:rPr lang="en-US" sz="2800" b="1" dirty="0" smtClean="0"/>
              <a:t>False-</a:t>
            </a:r>
            <a:r>
              <a:rPr lang="ka-GE" sz="2800" b="1" dirty="0" smtClean="0"/>
              <a:t>ით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03751" y="5188225"/>
            <a:ext cx="1156418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Float</a:t>
            </a:r>
          </a:p>
          <a:p>
            <a:pPr algn="ctr"/>
            <a:r>
              <a:rPr lang="ka-GE" sz="2800" b="1" dirty="0" smtClean="0">
                <a:ea typeface="Segoe UI Black" panose="020B0A02040204020203" pitchFamily="34" charset="0"/>
              </a:rPr>
              <a:t>ეს არის იმ ტიპის ინფორმაცია რომელიც გვიჩვენებს ათწილად რიცხვებს</a:t>
            </a:r>
            <a:endParaRPr lang="en-US" sz="2800" b="1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2737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77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Segoe UI Black</vt:lpstr>
      <vt:lpstr>Sylfaen</vt:lpstr>
      <vt:lpstr>Office Theme</vt:lpstr>
      <vt:lpstr>data type</vt:lpstr>
      <vt:lpstr>data type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type</dc:title>
  <dc:creator>hp</dc:creator>
  <cp:lastModifiedBy>hp</cp:lastModifiedBy>
  <cp:revision>5</cp:revision>
  <dcterms:created xsi:type="dcterms:W3CDTF">2025-02-17T12:08:07Z</dcterms:created>
  <dcterms:modified xsi:type="dcterms:W3CDTF">2025-02-17T12:42:01Z</dcterms:modified>
</cp:coreProperties>
</file>