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6" r:id="rId1"/>
  </p:sldMasterIdLst>
  <p:sldIdLst>
    <p:sldId id="279" r:id="rId2"/>
    <p:sldId id="257" r:id="rId3"/>
    <p:sldId id="282" r:id="rId4"/>
    <p:sldId id="283" r:id="rId5"/>
    <p:sldId id="284" r:id="rId6"/>
    <p:sldId id="258" r:id="rId7"/>
    <p:sldId id="259" r:id="rId8"/>
    <p:sldId id="273" r:id="rId9"/>
    <p:sldId id="264" r:id="rId10"/>
    <p:sldId id="268" r:id="rId11"/>
    <p:sldId id="269" r:id="rId12"/>
    <p:sldId id="271" r:id="rId13"/>
    <p:sldId id="272" r:id="rId14"/>
    <p:sldId id="280" r:id="rId15"/>
    <p:sldId id="28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7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2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233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7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03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1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6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7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0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2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67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0" y="169863"/>
            <a:ext cx="12192000" cy="649287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ru-RU" sz="1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КЫРГЫЗСКОЙ РЕСПУБЛИКИ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ru-RU" sz="1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ru-RU" sz="1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 образовательное учреждение</a:t>
            </a:r>
            <a:br>
              <a:rPr lang="ru-RU" sz="1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профильного образования</a:t>
            </a:r>
            <a:br>
              <a:rPr lang="ru-RU" sz="1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КЫРГЫЗСКО-РОССИЙСКИЙ СЛАВЯНСКИЙ УНИВЕРСИТЕТ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ru-RU" sz="1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Первого Президента Российской Федерации Б.Н. Ельцина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ru-RU" sz="1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ЕСТЕСТВЕННО – ТЕХНИЧЕСКИЙ ФАКУЛЬТЕТ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ru-RU" sz="1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и вычислительных технологий</a:t>
            </a:r>
          </a:p>
          <a:p>
            <a:pPr marL="0" indent="0" algn="ctr">
              <a:buNone/>
            </a:pPr>
            <a:br>
              <a:rPr lang="ru-RU" sz="1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Выпускная квалификационная работа </a:t>
            </a:r>
            <a:br>
              <a:rPr lang="ru-RU" sz="1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</a:t>
            </a:r>
            <a:br>
              <a:rPr lang="ru-RU" sz="1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программных средств для распределенной системы мониторинга технического состояния экзомассажоров</a:t>
            </a:r>
            <a:endParaRPr lang="en-US" sz="16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br>
              <a:rPr lang="ru-RU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ЕПИ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-22</a:t>
            </a:r>
            <a:br>
              <a:rPr lang="ru-RU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Лазарев Дмитрий Денисович</a:t>
            </a:r>
            <a:br>
              <a:rPr lang="ru-RU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  <a:br>
              <a:rPr lang="ru-RU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.т.н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Верзунов Сергей Николаевич</a:t>
            </a:r>
          </a:p>
          <a:p>
            <a:pPr marL="0" indent="0" algn="ctr">
              <a:buNone/>
            </a:pPr>
            <a:r>
              <a:rPr lang="ru-RU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Заведующий кафедрой д.т.н., профессор Лыченко Наталья Михайловна</a:t>
            </a:r>
            <a:br>
              <a:rPr lang="ru-RU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Бишкек 2024</a:t>
            </a:r>
            <a:endParaRPr lang="ru-RU" sz="1400" cap="none" dirty="0"/>
          </a:p>
        </p:txBody>
      </p:sp>
    </p:spTree>
    <p:extLst>
      <p:ext uri="{BB962C8B-B14F-4D97-AF65-F5344CB8AC3E}">
        <p14:creationId xmlns:p14="http://schemas.microsoft.com/office/powerpoint/2010/main" val="1729011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5650" y="224589"/>
            <a:ext cx="9080456" cy="595621"/>
          </a:xfrm>
        </p:spPr>
        <p:txBody>
          <a:bodyPr>
            <a:normAutofit fontScale="90000"/>
          </a:bodyPr>
          <a:lstStyle/>
          <a:p>
            <a:r>
              <a:rPr lang="ru-RU" cap="none" dirty="0"/>
              <a:t>Скриншоты программы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8B3338B-7993-4306-9F15-ACD606FA87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032" y="889935"/>
            <a:ext cx="3544001" cy="5743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455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4" y="329760"/>
            <a:ext cx="9337132" cy="488388"/>
          </a:xfrm>
        </p:spPr>
        <p:txBody>
          <a:bodyPr>
            <a:normAutofit fontScale="90000"/>
          </a:bodyPr>
          <a:lstStyle/>
          <a:p>
            <a:r>
              <a:rPr lang="ru-RU" cap="none" dirty="0"/>
              <a:t>Рейтинг игроков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9A4AA3-321E-40C6-874F-D31A5836EC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547" y="1166969"/>
            <a:ext cx="3114692" cy="5361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607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4" y="329760"/>
            <a:ext cx="10364451" cy="792272"/>
          </a:xfrm>
        </p:spPr>
        <p:txBody>
          <a:bodyPr>
            <a:normAutofit/>
          </a:bodyPr>
          <a:lstStyle/>
          <a:p>
            <a:r>
              <a:rPr lang="ru-RU" cap="none" dirty="0"/>
              <a:t>Библиотека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B5A0DB-C41A-416A-ABEB-1BA23AE0F0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590" y="1122032"/>
            <a:ext cx="3088774" cy="5406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209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3" y="233506"/>
            <a:ext cx="10364451" cy="726957"/>
          </a:xfrm>
        </p:spPr>
        <p:txBody>
          <a:bodyPr>
            <a:normAutofit/>
          </a:bodyPr>
          <a:lstStyle/>
          <a:p>
            <a:r>
              <a:rPr lang="ru-RU" cap="none" dirty="0"/>
              <a:t>Фрагмент игры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E29C9C-1929-4691-A1F6-EB84E2E5E4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05" y="960463"/>
            <a:ext cx="3377900" cy="5520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19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481AF-D94B-45FC-BDF4-EE7F7DFD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37254"/>
            <a:ext cx="8310437" cy="905483"/>
          </a:xfrm>
        </p:spPr>
        <p:txBody>
          <a:bodyPr>
            <a:noAutofit/>
          </a:bodyPr>
          <a:lstStyle/>
          <a:p>
            <a:r>
              <a:rPr lang="ru-RU" sz="3600" dirty="0"/>
              <a:t>Добавление модератором нового уровня</a:t>
            </a:r>
            <a:endParaRPr lang="ru-KG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5C2A23-690A-4467-87BB-27443C8B9B0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74" b="21669"/>
          <a:stretch/>
        </p:blipFill>
        <p:spPr bwMode="auto">
          <a:xfrm>
            <a:off x="3768533" y="1267327"/>
            <a:ext cx="4654934" cy="5021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1573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FC735-F086-4C24-BEEE-C2E4478E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50" y="137254"/>
            <a:ext cx="9915272" cy="905483"/>
          </a:xfrm>
        </p:spPr>
        <p:txBody>
          <a:bodyPr>
            <a:normAutofit/>
          </a:bodyPr>
          <a:lstStyle/>
          <a:p>
            <a:r>
              <a:rPr lang="ru-RU" sz="3200" dirty="0"/>
              <a:t>Установление прав модератора администратором</a:t>
            </a:r>
            <a:endParaRPr lang="ru-KG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D4E9DE-F448-4A40-874C-1498589BC8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164" y="1042737"/>
            <a:ext cx="8383672" cy="53776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6900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439" y="158072"/>
            <a:ext cx="10228842" cy="753083"/>
          </a:xfrm>
        </p:spPr>
        <p:txBody>
          <a:bodyPr>
            <a:normAutofit/>
          </a:bodyPr>
          <a:lstStyle/>
          <a:p>
            <a:r>
              <a:rPr lang="ru-RU" cap="none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29766" y="1114308"/>
            <a:ext cx="10996862" cy="5209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результата выполнения выпускной квалификационной работы было выполнено следующее:</a:t>
            </a:r>
          </a:p>
          <a:p>
            <a:pPr lvl="0"/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Разработанная система выполняет следующие функции:</a:t>
            </a:r>
          </a:p>
          <a:p>
            <a:pPr lvl="0"/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Регистрация игроков.</a:t>
            </a:r>
          </a:p>
          <a:p>
            <a:pPr lvl="0"/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Предоставление категорий и уровней игры.</a:t>
            </a:r>
          </a:p>
          <a:p>
            <a:pPr lvl="0"/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Предоставление общей библиотеки.</a:t>
            </a:r>
          </a:p>
          <a:p>
            <a:pPr lvl="0"/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Рейтинговая система набора баллов.</a:t>
            </a:r>
          </a:p>
          <a:p>
            <a:pPr lvl="0"/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Обеспечение безопасности личной информации игроков.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настоящее время программный продукт находится на стадии тестирование перед загрузкой в магазин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 Store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74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914400" y="1055687"/>
            <a:ext cx="10363200" cy="474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современном мире, стремительно развивающемся в направлении цифровизации и автоматизации, возрастает потребность в эффективных инструментах для мониторинга и контроля технического состояния различных устройств и систем. Экзомассажоры, как инновационные устройства, предназначенные для терапевтического воздействия и улучшения качества жизни пользователей, требуют особого внимания в плане обеспечения их бесперебойной работы и своевременного обслуживания.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D1F42A0-F615-409D-B079-02BAA0E1AECC}"/>
              </a:ext>
            </a:extLst>
          </p:cNvPr>
          <p:cNvSpPr txBox="1">
            <a:spLocks/>
          </p:cNvSpPr>
          <p:nvPr/>
        </p:nvSpPr>
        <p:spPr>
          <a:xfrm>
            <a:off x="913149" y="137110"/>
            <a:ext cx="10364451" cy="7922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cap="none" dirty="0"/>
              <a:t>Актуальность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262362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914400" y="1055687"/>
            <a:ext cx="10363200" cy="47466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Сложность интеграции различных компонентов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Надежность и устойчивость системы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Обработка и анализ данных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Обновление программной части устройств 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D1F42A0-F615-409D-B079-02BAA0E1AECC}"/>
              </a:ext>
            </a:extLst>
          </p:cNvPr>
          <p:cNvSpPr txBox="1">
            <a:spLocks/>
          </p:cNvSpPr>
          <p:nvPr/>
        </p:nvSpPr>
        <p:spPr>
          <a:xfrm>
            <a:off x="913149" y="137110"/>
            <a:ext cx="10364451" cy="7922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cap="none" dirty="0"/>
              <a:t>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107336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914400" y="1055687"/>
            <a:ext cx="10363200" cy="47466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???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D1F42A0-F615-409D-B079-02BAA0E1AECC}"/>
              </a:ext>
            </a:extLst>
          </p:cNvPr>
          <p:cNvSpPr txBox="1">
            <a:spLocks/>
          </p:cNvSpPr>
          <p:nvPr/>
        </p:nvSpPr>
        <p:spPr>
          <a:xfrm>
            <a:off x="913149" y="137110"/>
            <a:ext cx="10364451" cy="7922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cap="none" dirty="0"/>
              <a:t>Системы аналоги</a:t>
            </a:r>
          </a:p>
        </p:txBody>
      </p:sp>
    </p:spTree>
    <p:extLst>
      <p:ext uri="{BB962C8B-B14F-4D97-AF65-F5344CB8AC3E}">
        <p14:creationId xmlns:p14="http://schemas.microsoft.com/office/powerpoint/2010/main" val="160107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913148" y="929382"/>
            <a:ext cx="10363200" cy="57915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Обеспечение непрерывного мониторинга технического состояния экзомассажоров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/>
              <a:t>Предоставления возможности удаленного управления экзомассажорами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/>
              <a:t>Повышение эффективности работы устройств за счет анализа полученных данных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Обеспечение надежности использования системы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Возможность использования экзомассажоров через систему подписки</a:t>
            </a:r>
          </a:p>
          <a:p>
            <a:pPr marL="0" indent="0"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000" dirty="0">
                <a:cs typeface="Times New Roman" panose="02020603050405020304" pitchFamily="18" charset="0"/>
              </a:rPr>
              <a:t>Задачи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ru-RU" dirty="0"/>
              <a:t>Разработка механизмов мониторинга ключевых технических параметров экзомассажоров с возможностью удаленного доступа для пользователей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ru-RU" dirty="0"/>
              <a:t>Реализация алгоритмов анализа данных для выявления аномалий и формирования рекомендаций по предотвращению отказов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ru-RU" dirty="0"/>
              <a:t>Разработка интерфейса для визуализации результатов мониторинга и управления системой через веб-портал для пользователей.</a:t>
            </a: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5000" cap="none" dirty="0"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D1F42A0-F615-409D-B079-02BAA0E1AECC}"/>
              </a:ext>
            </a:extLst>
          </p:cNvPr>
          <p:cNvSpPr txBox="1">
            <a:spLocks/>
          </p:cNvSpPr>
          <p:nvPr/>
        </p:nvSpPr>
        <p:spPr>
          <a:xfrm>
            <a:off x="913148" y="137110"/>
            <a:ext cx="10364451" cy="7922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cap="none" dirty="0"/>
              <a:t>Цели</a:t>
            </a:r>
            <a:r>
              <a:rPr lang="en-US" cap="none" dirty="0"/>
              <a:t>:</a:t>
            </a:r>
            <a:endParaRPr lang="ru-RU" cap="none" dirty="0"/>
          </a:p>
        </p:txBody>
      </p:sp>
    </p:spTree>
    <p:extLst>
      <p:ext uri="{BB962C8B-B14F-4D97-AF65-F5344CB8AC3E}">
        <p14:creationId xmlns:p14="http://schemas.microsoft.com/office/powerpoint/2010/main" val="291071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4" y="187444"/>
            <a:ext cx="10364451" cy="792272"/>
          </a:xfrm>
        </p:spPr>
        <p:txBody>
          <a:bodyPr>
            <a:normAutofit/>
          </a:bodyPr>
          <a:lstStyle/>
          <a:p>
            <a:r>
              <a:rPr lang="ru-RU" cap="none" dirty="0"/>
              <a:t>Функционал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3774" y="849086"/>
            <a:ext cx="10363826" cy="55125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Игрок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игроков.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категорий и уровней игры.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общей библиотеки.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рейтинговой системы набора баллов.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безопасности личной информации игроков.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ru-RU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Модератор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удаление и Редактирование категорий, уровней, категорий библиотеки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записей в библиотеки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возможности модератора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модераторов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Блокировка пользователей </a:t>
            </a:r>
          </a:p>
        </p:txBody>
      </p:sp>
    </p:spTree>
    <p:extLst>
      <p:ext uri="{BB962C8B-B14F-4D97-AF65-F5344CB8AC3E}">
        <p14:creationId xmlns:p14="http://schemas.microsoft.com/office/powerpoint/2010/main" val="152273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7523" y="0"/>
            <a:ext cx="9289004" cy="648809"/>
          </a:xfrm>
        </p:spPr>
        <p:txBody>
          <a:bodyPr>
            <a:normAutofit fontScale="90000"/>
          </a:bodyPr>
          <a:lstStyle/>
          <a:p>
            <a:r>
              <a:rPr lang="ru-RU" cap="none" dirty="0"/>
              <a:t>Функционал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AB3FAE-9797-4F10-999B-1D9E1A538A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613" y="648809"/>
            <a:ext cx="7396773" cy="6072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038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4" y="233506"/>
            <a:ext cx="10364451" cy="870649"/>
          </a:xfrm>
        </p:spPr>
        <p:txBody>
          <a:bodyPr>
            <a:normAutofit/>
          </a:bodyPr>
          <a:lstStyle/>
          <a:p>
            <a:r>
              <a:rPr lang="ru-RU" cap="none" dirty="0"/>
              <a:t>классы-сущности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7383CB-B010-4F85-8967-B81BE2766F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358" y="1104155"/>
            <a:ext cx="7396329" cy="5234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035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2411" y="409512"/>
            <a:ext cx="9390329" cy="922900"/>
          </a:xfrm>
        </p:spPr>
        <p:txBody>
          <a:bodyPr>
            <a:normAutofit/>
          </a:bodyPr>
          <a:lstStyle/>
          <a:p>
            <a:r>
              <a:rPr lang="ru-RU" sz="3200" cap="none" dirty="0"/>
              <a:t>Последовательность добавления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BA04D2-1BF6-433A-BFF8-08C04EA649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051" y="1153461"/>
            <a:ext cx="7331898" cy="5295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9782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3181</TotalTime>
  <Words>412</Words>
  <Application>Microsoft Office PowerPoint</Application>
  <PresentationFormat>Широкоэкранный</PresentationFormat>
  <Paragraphs>63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Calibri</vt:lpstr>
      <vt:lpstr>Times New Roman</vt:lpstr>
      <vt:lpstr>Tw Cen MT</vt:lpstr>
      <vt:lpstr>Tw Cen MT Condensed</vt:lpstr>
      <vt:lpstr>Wingdings</vt:lpstr>
      <vt:lpstr>Wingdings 3</vt:lpstr>
      <vt:lpstr>Интеграл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Функционал системы</vt:lpstr>
      <vt:lpstr>Функционал программы</vt:lpstr>
      <vt:lpstr>классы-сущности</vt:lpstr>
      <vt:lpstr>Последовательность добавления данных</vt:lpstr>
      <vt:lpstr>Скриншоты программы</vt:lpstr>
      <vt:lpstr>Рейтинг игроков</vt:lpstr>
      <vt:lpstr>Библиотека</vt:lpstr>
      <vt:lpstr>Фрагмент игры </vt:lpstr>
      <vt:lpstr>Добавление модератором нового уровня</vt:lpstr>
      <vt:lpstr>Установление прав модератора администратором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Fangorn</dc:creator>
  <cp:lastModifiedBy>Дмитрий</cp:lastModifiedBy>
  <cp:revision>48</cp:revision>
  <dcterms:created xsi:type="dcterms:W3CDTF">2020-06-09T08:10:54Z</dcterms:created>
  <dcterms:modified xsi:type="dcterms:W3CDTF">2024-05-28T11:30:48Z</dcterms:modified>
</cp:coreProperties>
</file>