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</p:sldIdLst>
  <p:sldSz cx="18288000" cy="10274300"/>
  <p:notesSz cx="18288000" cy="10274300"/>
  <p:embeddedFontLst>
    <p:embeddedFont>
      <p:font typeface="QSCQKK+Evolventa"/>
      <p:regular r:id="rId11"/>
    </p:embeddedFont>
    <p:embeddedFont>
      <p:font typeface="HQLKFA+Evolventa Bold"/>
      <p:regular r:id="rId12"/>
    </p:embeddedFont>
    <p:embeddedFont>
      <p:font typeface="NPQPFE+Noto Sans Regular"/>
      <p:regular r:id="rId13"/>
    </p:embeddedFont>
    <p:embeddedFont>
      <p:font typeface="THMSHB+Prompt Bold"/>
      <p:regular r:id="rId14"/>
    </p:embeddedFont>
    <p:embeddedFont>
      <p:font typeface="OLECLF+Prompt-Light"/>
      <p:regular r:id="rId15"/>
    </p:embeddedFont>
    <p:embeddedFont>
      <p:font typeface="QGLFVU+Prompt Light Italic"/>
      <p:regular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font" Target="fonts/font1.fntdata" /><Relationship Id="rId12" Type="http://schemas.openxmlformats.org/officeDocument/2006/relationships/font" Target="fonts/font2.fntdata" /><Relationship Id="rId13" Type="http://schemas.openxmlformats.org/officeDocument/2006/relationships/font" Target="fonts/font3.fntdata" /><Relationship Id="rId14" Type="http://schemas.openxmlformats.org/officeDocument/2006/relationships/font" Target="fonts/font4.fntdata" /><Relationship Id="rId15" Type="http://schemas.openxmlformats.org/officeDocument/2006/relationships/font" Target="fonts/font5.fntdata" /><Relationship Id="rId16" Type="http://schemas.openxmlformats.org/officeDocument/2006/relationships/font" Target="fonts/font6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8224" y="946614"/>
            <a:ext cx="7988496" cy="11414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5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Курсовая</a:t>
            </a: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 </a:t>
            </a: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работа</a:t>
            </a: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 </a:t>
            </a: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Лазарева</a:t>
            </a: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 </a:t>
            </a: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Анатолия</a:t>
            </a:r>
          </a:p>
          <a:p>
            <a:pPr marL="0" marR="0">
              <a:lnSpc>
                <a:spcPts val="4255"/>
              </a:lnSpc>
              <a:spcBef>
                <a:spcPts val="125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группа</a:t>
            </a: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 </a:t>
            </a: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ИКБО-16-19</a:t>
            </a: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 </a:t>
            </a: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РТУ</a:t>
            </a: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 </a:t>
            </a: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МИРЭА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4424" y="5017095"/>
            <a:ext cx="5416485" cy="5785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5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Интернет</a:t>
            </a: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 </a:t>
            </a: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ресурс</a:t>
            </a: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 </a:t>
            </a: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на</a:t>
            </a: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 </a:t>
            </a: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тему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699" y="5216294"/>
            <a:ext cx="8815045" cy="43727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0" b="1">
                <a:solidFill>
                  <a:srgbClr val="ffffff"/>
                </a:solidFill>
                <a:latin typeface="HQLKFA+Evolventa Bold"/>
                <a:cs typeface="HQLKFA+Evolventa Bold"/>
              </a:rPr>
              <a:t>Погода</a:t>
            </a:r>
            <a:r>
              <a:rPr dirty="0" sz="13000" b="1">
                <a:solidFill>
                  <a:srgbClr val="ffffff"/>
                </a:solidFill>
                <a:latin typeface="HQLKFA+Evolventa Bold"/>
                <a:cs typeface="HQLKFA+Evolventa Bold"/>
              </a:rPr>
              <a:t> </a:t>
            </a:r>
            <a:r>
              <a:rPr dirty="0" sz="13000" b="1">
                <a:solidFill>
                  <a:srgbClr val="ffffff"/>
                </a:solidFill>
                <a:latin typeface="HQLKFA+Evolventa Bold"/>
                <a:cs typeface="HQLKFA+Evolventa Bold"/>
              </a:rPr>
              <a:t>на</a:t>
            </a:r>
          </a:p>
          <a:p>
            <a:pPr marL="0" marR="0">
              <a:lnSpc>
                <a:spcPts val="16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0" b="1">
                <a:solidFill>
                  <a:srgbClr val="ffffff"/>
                </a:solidFill>
                <a:latin typeface="HQLKFA+Evolventa Bold"/>
                <a:cs typeface="HQLKFA+Evolventa Bold"/>
              </a:rPr>
              <a:t>месяц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032249" y="8728714"/>
            <a:ext cx="4422501" cy="5785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5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QSCQKK+Evolventa"/>
                <a:cs typeface="QSCQKK+Evolventa"/>
              </a:rPr>
              <a:t>lazarevtill@gmail.com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73709" y="2937469"/>
            <a:ext cx="10094110" cy="34048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9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0" spc="-10">
                <a:solidFill>
                  <a:srgbClr val="ffffff"/>
                </a:solidFill>
                <a:latin typeface="NPQPFE+Noto Sans Regular"/>
                <a:cs typeface="NPQPFE+Noto Sans Regular"/>
              </a:rPr>
              <a:t>Используемое</a:t>
            </a:r>
          </a:p>
          <a:p>
            <a:pPr marL="3915999" marR="0">
              <a:lnSpc>
                <a:spcPts val="115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0" spc="-14">
                <a:solidFill>
                  <a:srgbClr val="ffffff"/>
                </a:solidFill>
                <a:latin typeface="NPQPFE+Noto Sans Regular"/>
                <a:cs typeface="NPQPFE+Noto Sans Regular"/>
              </a:rPr>
              <a:t>ПО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199255" y="853049"/>
            <a:ext cx="5212894" cy="2708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95486" marR="0">
              <a:lnSpc>
                <a:spcPts val="10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b="1">
                <a:solidFill>
                  <a:srgbClr val="000000"/>
                </a:solidFill>
                <a:latin typeface="HQLKFA+Evolventa Bold"/>
                <a:cs typeface="HQLKFA+Evolventa Bold"/>
              </a:rPr>
              <a:t>Как</a:t>
            </a:r>
            <a:r>
              <a:rPr dirty="0" sz="8000" b="1">
                <a:solidFill>
                  <a:srgbClr val="000000"/>
                </a:solidFill>
                <a:latin typeface="HQLKFA+Evolventa Bold"/>
                <a:cs typeface="HQLKFA+Evolventa Bold"/>
              </a:rPr>
              <a:t> </a:t>
            </a:r>
            <a:r>
              <a:rPr dirty="0" sz="8000" b="1">
                <a:solidFill>
                  <a:srgbClr val="000000"/>
                </a:solidFill>
                <a:latin typeface="HQLKFA+Evolventa Bold"/>
                <a:cs typeface="HQLKFA+Evolventa Bold"/>
              </a:rPr>
              <a:t>это</a:t>
            </a:r>
          </a:p>
          <a:p>
            <a:pPr marL="0" marR="0">
              <a:lnSpc>
                <a:spcPts val="10382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b="1">
                <a:solidFill>
                  <a:srgbClr val="000000"/>
                </a:solidFill>
                <a:latin typeface="HQLKFA+Evolventa Bold"/>
                <a:cs typeface="HQLKFA+Evolventa Bold"/>
              </a:rPr>
              <a:t>выглядит?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82241" y="9184302"/>
            <a:ext cx="2671982" cy="8597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7403" marR="0">
              <a:lnSpc>
                <a:spcPts val="32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15">
                <a:solidFill>
                  <a:srgbClr val="000000"/>
                </a:solidFill>
                <a:latin typeface="QSCQKK+Evolventa"/>
                <a:cs typeface="QSCQKK+Evolventa"/>
              </a:rPr>
              <a:t>Можно</a:t>
            </a:r>
            <a:r>
              <a:rPr dirty="0" sz="2500">
                <a:solidFill>
                  <a:srgbClr val="000000"/>
                </a:solidFill>
                <a:latin typeface="QSCQKK+Evolventa"/>
                <a:cs typeface="QSCQKK+Evolventa"/>
              </a:rPr>
              <a:t> </a:t>
            </a:r>
            <a:r>
              <a:rPr dirty="0" sz="2500" spc="-12">
                <a:solidFill>
                  <a:srgbClr val="000000"/>
                </a:solidFill>
                <a:latin typeface="QSCQKK+Evolventa"/>
                <a:cs typeface="QSCQKK+Evolventa"/>
              </a:rPr>
              <a:t>увидеть</a:t>
            </a:r>
          </a:p>
          <a:p>
            <a:pPr marL="0" marR="0">
              <a:lnSpc>
                <a:spcPts val="31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15">
                <a:solidFill>
                  <a:srgbClr val="000000"/>
                </a:solidFill>
                <a:latin typeface="QSCQKK+Evolventa"/>
                <a:cs typeface="QSCQKK+Evolventa"/>
              </a:rPr>
              <a:t>самому</a:t>
            </a:r>
            <a:r>
              <a:rPr dirty="0" sz="2500">
                <a:solidFill>
                  <a:srgbClr val="000000"/>
                </a:solidFill>
                <a:latin typeface="QSCQKK+Evolventa"/>
                <a:cs typeface="QSCQKK+Evolventa"/>
              </a:rPr>
              <a:t> </a:t>
            </a:r>
            <a:r>
              <a:rPr dirty="0" sz="2500">
                <a:solidFill>
                  <a:srgbClr val="000000"/>
                </a:solidFill>
                <a:latin typeface="QSCQKK+Evolventa"/>
                <a:cs typeface="QSCQKK+Evolventa"/>
              </a:rPr>
              <a:t>в</a:t>
            </a:r>
            <a:r>
              <a:rPr dirty="0" sz="2500" spc="-18">
                <a:solidFill>
                  <a:srgbClr val="000000"/>
                </a:solidFill>
                <a:latin typeface="QSCQKK+Evolventa"/>
                <a:cs typeface="QSCQKK+Evolventa"/>
              </a:rPr>
              <a:t> </a:t>
            </a:r>
            <a:r>
              <a:rPr dirty="0" sz="2500" spc="-10">
                <a:solidFill>
                  <a:srgbClr val="000000"/>
                </a:solidFill>
                <a:latin typeface="QSCQKK+Evolventa"/>
                <a:cs typeface="QSCQKK+Evolventa"/>
              </a:rPr>
              <a:t>online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13304" y="3886074"/>
            <a:ext cx="5811341" cy="272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1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0" b="1">
                <a:solidFill>
                  <a:srgbClr val="000000"/>
                </a:solidFill>
                <a:latin typeface="THMSHB+Prompt Bold"/>
                <a:cs typeface="THMSHB+Prompt Bold"/>
              </a:rPr>
              <a:t>~100%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81176" y="4611756"/>
            <a:ext cx="5725462" cy="6525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37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NPQPFE+Noto Sans Regular"/>
                <a:cs typeface="NPQPFE+Noto Sans Regular"/>
              </a:rPr>
              <a:t>Практически</a:t>
            </a:r>
            <a:r>
              <a:rPr dirty="0" sz="3200" spc="4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OLECLF+Prompt-Light"/>
                <a:cs typeface="OLECLF+Prompt-Light"/>
              </a:rPr>
              <a:t>100%</a:t>
            </a:r>
            <a:r>
              <a:rPr dirty="0" sz="3200">
                <a:solidFill>
                  <a:srgbClr val="ffffff"/>
                </a:solidFill>
                <a:latin typeface="OLECLF+Prompt-Light"/>
                <a:cs typeface="OLECLF+Prompt-Light"/>
              </a:rPr>
              <a:t> </a:t>
            </a:r>
            <a:r>
              <a:rPr dirty="0" sz="3200">
                <a:solidFill>
                  <a:srgbClr val="ffffff"/>
                </a:solidFill>
                <a:latin typeface="NPQPFE+Noto Sans Regular"/>
                <a:cs typeface="NPQPFE+Noto Sans Regular"/>
              </a:rPr>
              <a:t>экранов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87457" y="5183109"/>
            <a:ext cx="5913171" cy="591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7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NPQPFE+Noto Sans Regular"/>
                <a:cs typeface="NPQPFE+Noto Sans Regular"/>
              </a:rPr>
              <a:t>отображают</a:t>
            </a:r>
            <a:r>
              <a:rPr dirty="0" sz="3200" spc="4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NPQPFE+Noto Sans Regular"/>
                <a:cs typeface="NPQPFE+Noto Sans Regular"/>
              </a:rPr>
              <a:t>сайт</a:t>
            </a:r>
            <a:r>
              <a:rPr dirty="0" sz="3200" spc="4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NPQPFE+Noto Sans Regular"/>
                <a:cs typeface="NPQPFE+Noto Sans Regular"/>
              </a:rPr>
              <a:t>корректно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699" y="1091623"/>
            <a:ext cx="4530207" cy="14218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89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>
                <a:solidFill>
                  <a:srgbClr val="000000"/>
                </a:solidFill>
                <a:latin typeface="NPQPFE+Noto Sans Regular"/>
                <a:cs typeface="NPQPFE+Noto Sans Regular"/>
              </a:rPr>
              <a:t>Команда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11253" y="1783067"/>
            <a:ext cx="3905301" cy="11233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7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NPQPFE+Noto Sans Regular"/>
                <a:cs typeface="NPQPFE+Noto Sans Regular"/>
              </a:rPr>
              <a:t>Анатолий</a:t>
            </a:r>
            <a:r>
              <a:rPr dirty="0" sz="3200" spc="4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00"/>
                </a:solidFill>
                <a:latin typeface="NPQPFE+Noto Sans Regular"/>
                <a:cs typeface="NPQPFE+Noto Sans Regular"/>
              </a:rPr>
              <a:t>Лазарев</a:t>
            </a:r>
          </a:p>
          <a:p>
            <a:pPr marL="0" marR="0">
              <a:lnSpc>
                <a:spcPts val="3930"/>
              </a:lnSpc>
              <a:spcBef>
                <a:spcPts val="207"/>
              </a:spcBef>
              <a:spcAft>
                <a:spcPts val="0"/>
              </a:spcAft>
            </a:pPr>
            <a:r>
              <a:rPr dirty="0" sz="2600" i="1">
                <a:solidFill>
                  <a:srgbClr val="000000"/>
                </a:solidFill>
                <a:latin typeface="QGLFVU+Prompt Light Italic"/>
                <a:cs typeface="QGLFVU+Prompt Light Italic"/>
              </a:rPr>
              <a:t>Director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11253" y="4581532"/>
            <a:ext cx="3905301" cy="1123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7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NPQPFE+Noto Sans Regular"/>
                <a:cs typeface="NPQPFE+Noto Sans Regular"/>
              </a:rPr>
              <a:t>Анатолий</a:t>
            </a:r>
            <a:r>
              <a:rPr dirty="0" sz="3200" spc="4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00"/>
                </a:solidFill>
                <a:latin typeface="NPQPFE+Noto Sans Regular"/>
                <a:cs typeface="NPQPFE+Noto Sans Regular"/>
              </a:rPr>
              <a:t>Лазарев</a:t>
            </a:r>
          </a:p>
          <a:p>
            <a:pPr marL="0" marR="0">
              <a:lnSpc>
                <a:spcPts val="3930"/>
              </a:lnSpc>
              <a:spcBef>
                <a:spcPts val="207"/>
              </a:spcBef>
              <a:spcAft>
                <a:spcPts val="0"/>
              </a:spcAft>
            </a:pPr>
            <a:r>
              <a:rPr dirty="0" sz="2600" i="1">
                <a:solidFill>
                  <a:srgbClr val="000000"/>
                </a:solidFill>
                <a:latin typeface="QGLFVU+Prompt Light Italic"/>
                <a:cs typeface="QGLFVU+Prompt Light Italic"/>
              </a:rPr>
              <a:t>Manager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11253" y="7494089"/>
            <a:ext cx="3905301" cy="11233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57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NPQPFE+Noto Sans Regular"/>
                <a:cs typeface="NPQPFE+Noto Sans Regular"/>
              </a:rPr>
              <a:t>Анатолий</a:t>
            </a:r>
            <a:r>
              <a:rPr dirty="0" sz="3200" spc="4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0000"/>
                </a:solidFill>
                <a:latin typeface="NPQPFE+Noto Sans Regular"/>
                <a:cs typeface="NPQPFE+Noto Sans Regular"/>
              </a:rPr>
              <a:t>Лазарев</a:t>
            </a:r>
          </a:p>
          <a:p>
            <a:pPr marL="0" marR="0">
              <a:lnSpc>
                <a:spcPts val="3930"/>
              </a:lnSpc>
              <a:spcBef>
                <a:spcPts val="207"/>
              </a:spcBef>
              <a:spcAft>
                <a:spcPts val="0"/>
              </a:spcAft>
            </a:pPr>
            <a:r>
              <a:rPr dirty="0" sz="2600" i="1">
                <a:solidFill>
                  <a:srgbClr val="000000"/>
                </a:solidFill>
                <a:latin typeface="QGLFVU+Prompt Light Italic"/>
                <a:cs typeface="QGLFVU+Prompt Light Italic"/>
              </a:rPr>
              <a:t>Creative</a:t>
            </a:r>
            <a:r>
              <a:rPr dirty="0" sz="2600" i="1">
                <a:solidFill>
                  <a:srgbClr val="000000"/>
                </a:solidFill>
                <a:latin typeface="QGLFVU+Prompt Light Italic"/>
                <a:cs typeface="QGLFVU+Prompt Light Italic"/>
              </a:rPr>
              <a:t> </a:t>
            </a:r>
            <a:r>
              <a:rPr dirty="0" sz="2600" i="1">
                <a:solidFill>
                  <a:srgbClr val="000000"/>
                </a:solidFill>
                <a:latin typeface="QGLFVU+Prompt Light Italic"/>
                <a:cs typeface="QGLFVU+Prompt Light Italic"/>
              </a:rPr>
              <a:t>Head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2020-12-21T17:36:44-06:00</dcterms:modified>
</cp:coreProperties>
</file>