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52" r:id="rId4"/>
    <p:sldMasterId id="21474837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Poppins"/>
      <p:regular r:id="rId28"/>
      <p:bold r:id="rId29"/>
      <p:italic r:id="rId30"/>
      <p:boldItalic r:id="rId31"/>
    </p:embeddedFont>
    <p:embeddedFont>
      <p:font typeface="Urbanist Medium"/>
      <p:regular r:id="rId32"/>
      <p:bold r:id="rId33"/>
      <p:italic r:id="rId34"/>
      <p:boldItalic r:id="rId35"/>
    </p:embeddedFont>
    <p:embeddedFont>
      <p:font typeface="Urbanist"/>
      <p:regular r:id="rId36"/>
      <p:bold r:id="rId37"/>
      <p:italic r:id="rId38"/>
      <p:boldItalic r:id="rId39"/>
    </p:embeddedFont>
    <p:embeddedFont>
      <p:font typeface="Poppins SemiBold"/>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SemiBold-regular.fntdata"/><Relationship Id="rId42" Type="http://schemas.openxmlformats.org/officeDocument/2006/relationships/font" Target="fonts/PoppinsSemiBold-italic.fntdata"/><Relationship Id="rId41" Type="http://schemas.openxmlformats.org/officeDocument/2006/relationships/font" Target="fonts/PoppinsSemiBold-bold.fntdata"/><Relationship Id="rId43" Type="http://schemas.openxmlformats.org/officeDocument/2006/relationships/font" Target="fonts/PoppinsSemiBol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boldItalic.fntdata"/><Relationship Id="rId30" Type="http://schemas.openxmlformats.org/officeDocument/2006/relationships/font" Target="fonts/Poppins-italic.fntdata"/><Relationship Id="rId33" Type="http://schemas.openxmlformats.org/officeDocument/2006/relationships/font" Target="fonts/UrbanistMedium-bold.fntdata"/><Relationship Id="rId32" Type="http://schemas.openxmlformats.org/officeDocument/2006/relationships/font" Target="fonts/UrbanistMedium-regular.fntdata"/><Relationship Id="rId35" Type="http://schemas.openxmlformats.org/officeDocument/2006/relationships/font" Target="fonts/UrbanistMedium-boldItalic.fntdata"/><Relationship Id="rId34" Type="http://schemas.openxmlformats.org/officeDocument/2006/relationships/font" Target="fonts/UrbanistMedium-italic.fntdata"/><Relationship Id="rId37" Type="http://schemas.openxmlformats.org/officeDocument/2006/relationships/font" Target="fonts/Urbanist-bold.fntdata"/><Relationship Id="rId36" Type="http://schemas.openxmlformats.org/officeDocument/2006/relationships/font" Target="fonts/Urbanist-regular.fntdata"/><Relationship Id="rId39" Type="http://schemas.openxmlformats.org/officeDocument/2006/relationships/font" Target="fonts/Urbanist-boldItalic.fntdata"/><Relationship Id="rId38" Type="http://schemas.openxmlformats.org/officeDocument/2006/relationships/font" Target="fonts/Urbanist-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oppins-regular.fntdata"/><Relationship Id="rId27" Type="http://schemas.openxmlformats.org/officeDocument/2006/relationships/slide" Target="slides/slide21.xml"/><Relationship Id="rId29" Type="http://schemas.openxmlformats.org/officeDocument/2006/relationships/font" Target="fonts/Poppins-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37acc0b7a52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5" name="Google Shape;1135;g37acc0b7a52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4" name="Shape 1294"/>
        <p:cNvGrpSpPr/>
        <p:nvPr/>
      </p:nvGrpSpPr>
      <p:grpSpPr>
        <a:xfrm>
          <a:off x="0" y="0"/>
          <a:ext cx="0" cy="0"/>
          <a:chOff x="0" y="0"/>
          <a:chExt cx="0" cy="0"/>
        </a:xfrm>
      </p:grpSpPr>
      <p:sp>
        <p:nvSpPr>
          <p:cNvPr id="1295" name="Google Shape;1295;g37b1cfb5a37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6" name="Google Shape;1296;g37b1cfb5a37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9" name="Shape 1319"/>
        <p:cNvGrpSpPr/>
        <p:nvPr/>
      </p:nvGrpSpPr>
      <p:grpSpPr>
        <a:xfrm>
          <a:off x="0" y="0"/>
          <a:ext cx="0" cy="0"/>
          <a:chOff x="0" y="0"/>
          <a:chExt cx="0" cy="0"/>
        </a:xfrm>
      </p:grpSpPr>
      <p:sp>
        <p:nvSpPr>
          <p:cNvPr id="1320" name="Google Shape;1320;g37b1cfb5a37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1" name="Google Shape;1321;g37b1cfb5a37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g37b1cfb5a37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0" name="Google Shape;1330;g37b1cfb5a37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g37b1cfb5a37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7" name="Google Shape;1337;g37b1cfb5a37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7" name="Shape 1357"/>
        <p:cNvGrpSpPr/>
        <p:nvPr/>
      </p:nvGrpSpPr>
      <p:grpSpPr>
        <a:xfrm>
          <a:off x="0" y="0"/>
          <a:ext cx="0" cy="0"/>
          <a:chOff x="0" y="0"/>
          <a:chExt cx="0" cy="0"/>
        </a:xfrm>
      </p:grpSpPr>
      <p:sp>
        <p:nvSpPr>
          <p:cNvPr id="1358" name="Google Shape;1358;g37b1cfb5a37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9" name="Google Shape;1359;g37b1cfb5a37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g37b1cfb5a37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4" name="Google Shape;1374;g37b1cfb5a37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g37c4198ace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7" name="Google Shape;1387;g37c4198ace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4" name="Shape 1394"/>
        <p:cNvGrpSpPr/>
        <p:nvPr/>
      </p:nvGrpSpPr>
      <p:grpSpPr>
        <a:xfrm>
          <a:off x="0" y="0"/>
          <a:ext cx="0" cy="0"/>
          <a:chOff x="0" y="0"/>
          <a:chExt cx="0" cy="0"/>
        </a:xfrm>
      </p:grpSpPr>
      <p:sp>
        <p:nvSpPr>
          <p:cNvPr id="1395" name="Google Shape;1395;g37c4198ace6_1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6" name="Google Shape;1396;g37c4198ace6_1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5" name="Shape 1405"/>
        <p:cNvGrpSpPr/>
        <p:nvPr/>
      </p:nvGrpSpPr>
      <p:grpSpPr>
        <a:xfrm>
          <a:off x="0" y="0"/>
          <a:ext cx="0" cy="0"/>
          <a:chOff x="0" y="0"/>
          <a:chExt cx="0" cy="0"/>
        </a:xfrm>
      </p:grpSpPr>
      <p:sp>
        <p:nvSpPr>
          <p:cNvPr id="1406" name="Google Shape;1406;g37c4198ace6_1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7" name="Google Shape;1407;g37c4198ace6_1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4" name="Shape 1414"/>
        <p:cNvGrpSpPr/>
        <p:nvPr/>
      </p:nvGrpSpPr>
      <p:grpSpPr>
        <a:xfrm>
          <a:off x="0" y="0"/>
          <a:ext cx="0" cy="0"/>
          <a:chOff x="0" y="0"/>
          <a:chExt cx="0" cy="0"/>
        </a:xfrm>
      </p:grpSpPr>
      <p:sp>
        <p:nvSpPr>
          <p:cNvPr id="1415" name="Google Shape;1415;g37c81c8ce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6" name="Google Shape;1416;g37c81c8ce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37acc0b7a52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2" name="Google Shape;1142;g37acc0b7a52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3" name="Shape 1423"/>
        <p:cNvGrpSpPr/>
        <p:nvPr/>
      </p:nvGrpSpPr>
      <p:grpSpPr>
        <a:xfrm>
          <a:off x="0" y="0"/>
          <a:ext cx="0" cy="0"/>
          <a:chOff x="0" y="0"/>
          <a:chExt cx="0" cy="0"/>
        </a:xfrm>
      </p:grpSpPr>
      <p:sp>
        <p:nvSpPr>
          <p:cNvPr id="1424" name="Google Shape;1424;g37c4198ace6_1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5" name="Google Shape;1425;g37c4198ace6_1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g37b1cfb5a37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3" name="Google Shape;1433;g37b1cfb5a37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g37acc0b7a52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5" name="Google Shape;1155;g37acc0b7a52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g37b1cfb5a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6" name="Google Shape;1206;g37b1cfb5a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37b1cfb5a37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37b1cfb5a37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8" name="Shape 1228"/>
        <p:cNvGrpSpPr/>
        <p:nvPr/>
      </p:nvGrpSpPr>
      <p:grpSpPr>
        <a:xfrm>
          <a:off x="0" y="0"/>
          <a:ext cx="0" cy="0"/>
          <a:chOff x="0" y="0"/>
          <a:chExt cx="0" cy="0"/>
        </a:xfrm>
      </p:grpSpPr>
      <p:sp>
        <p:nvSpPr>
          <p:cNvPr id="1229" name="Google Shape;1229;g37b1cfb5a37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0" name="Google Shape;1230;g37b1cfb5a37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37b1cfb5a37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0" name="Google Shape;1240;g37b1cfb5a37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37b1cfb5a37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37b1cfb5a37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8" name="Shape 1258"/>
        <p:cNvGrpSpPr/>
        <p:nvPr/>
      </p:nvGrpSpPr>
      <p:grpSpPr>
        <a:xfrm>
          <a:off x="0" y="0"/>
          <a:ext cx="0" cy="0"/>
          <a:chOff x="0" y="0"/>
          <a:chExt cx="0" cy="0"/>
        </a:xfrm>
      </p:grpSpPr>
      <p:sp>
        <p:nvSpPr>
          <p:cNvPr id="1259" name="Google Shape;1259;g37acc0b7a52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0" name="Google Shape;1260;g37acc0b7a52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 1">
  <p:cSld name="BLANK_1">
    <p:spTree>
      <p:nvGrpSpPr>
        <p:cNvPr id="8" name="Shape 8"/>
        <p:cNvGrpSpPr/>
        <p:nvPr/>
      </p:nvGrpSpPr>
      <p:grpSpPr>
        <a:xfrm>
          <a:off x="0" y="0"/>
          <a:ext cx="0" cy="0"/>
          <a:chOff x="0" y="0"/>
          <a:chExt cx="0" cy="0"/>
        </a:xfrm>
      </p:grpSpPr>
      <p:sp>
        <p:nvSpPr>
          <p:cNvPr id="9" name="Google Shape;9;p2"/>
          <p:cNvSpPr txBox="1"/>
          <p:nvPr>
            <p:ph type="title"/>
          </p:nvPr>
        </p:nvSpPr>
        <p:spPr>
          <a:xfrm>
            <a:off x="3236625" y="837723"/>
            <a:ext cx="5622600" cy="22752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a:lvl1pPr>
            <a:lvl2pPr lvl="1">
              <a:lnSpc>
                <a:spcPct val="115000"/>
              </a:lnSpc>
              <a:spcBef>
                <a:spcPts val="0"/>
              </a:spcBef>
              <a:spcAft>
                <a:spcPts val="0"/>
              </a:spcAft>
              <a:buNone/>
              <a:defRPr sz="4800"/>
            </a:lvl2pPr>
            <a:lvl3pPr lvl="2">
              <a:lnSpc>
                <a:spcPct val="115000"/>
              </a:lnSpc>
              <a:spcBef>
                <a:spcPts val="0"/>
              </a:spcBef>
              <a:spcAft>
                <a:spcPts val="0"/>
              </a:spcAft>
              <a:buNone/>
              <a:defRPr sz="4800"/>
            </a:lvl3pPr>
            <a:lvl4pPr lvl="3">
              <a:lnSpc>
                <a:spcPct val="115000"/>
              </a:lnSpc>
              <a:spcBef>
                <a:spcPts val="0"/>
              </a:spcBef>
              <a:spcAft>
                <a:spcPts val="0"/>
              </a:spcAft>
              <a:buNone/>
              <a:defRPr sz="4800"/>
            </a:lvl4pPr>
            <a:lvl5pPr lvl="4">
              <a:lnSpc>
                <a:spcPct val="115000"/>
              </a:lnSpc>
              <a:spcBef>
                <a:spcPts val="0"/>
              </a:spcBef>
              <a:spcAft>
                <a:spcPts val="0"/>
              </a:spcAft>
              <a:buNone/>
              <a:defRPr sz="4800"/>
            </a:lvl5pPr>
            <a:lvl6pPr lvl="5">
              <a:lnSpc>
                <a:spcPct val="115000"/>
              </a:lnSpc>
              <a:spcBef>
                <a:spcPts val="0"/>
              </a:spcBef>
              <a:spcAft>
                <a:spcPts val="0"/>
              </a:spcAft>
              <a:buNone/>
              <a:defRPr sz="4800"/>
            </a:lvl6pPr>
            <a:lvl7pPr lvl="6">
              <a:lnSpc>
                <a:spcPct val="115000"/>
              </a:lnSpc>
              <a:spcBef>
                <a:spcPts val="0"/>
              </a:spcBef>
              <a:spcAft>
                <a:spcPts val="0"/>
              </a:spcAft>
              <a:buNone/>
              <a:defRPr sz="4800"/>
            </a:lvl7pPr>
            <a:lvl8pPr lvl="7">
              <a:lnSpc>
                <a:spcPct val="115000"/>
              </a:lnSpc>
              <a:spcBef>
                <a:spcPts val="0"/>
              </a:spcBef>
              <a:spcAft>
                <a:spcPts val="0"/>
              </a:spcAft>
              <a:buNone/>
              <a:defRPr sz="4800"/>
            </a:lvl8pPr>
            <a:lvl9pPr lvl="8">
              <a:lnSpc>
                <a:spcPct val="115000"/>
              </a:lnSpc>
              <a:spcBef>
                <a:spcPts val="0"/>
              </a:spcBef>
              <a:spcAft>
                <a:spcPts val="0"/>
              </a:spcAft>
              <a:buNone/>
              <a:defRPr sz="4800"/>
            </a:lvl9pPr>
          </a:lstStyle>
          <a:p/>
        </p:txBody>
      </p:sp>
      <p:sp>
        <p:nvSpPr>
          <p:cNvPr id="10" name="Google Shape;10;p2"/>
          <p:cNvSpPr/>
          <p:nvPr/>
        </p:nvSpPr>
        <p:spPr>
          <a:xfrm flipH="1">
            <a:off x="1350050" y="2493850"/>
            <a:ext cx="2836800" cy="2649600"/>
          </a:xfrm>
          <a:prstGeom prst="pie">
            <a:avLst>
              <a:gd fmla="val 21585343" name="adj1"/>
              <a:gd fmla="val 540870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1" name="Google Shape;11;p2"/>
          <p:cNvSpPr/>
          <p:nvPr/>
        </p:nvSpPr>
        <p:spPr>
          <a:xfrm flipH="1" rot="5400000">
            <a:off x="5850" y="3807650"/>
            <a:ext cx="2688900" cy="2700600"/>
          </a:xfrm>
          <a:prstGeom prst="pie">
            <a:avLst>
              <a:gd fmla="val 0"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2" name="Google Shape;12;p2"/>
          <p:cNvSpPr/>
          <p:nvPr/>
        </p:nvSpPr>
        <p:spPr>
          <a:xfrm>
            <a:off x="0" y="0"/>
            <a:ext cx="2768400" cy="26991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3" name="Google Shape;13;p2"/>
          <p:cNvSpPr/>
          <p:nvPr/>
        </p:nvSpPr>
        <p:spPr>
          <a:xfrm>
            <a:off x="-100" y="2699025"/>
            <a:ext cx="1653900" cy="1114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4" name="Google Shape;14;p2"/>
          <p:cNvSpPr/>
          <p:nvPr/>
        </p:nvSpPr>
        <p:spPr>
          <a:xfrm>
            <a:off x="1653900" y="2701600"/>
            <a:ext cx="1114500" cy="1114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5" name="Google Shape;15;p2"/>
          <p:cNvSpPr txBox="1"/>
          <p:nvPr>
            <p:ph idx="1" type="subTitle"/>
          </p:nvPr>
        </p:nvSpPr>
        <p:spPr>
          <a:xfrm>
            <a:off x="3236625" y="3183150"/>
            <a:ext cx="5430300" cy="6303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1pPr>
            <a:lvl2pPr lvl="1">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2pPr>
            <a:lvl3pPr lvl="2">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3pPr>
            <a:lvl4pPr lvl="3">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4pPr>
            <a:lvl5pPr lvl="4">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5pPr>
            <a:lvl6pPr lvl="5">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6pPr>
            <a:lvl7pPr lvl="6">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7pPr>
            <a:lvl8pPr lvl="7">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8pPr>
            <a:lvl9pPr lvl="8">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9pPr>
          </a:lstStyle>
          <a:p/>
        </p:txBody>
      </p:sp>
      <p:sp>
        <p:nvSpPr>
          <p:cNvPr id="16" name="Google Shape;16;p2"/>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2">
  <p:cSld name="BLANK_1_1_1_1_1_1_1_1_1_1_1_2_1">
    <p:spTree>
      <p:nvGrpSpPr>
        <p:cNvPr id="96" name="Shape 96"/>
        <p:cNvGrpSpPr/>
        <p:nvPr/>
      </p:nvGrpSpPr>
      <p:grpSpPr>
        <a:xfrm>
          <a:off x="0" y="0"/>
          <a:ext cx="0" cy="0"/>
          <a:chOff x="0" y="0"/>
          <a:chExt cx="0" cy="0"/>
        </a:xfrm>
      </p:grpSpPr>
      <p:sp>
        <p:nvSpPr>
          <p:cNvPr id="97" name="Google Shape;97;p11"/>
          <p:cNvSpPr/>
          <p:nvPr/>
        </p:nvSpPr>
        <p:spPr>
          <a:xfrm>
            <a:off x="4902225" y="2293759"/>
            <a:ext cx="2868000" cy="2857500"/>
          </a:xfrm>
          <a:prstGeom prst="pie">
            <a:avLst>
              <a:gd fmla="val 0" name="adj1"/>
              <a:gd fmla="val 540870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98" name="Google Shape;98;p11"/>
          <p:cNvSpPr/>
          <p:nvPr/>
        </p:nvSpPr>
        <p:spPr>
          <a:xfrm rot="5400000">
            <a:off x="7720466" y="2360662"/>
            <a:ext cx="2851800" cy="2718000"/>
          </a:xfrm>
          <a:prstGeom prst="pie">
            <a:avLst>
              <a:gd fmla="val 0" name="adj1"/>
              <a:gd fmla="val 5398959" name="adj2"/>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99" name="Google Shape;99;p11"/>
          <p:cNvSpPr/>
          <p:nvPr/>
        </p:nvSpPr>
        <p:spPr>
          <a:xfrm>
            <a:off x="6345359" y="7875"/>
            <a:ext cx="2791200" cy="12330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00" name="Google Shape;100;p11"/>
          <p:cNvSpPr txBox="1"/>
          <p:nvPr>
            <p:ph idx="1"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01" name="Google Shape;101;p11"/>
          <p:cNvSpPr/>
          <p:nvPr>
            <p:ph idx="2" type="pic"/>
          </p:nvPr>
        </p:nvSpPr>
        <p:spPr>
          <a:xfrm>
            <a:off x="6335600" y="1231675"/>
            <a:ext cx="2808600" cy="2498700"/>
          </a:xfrm>
          <a:prstGeom prst="round1Rect">
            <a:avLst>
              <a:gd fmla="val 50000" name="adj"/>
            </a:avLst>
          </a:prstGeom>
          <a:noFill/>
          <a:ln>
            <a:noFill/>
          </a:ln>
        </p:spPr>
      </p:sp>
      <p:sp>
        <p:nvSpPr>
          <p:cNvPr id="102" name="Google Shape;102;p11"/>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accent3"/>
                </a:solidFill>
              </a:defRPr>
            </a:lvl1pPr>
            <a:lvl2pPr lvl="1">
              <a:lnSpc>
                <a:spcPct val="115000"/>
              </a:lnSpc>
              <a:spcBef>
                <a:spcPts val="0"/>
              </a:spcBef>
              <a:spcAft>
                <a:spcPts val="0"/>
              </a:spcAft>
              <a:buNone/>
              <a:defRPr sz="3000">
                <a:solidFill>
                  <a:schemeClr val="accent3"/>
                </a:solidFill>
              </a:defRPr>
            </a:lvl2pPr>
            <a:lvl3pPr lvl="2">
              <a:lnSpc>
                <a:spcPct val="115000"/>
              </a:lnSpc>
              <a:spcBef>
                <a:spcPts val="0"/>
              </a:spcBef>
              <a:spcAft>
                <a:spcPts val="0"/>
              </a:spcAft>
              <a:buNone/>
              <a:defRPr sz="3000">
                <a:solidFill>
                  <a:schemeClr val="accent3"/>
                </a:solidFill>
              </a:defRPr>
            </a:lvl3pPr>
            <a:lvl4pPr lvl="3">
              <a:lnSpc>
                <a:spcPct val="115000"/>
              </a:lnSpc>
              <a:spcBef>
                <a:spcPts val="0"/>
              </a:spcBef>
              <a:spcAft>
                <a:spcPts val="0"/>
              </a:spcAft>
              <a:buNone/>
              <a:defRPr sz="3000">
                <a:solidFill>
                  <a:schemeClr val="accent3"/>
                </a:solidFill>
              </a:defRPr>
            </a:lvl4pPr>
            <a:lvl5pPr lvl="4">
              <a:lnSpc>
                <a:spcPct val="115000"/>
              </a:lnSpc>
              <a:spcBef>
                <a:spcPts val="0"/>
              </a:spcBef>
              <a:spcAft>
                <a:spcPts val="0"/>
              </a:spcAft>
              <a:buNone/>
              <a:defRPr sz="3000">
                <a:solidFill>
                  <a:schemeClr val="accent3"/>
                </a:solidFill>
              </a:defRPr>
            </a:lvl5pPr>
            <a:lvl6pPr lvl="5">
              <a:lnSpc>
                <a:spcPct val="115000"/>
              </a:lnSpc>
              <a:spcBef>
                <a:spcPts val="0"/>
              </a:spcBef>
              <a:spcAft>
                <a:spcPts val="0"/>
              </a:spcAft>
              <a:buNone/>
              <a:defRPr sz="3000">
                <a:solidFill>
                  <a:schemeClr val="accent3"/>
                </a:solidFill>
              </a:defRPr>
            </a:lvl6pPr>
            <a:lvl7pPr lvl="6">
              <a:lnSpc>
                <a:spcPct val="115000"/>
              </a:lnSpc>
              <a:spcBef>
                <a:spcPts val="0"/>
              </a:spcBef>
              <a:spcAft>
                <a:spcPts val="0"/>
              </a:spcAft>
              <a:buNone/>
              <a:defRPr sz="3000">
                <a:solidFill>
                  <a:schemeClr val="accent3"/>
                </a:solidFill>
              </a:defRPr>
            </a:lvl7pPr>
            <a:lvl8pPr lvl="7">
              <a:lnSpc>
                <a:spcPct val="115000"/>
              </a:lnSpc>
              <a:spcBef>
                <a:spcPts val="0"/>
              </a:spcBef>
              <a:spcAft>
                <a:spcPts val="0"/>
              </a:spcAft>
              <a:buNone/>
              <a:defRPr sz="3000">
                <a:solidFill>
                  <a:schemeClr val="accent3"/>
                </a:solidFill>
              </a:defRPr>
            </a:lvl8pPr>
            <a:lvl9pPr lvl="8">
              <a:lnSpc>
                <a:spcPct val="115000"/>
              </a:lnSpc>
              <a:spcBef>
                <a:spcPts val="0"/>
              </a:spcBef>
              <a:spcAft>
                <a:spcPts val="0"/>
              </a:spcAft>
              <a:buNone/>
              <a:defRPr sz="3000">
                <a:solidFill>
                  <a:schemeClr val="accent3"/>
                </a:solidFill>
              </a:defRPr>
            </a:lvl9pPr>
          </a:lstStyle>
          <a:p/>
        </p:txBody>
      </p:sp>
      <p:sp>
        <p:nvSpPr>
          <p:cNvPr id="103" name="Google Shape;103;p11"/>
          <p:cNvSpPr txBox="1"/>
          <p:nvPr>
            <p:ph idx="3"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104" name="Google Shape;104;p11"/>
          <p:cNvSpPr txBox="1"/>
          <p:nvPr>
            <p:ph idx="4"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05" name="Google Shape;105;p11"/>
          <p:cNvSpPr txBox="1"/>
          <p:nvPr>
            <p:ph idx="5"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06" name="Google Shape;106;p11"/>
          <p:cNvSpPr txBox="1"/>
          <p:nvPr>
            <p:ph idx="6"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07" name="Google Shape;107;p11"/>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1098" name="Shape 1098"/>
        <p:cNvGrpSpPr/>
        <p:nvPr/>
      </p:nvGrpSpPr>
      <p:grpSpPr>
        <a:xfrm>
          <a:off x="0" y="0"/>
          <a:ext cx="0" cy="0"/>
          <a:chOff x="0" y="0"/>
          <a:chExt cx="0" cy="0"/>
        </a:xfrm>
      </p:grpSpPr>
      <p:sp>
        <p:nvSpPr>
          <p:cNvPr id="1099" name="Google Shape;1099;p102"/>
          <p:cNvSpPr txBox="1"/>
          <p:nvPr>
            <p:ph type="title"/>
          </p:nvPr>
        </p:nvSpPr>
        <p:spPr>
          <a:xfrm>
            <a:off x="311700" y="445025"/>
            <a:ext cx="8520600" cy="572700"/>
          </a:xfrm>
          <a:prstGeom prst="rect">
            <a:avLst/>
          </a:prstGeom>
        </p:spPr>
        <p:txBody>
          <a:bodyPr anchorCtr="0" anchor="t" bIns="0" lIns="0" spcFirstLastPara="1" rIns="91425" wrap="square" tIns="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100" name="Google Shape;1100;p102"/>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1101" name="Shape 1101"/>
        <p:cNvGrpSpPr/>
        <p:nvPr/>
      </p:nvGrpSpPr>
      <p:grpSpPr>
        <a:xfrm>
          <a:off x="0" y="0"/>
          <a:ext cx="0" cy="0"/>
          <a:chOff x="0" y="0"/>
          <a:chExt cx="0" cy="0"/>
        </a:xfrm>
      </p:grpSpPr>
      <p:sp>
        <p:nvSpPr>
          <p:cNvPr id="1102" name="Google Shape;1102;p103"/>
          <p:cNvSpPr txBox="1"/>
          <p:nvPr>
            <p:ph idx="1" type="body"/>
          </p:nvPr>
        </p:nvSpPr>
        <p:spPr>
          <a:xfrm>
            <a:off x="311700" y="4080225"/>
            <a:ext cx="4027500" cy="926100"/>
          </a:xfrm>
          <a:prstGeom prst="rect">
            <a:avLst/>
          </a:prstGeom>
        </p:spPr>
        <p:txBody>
          <a:bodyPr anchorCtr="0" anchor="t" bIns="0" lIns="0" spcFirstLastPara="1" rIns="91425" wrap="square" tIns="0">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1103" name="Google Shape;1103;p103"/>
          <p:cNvSpPr/>
          <p:nvPr>
            <p:ph idx="2" type="pic"/>
          </p:nvPr>
        </p:nvSpPr>
        <p:spPr>
          <a:xfrm>
            <a:off x="4804825" y="1133300"/>
            <a:ext cx="4027500" cy="2392800"/>
          </a:xfrm>
          <a:prstGeom prst="rect">
            <a:avLst/>
          </a:prstGeom>
          <a:noFill/>
          <a:ln>
            <a:noFill/>
          </a:ln>
        </p:spPr>
      </p:sp>
      <p:sp>
        <p:nvSpPr>
          <p:cNvPr id="1104" name="Google Shape;1104;p103"/>
          <p:cNvSpPr/>
          <p:nvPr>
            <p:ph idx="3" type="pic"/>
          </p:nvPr>
        </p:nvSpPr>
        <p:spPr>
          <a:xfrm>
            <a:off x="311725" y="1133300"/>
            <a:ext cx="4027500" cy="2392800"/>
          </a:xfrm>
          <a:prstGeom prst="rect">
            <a:avLst/>
          </a:prstGeom>
          <a:noFill/>
          <a:ln>
            <a:noFill/>
          </a:ln>
        </p:spPr>
      </p:sp>
      <p:sp>
        <p:nvSpPr>
          <p:cNvPr id="1105" name="Google Shape;1105;p103"/>
          <p:cNvSpPr txBox="1"/>
          <p:nvPr>
            <p:ph idx="4" type="body"/>
          </p:nvPr>
        </p:nvSpPr>
        <p:spPr>
          <a:xfrm>
            <a:off x="4804825" y="4080225"/>
            <a:ext cx="4027500" cy="926100"/>
          </a:xfrm>
          <a:prstGeom prst="rect">
            <a:avLst/>
          </a:prstGeom>
        </p:spPr>
        <p:txBody>
          <a:bodyPr anchorCtr="0" anchor="t" bIns="0" lIns="0" spcFirstLastPara="1" rIns="91425" wrap="square" tIns="0">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1106" name="Google Shape;1106;p103"/>
          <p:cNvSpPr txBox="1"/>
          <p:nvPr>
            <p:ph type="title"/>
          </p:nvPr>
        </p:nvSpPr>
        <p:spPr>
          <a:xfrm>
            <a:off x="311700" y="445025"/>
            <a:ext cx="8520600" cy="572700"/>
          </a:xfrm>
          <a:prstGeom prst="rect">
            <a:avLst/>
          </a:prstGeom>
        </p:spPr>
        <p:txBody>
          <a:bodyPr anchorCtr="0" anchor="t" bIns="0" lIns="0" spcFirstLastPara="1" rIns="91425" wrap="square" tIns="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107" name="Google Shape;1107;p103"/>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08" name="Google Shape;1108;p103"/>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1109" name="Shape 1109"/>
        <p:cNvGrpSpPr/>
        <p:nvPr/>
      </p:nvGrpSpPr>
      <p:grpSpPr>
        <a:xfrm>
          <a:off x="0" y="0"/>
          <a:ext cx="0" cy="0"/>
          <a:chOff x="0" y="0"/>
          <a:chExt cx="0" cy="0"/>
        </a:xfrm>
      </p:grpSpPr>
      <p:sp>
        <p:nvSpPr>
          <p:cNvPr id="1110" name="Google Shape;1110;p104"/>
          <p:cNvSpPr txBox="1"/>
          <p:nvPr>
            <p:ph idx="1" type="body"/>
          </p:nvPr>
        </p:nvSpPr>
        <p:spPr>
          <a:xfrm>
            <a:off x="311700" y="3911700"/>
            <a:ext cx="2627100" cy="1018500"/>
          </a:xfrm>
          <a:prstGeom prst="rect">
            <a:avLst/>
          </a:prstGeom>
        </p:spPr>
        <p:txBody>
          <a:bodyPr anchorCtr="0" anchor="t" bIns="0" lIns="0" spcFirstLastPara="1" rIns="91425" wrap="square" tIns="0">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1111" name="Google Shape;1111;p104"/>
          <p:cNvSpPr/>
          <p:nvPr>
            <p:ph idx="2" type="pic"/>
          </p:nvPr>
        </p:nvSpPr>
        <p:spPr>
          <a:xfrm>
            <a:off x="6205225" y="1128325"/>
            <a:ext cx="2627100" cy="2273100"/>
          </a:xfrm>
          <a:prstGeom prst="rect">
            <a:avLst/>
          </a:prstGeom>
          <a:noFill/>
          <a:ln>
            <a:noFill/>
          </a:ln>
        </p:spPr>
      </p:sp>
      <p:sp>
        <p:nvSpPr>
          <p:cNvPr id="1112" name="Google Shape;1112;p104"/>
          <p:cNvSpPr/>
          <p:nvPr>
            <p:ph idx="3" type="pic"/>
          </p:nvPr>
        </p:nvSpPr>
        <p:spPr>
          <a:xfrm>
            <a:off x="311725" y="1128325"/>
            <a:ext cx="2627100" cy="2273100"/>
          </a:xfrm>
          <a:prstGeom prst="rect">
            <a:avLst/>
          </a:prstGeom>
          <a:noFill/>
          <a:ln>
            <a:noFill/>
          </a:ln>
        </p:spPr>
      </p:sp>
      <p:sp>
        <p:nvSpPr>
          <p:cNvPr id="1113" name="Google Shape;1113;p104"/>
          <p:cNvSpPr txBox="1"/>
          <p:nvPr>
            <p:ph idx="4" type="body"/>
          </p:nvPr>
        </p:nvSpPr>
        <p:spPr>
          <a:xfrm>
            <a:off x="6205225" y="3911700"/>
            <a:ext cx="2627100" cy="1018500"/>
          </a:xfrm>
          <a:prstGeom prst="rect">
            <a:avLst/>
          </a:prstGeom>
        </p:spPr>
        <p:txBody>
          <a:bodyPr anchorCtr="0" anchor="t" bIns="0" lIns="0" spcFirstLastPara="1" rIns="91425" wrap="square" tIns="0">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1114" name="Google Shape;1114;p104"/>
          <p:cNvSpPr/>
          <p:nvPr>
            <p:ph idx="5" type="pic"/>
          </p:nvPr>
        </p:nvSpPr>
        <p:spPr>
          <a:xfrm>
            <a:off x="3255250" y="1128325"/>
            <a:ext cx="2627100" cy="2273100"/>
          </a:xfrm>
          <a:prstGeom prst="rect">
            <a:avLst/>
          </a:prstGeom>
          <a:noFill/>
          <a:ln>
            <a:noFill/>
          </a:ln>
        </p:spPr>
      </p:sp>
      <p:sp>
        <p:nvSpPr>
          <p:cNvPr id="1115" name="Google Shape;1115;p104"/>
          <p:cNvSpPr txBox="1"/>
          <p:nvPr>
            <p:ph idx="6" type="body"/>
          </p:nvPr>
        </p:nvSpPr>
        <p:spPr>
          <a:xfrm>
            <a:off x="3255250" y="3911700"/>
            <a:ext cx="2627100" cy="1018500"/>
          </a:xfrm>
          <a:prstGeom prst="rect">
            <a:avLst/>
          </a:prstGeom>
        </p:spPr>
        <p:txBody>
          <a:bodyPr anchorCtr="0" anchor="t" bIns="0" lIns="0" spcFirstLastPara="1" rIns="91425" wrap="square" tIns="0">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1116" name="Google Shape;1116;p104"/>
          <p:cNvSpPr txBox="1"/>
          <p:nvPr>
            <p:ph type="title"/>
          </p:nvPr>
        </p:nvSpPr>
        <p:spPr>
          <a:xfrm>
            <a:off x="311700" y="445025"/>
            <a:ext cx="8520600" cy="572700"/>
          </a:xfrm>
          <a:prstGeom prst="rect">
            <a:avLst/>
          </a:prstGeom>
        </p:spPr>
        <p:txBody>
          <a:bodyPr anchorCtr="0" anchor="t" bIns="0" lIns="0" spcFirstLastPara="1" rIns="91425" wrap="square" tIns="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117" name="Google Shape;1117;p104"/>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18" name="Google Shape;1118;p104"/>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19" name="Google Shape;1119;p104"/>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1120" name="Shape 1120"/>
        <p:cNvGrpSpPr/>
        <p:nvPr/>
      </p:nvGrpSpPr>
      <p:grpSpPr>
        <a:xfrm>
          <a:off x="0" y="0"/>
          <a:ext cx="0" cy="0"/>
          <a:chOff x="0" y="0"/>
          <a:chExt cx="0" cy="0"/>
        </a:xfrm>
      </p:grpSpPr>
      <p:sp>
        <p:nvSpPr>
          <p:cNvPr id="1121" name="Google Shape;1121;p105"/>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1122" name="Shape 1122"/>
        <p:cNvGrpSpPr/>
        <p:nvPr/>
      </p:nvGrpSpPr>
      <p:grpSpPr>
        <a:xfrm>
          <a:off x="0" y="0"/>
          <a:ext cx="0" cy="0"/>
          <a:chOff x="0" y="0"/>
          <a:chExt cx="0" cy="0"/>
        </a:xfrm>
      </p:grpSpPr>
      <p:sp>
        <p:nvSpPr>
          <p:cNvPr id="1123" name="Google Shape;1123;p106"/>
          <p:cNvSpPr/>
          <p:nvPr>
            <p:ph idx="2" type="pic"/>
          </p:nvPr>
        </p:nvSpPr>
        <p:spPr>
          <a:xfrm>
            <a:off x="3389600" y="118913"/>
            <a:ext cx="1643700" cy="1535100"/>
          </a:xfrm>
          <a:prstGeom prst="rect">
            <a:avLst/>
          </a:prstGeom>
          <a:noFill/>
          <a:ln>
            <a:noFill/>
          </a:ln>
        </p:spPr>
      </p:sp>
      <p:sp>
        <p:nvSpPr>
          <p:cNvPr id="1124" name="Google Shape;1124;p106"/>
          <p:cNvSpPr/>
          <p:nvPr>
            <p:ph idx="3" type="pic"/>
          </p:nvPr>
        </p:nvSpPr>
        <p:spPr>
          <a:xfrm>
            <a:off x="5195935" y="118913"/>
            <a:ext cx="1643700" cy="1535100"/>
          </a:xfrm>
          <a:prstGeom prst="rect">
            <a:avLst/>
          </a:prstGeom>
          <a:noFill/>
          <a:ln>
            <a:noFill/>
          </a:ln>
        </p:spPr>
      </p:sp>
      <p:sp>
        <p:nvSpPr>
          <p:cNvPr id="1125" name="Google Shape;1125;p106"/>
          <p:cNvSpPr/>
          <p:nvPr>
            <p:ph idx="4" type="pic"/>
          </p:nvPr>
        </p:nvSpPr>
        <p:spPr>
          <a:xfrm>
            <a:off x="7002270" y="118913"/>
            <a:ext cx="1643700" cy="1535100"/>
          </a:xfrm>
          <a:prstGeom prst="rect">
            <a:avLst/>
          </a:prstGeom>
          <a:noFill/>
          <a:ln>
            <a:noFill/>
          </a:ln>
        </p:spPr>
      </p:sp>
      <p:sp>
        <p:nvSpPr>
          <p:cNvPr id="1126" name="Google Shape;1126;p106"/>
          <p:cNvSpPr/>
          <p:nvPr>
            <p:ph idx="5" type="pic"/>
          </p:nvPr>
        </p:nvSpPr>
        <p:spPr>
          <a:xfrm>
            <a:off x="3389588" y="1804212"/>
            <a:ext cx="1643700" cy="1535100"/>
          </a:xfrm>
          <a:prstGeom prst="rect">
            <a:avLst/>
          </a:prstGeom>
          <a:noFill/>
          <a:ln>
            <a:noFill/>
          </a:ln>
        </p:spPr>
      </p:sp>
      <p:sp>
        <p:nvSpPr>
          <p:cNvPr id="1127" name="Google Shape;1127;p106"/>
          <p:cNvSpPr/>
          <p:nvPr>
            <p:ph idx="6" type="pic"/>
          </p:nvPr>
        </p:nvSpPr>
        <p:spPr>
          <a:xfrm>
            <a:off x="5195922" y="1804212"/>
            <a:ext cx="1643700" cy="1535100"/>
          </a:xfrm>
          <a:prstGeom prst="rect">
            <a:avLst/>
          </a:prstGeom>
          <a:noFill/>
          <a:ln>
            <a:noFill/>
          </a:ln>
        </p:spPr>
      </p:sp>
      <p:sp>
        <p:nvSpPr>
          <p:cNvPr id="1128" name="Google Shape;1128;p106"/>
          <p:cNvSpPr/>
          <p:nvPr>
            <p:ph idx="7" type="pic"/>
          </p:nvPr>
        </p:nvSpPr>
        <p:spPr>
          <a:xfrm>
            <a:off x="7002257" y="1804212"/>
            <a:ext cx="1643700" cy="1535100"/>
          </a:xfrm>
          <a:prstGeom prst="rect">
            <a:avLst/>
          </a:prstGeom>
          <a:noFill/>
          <a:ln>
            <a:noFill/>
          </a:ln>
        </p:spPr>
      </p:sp>
      <p:sp>
        <p:nvSpPr>
          <p:cNvPr id="1129" name="Google Shape;1129;p106"/>
          <p:cNvSpPr txBox="1"/>
          <p:nvPr>
            <p:ph type="title"/>
          </p:nvPr>
        </p:nvSpPr>
        <p:spPr>
          <a:xfrm>
            <a:off x="351550" y="445025"/>
            <a:ext cx="2596800" cy="1706400"/>
          </a:xfrm>
          <a:prstGeom prst="rect">
            <a:avLst/>
          </a:prstGeom>
        </p:spPr>
        <p:txBody>
          <a:bodyPr anchorCtr="0" anchor="t" bIns="0" lIns="0" spcFirstLastPara="1" rIns="91425" wrap="square" tIns="0">
            <a:sp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130" name="Google Shape;1130;p106"/>
          <p:cNvSpPr/>
          <p:nvPr>
            <p:ph idx="8" type="pic"/>
          </p:nvPr>
        </p:nvSpPr>
        <p:spPr>
          <a:xfrm>
            <a:off x="3389588" y="3489487"/>
            <a:ext cx="1643700" cy="1535100"/>
          </a:xfrm>
          <a:prstGeom prst="rect">
            <a:avLst/>
          </a:prstGeom>
          <a:noFill/>
          <a:ln>
            <a:noFill/>
          </a:ln>
        </p:spPr>
      </p:sp>
      <p:sp>
        <p:nvSpPr>
          <p:cNvPr id="1131" name="Google Shape;1131;p106"/>
          <p:cNvSpPr/>
          <p:nvPr>
            <p:ph idx="9" type="pic"/>
          </p:nvPr>
        </p:nvSpPr>
        <p:spPr>
          <a:xfrm>
            <a:off x="5195922" y="3489487"/>
            <a:ext cx="1643700" cy="1535100"/>
          </a:xfrm>
          <a:prstGeom prst="rect">
            <a:avLst/>
          </a:prstGeom>
          <a:noFill/>
          <a:ln>
            <a:noFill/>
          </a:ln>
        </p:spPr>
      </p:sp>
      <p:sp>
        <p:nvSpPr>
          <p:cNvPr id="1132" name="Google Shape;1132;p106"/>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3">
  <p:cSld name="BLANK_1_1_1_1_1_1_1_1_1_1_1_2_1_1">
    <p:spTree>
      <p:nvGrpSpPr>
        <p:cNvPr id="108" name="Shape 108"/>
        <p:cNvGrpSpPr/>
        <p:nvPr/>
      </p:nvGrpSpPr>
      <p:grpSpPr>
        <a:xfrm>
          <a:off x="0" y="0"/>
          <a:ext cx="0" cy="0"/>
          <a:chOff x="0" y="0"/>
          <a:chExt cx="0" cy="0"/>
        </a:xfrm>
      </p:grpSpPr>
      <p:sp>
        <p:nvSpPr>
          <p:cNvPr id="109" name="Google Shape;109;p12"/>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10" name="Google Shape;110;p12"/>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grpSp>
        <p:nvGrpSpPr>
          <p:cNvPr id="111" name="Google Shape;111;p12"/>
          <p:cNvGrpSpPr/>
          <p:nvPr/>
        </p:nvGrpSpPr>
        <p:grpSpPr>
          <a:xfrm>
            <a:off x="6324521" y="8900"/>
            <a:ext cx="2848500" cy="6539200"/>
            <a:chOff x="6324521" y="8900"/>
            <a:chExt cx="2848500" cy="6539200"/>
          </a:xfrm>
        </p:grpSpPr>
        <p:sp>
          <p:nvSpPr>
            <p:cNvPr id="112" name="Google Shape;112;p12"/>
            <p:cNvSpPr/>
            <p:nvPr/>
          </p:nvSpPr>
          <p:spPr>
            <a:xfrm rot="10800000">
              <a:off x="6362475" y="8900"/>
              <a:ext cx="2772600" cy="3700500"/>
            </a:xfrm>
            <a:prstGeom prst="round2SameRect">
              <a:avLst>
                <a:gd fmla="val 50000" name="adj1"/>
                <a:gd fmla="val 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13" name="Google Shape;113;p12"/>
            <p:cNvSpPr/>
            <p:nvPr/>
          </p:nvSpPr>
          <p:spPr>
            <a:xfrm flipH="1" rot="5400000">
              <a:off x="6319275" y="3734100"/>
              <a:ext cx="2820300" cy="2807700"/>
            </a:xfrm>
            <a:prstGeom prst="pie">
              <a:avLst>
                <a:gd fmla="val 16192689" name="adj1"/>
                <a:gd fmla="val 4945"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14" name="Google Shape;114;p12"/>
            <p:cNvSpPr/>
            <p:nvPr/>
          </p:nvSpPr>
          <p:spPr>
            <a:xfrm flipH="1">
              <a:off x="6324521" y="2295469"/>
              <a:ext cx="2848500" cy="2847300"/>
            </a:xfrm>
            <a:prstGeom prst="pie">
              <a:avLst>
                <a:gd fmla="val 21590006" name="adj1"/>
                <a:gd fmla="val 540870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grpSp>
      <p:sp>
        <p:nvSpPr>
          <p:cNvPr id="115" name="Google Shape;115;p12"/>
          <p:cNvSpPr txBox="1"/>
          <p:nvPr>
            <p:ph idx="3"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16" name="Google Shape;116;p12"/>
          <p:cNvSpPr/>
          <p:nvPr>
            <p:ph idx="4" type="pic"/>
          </p:nvPr>
        </p:nvSpPr>
        <p:spPr>
          <a:xfrm rot="10800000">
            <a:off x="6324525" y="0"/>
            <a:ext cx="2819400" cy="3715800"/>
          </a:xfrm>
          <a:prstGeom prst="round2SameRect">
            <a:avLst>
              <a:gd fmla="val 50000" name="adj1"/>
              <a:gd fmla="val 0" name="adj2"/>
            </a:avLst>
          </a:prstGeom>
          <a:noFill/>
          <a:ln>
            <a:noFill/>
          </a:ln>
        </p:spPr>
      </p:sp>
      <p:sp>
        <p:nvSpPr>
          <p:cNvPr id="117" name="Google Shape;117;p12"/>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accent5"/>
                </a:solidFill>
              </a:defRPr>
            </a:lvl1pPr>
            <a:lvl2pPr lvl="1">
              <a:lnSpc>
                <a:spcPct val="115000"/>
              </a:lnSpc>
              <a:spcBef>
                <a:spcPts val="0"/>
              </a:spcBef>
              <a:spcAft>
                <a:spcPts val="0"/>
              </a:spcAft>
              <a:buNone/>
              <a:defRPr sz="3000">
                <a:solidFill>
                  <a:schemeClr val="accent5"/>
                </a:solidFill>
              </a:defRPr>
            </a:lvl2pPr>
            <a:lvl3pPr lvl="2">
              <a:lnSpc>
                <a:spcPct val="115000"/>
              </a:lnSpc>
              <a:spcBef>
                <a:spcPts val="0"/>
              </a:spcBef>
              <a:spcAft>
                <a:spcPts val="0"/>
              </a:spcAft>
              <a:buNone/>
              <a:defRPr sz="3000">
                <a:solidFill>
                  <a:schemeClr val="accent5"/>
                </a:solidFill>
              </a:defRPr>
            </a:lvl3pPr>
            <a:lvl4pPr lvl="3">
              <a:lnSpc>
                <a:spcPct val="115000"/>
              </a:lnSpc>
              <a:spcBef>
                <a:spcPts val="0"/>
              </a:spcBef>
              <a:spcAft>
                <a:spcPts val="0"/>
              </a:spcAft>
              <a:buNone/>
              <a:defRPr sz="3000">
                <a:solidFill>
                  <a:schemeClr val="accent5"/>
                </a:solidFill>
              </a:defRPr>
            </a:lvl4pPr>
            <a:lvl5pPr lvl="4">
              <a:lnSpc>
                <a:spcPct val="115000"/>
              </a:lnSpc>
              <a:spcBef>
                <a:spcPts val="0"/>
              </a:spcBef>
              <a:spcAft>
                <a:spcPts val="0"/>
              </a:spcAft>
              <a:buNone/>
              <a:defRPr sz="3000">
                <a:solidFill>
                  <a:schemeClr val="accent5"/>
                </a:solidFill>
              </a:defRPr>
            </a:lvl5pPr>
            <a:lvl6pPr lvl="5">
              <a:lnSpc>
                <a:spcPct val="115000"/>
              </a:lnSpc>
              <a:spcBef>
                <a:spcPts val="0"/>
              </a:spcBef>
              <a:spcAft>
                <a:spcPts val="0"/>
              </a:spcAft>
              <a:buNone/>
              <a:defRPr sz="3000">
                <a:solidFill>
                  <a:schemeClr val="accent5"/>
                </a:solidFill>
              </a:defRPr>
            </a:lvl6pPr>
            <a:lvl7pPr lvl="6">
              <a:lnSpc>
                <a:spcPct val="115000"/>
              </a:lnSpc>
              <a:spcBef>
                <a:spcPts val="0"/>
              </a:spcBef>
              <a:spcAft>
                <a:spcPts val="0"/>
              </a:spcAft>
              <a:buNone/>
              <a:defRPr sz="3000">
                <a:solidFill>
                  <a:schemeClr val="accent5"/>
                </a:solidFill>
              </a:defRPr>
            </a:lvl7pPr>
            <a:lvl8pPr lvl="7">
              <a:lnSpc>
                <a:spcPct val="115000"/>
              </a:lnSpc>
              <a:spcBef>
                <a:spcPts val="0"/>
              </a:spcBef>
              <a:spcAft>
                <a:spcPts val="0"/>
              </a:spcAft>
              <a:buNone/>
              <a:defRPr sz="3000">
                <a:solidFill>
                  <a:schemeClr val="accent5"/>
                </a:solidFill>
              </a:defRPr>
            </a:lvl8pPr>
            <a:lvl9pPr lvl="8">
              <a:lnSpc>
                <a:spcPct val="115000"/>
              </a:lnSpc>
              <a:spcBef>
                <a:spcPts val="0"/>
              </a:spcBef>
              <a:spcAft>
                <a:spcPts val="0"/>
              </a:spcAft>
              <a:buNone/>
              <a:defRPr sz="3000">
                <a:solidFill>
                  <a:schemeClr val="accent5"/>
                </a:solidFill>
              </a:defRPr>
            </a:lvl9pPr>
          </a:lstStyle>
          <a:p/>
        </p:txBody>
      </p:sp>
      <p:sp>
        <p:nvSpPr>
          <p:cNvPr id="118" name="Google Shape;118;p12"/>
          <p:cNvSpPr txBox="1"/>
          <p:nvPr>
            <p:ph idx="5"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119" name="Google Shape;119;p12"/>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4">
  <p:cSld name="BLANK_1_1_1_1_1_1_1_1_1_1_1_2_1_1_1">
    <p:spTree>
      <p:nvGrpSpPr>
        <p:cNvPr id="120" name="Shape 120"/>
        <p:cNvGrpSpPr/>
        <p:nvPr/>
      </p:nvGrpSpPr>
      <p:grpSpPr>
        <a:xfrm>
          <a:off x="0" y="0"/>
          <a:ext cx="0" cy="0"/>
          <a:chOff x="0" y="0"/>
          <a:chExt cx="0" cy="0"/>
        </a:xfrm>
      </p:grpSpPr>
      <p:sp>
        <p:nvSpPr>
          <p:cNvPr id="121" name="Google Shape;121;p13"/>
          <p:cNvSpPr/>
          <p:nvPr/>
        </p:nvSpPr>
        <p:spPr>
          <a:xfrm>
            <a:off x="7780000" y="10200"/>
            <a:ext cx="1353900" cy="14175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22" name="Google Shape;122;p13"/>
          <p:cNvSpPr/>
          <p:nvPr/>
        </p:nvSpPr>
        <p:spPr>
          <a:xfrm rot="-5400000">
            <a:off x="4934200" y="10025"/>
            <a:ext cx="2845800" cy="2835600"/>
          </a:xfrm>
          <a:prstGeom prst="pie">
            <a:avLst>
              <a:gd fmla="val 0"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23" name="Google Shape;123;p13"/>
          <p:cNvSpPr txBox="1"/>
          <p:nvPr>
            <p:ph idx="1"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24" name="Google Shape;124;p13"/>
          <p:cNvSpPr/>
          <p:nvPr>
            <p:ph idx="2" type="pic"/>
          </p:nvPr>
        </p:nvSpPr>
        <p:spPr>
          <a:xfrm>
            <a:off x="6355775" y="1418625"/>
            <a:ext cx="2788200" cy="3725100"/>
          </a:xfrm>
          <a:prstGeom prst="round2DiagRect">
            <a:avLst>
              <a:gd fmla="val 50000" name="adj1"/>
              <a:gd fmla="val 0" name="adj2"/>
            </a:avLst>
          </a:prstGeom>
          <a:noFill/>
          <a:ln>
            <a:noFill/>
          </a:ln>
        </p:spPr>
      </p:sp>
      <p:sp>
        <p:nvSpPr>
          <p:cNvPr id="125" name="Google Shape;125;p13"/>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dk2"/>
                </a:solidFill>
              </a:defRPr>
            </a:lvl1pPr>
            <a:lvl2pPr lvl="1">
              <a:lnSpc>
                <a:spcPct val="115000"/>
              </a:lnSpc>
              <a:spcBef>
                <a:spcPts val="0"/>
              </a:spcBef>
              <a:spcAft>
                <a:spcPts val="0"/>
              </a:spcAft>
              <a:buNone/>
              <a:defRPr sz="3000"/>
            </a:lvl2pPr>
            <a:lvl3pPr lvl="2">
              <a:lnSpc>
                <a:spcPct val="115000"/>
              </a:lnSpc>
              <a:spcBef>
                <a:spcPts val="0"/>
              </a:spcBef>
              <a:spcAft>
                <a:spcPts val="0"/>
              </a:spcAft>
              <a:buNone/>
              <a:defRPr sz="3000"/>
            </a:lvl3pPr>
            <a:lvl4pPr lvl="3">
              <a:lnSpc>
                <a:spcPct val="115000"/>
              </a:lnSpc>
              <a:spcBef>
                <a:spcPts val="0"/>
              </a:spcBef>
              <a:spcAft>
                <a:spcPts val="0"/>
              </a:spcAft>
              <a:buNone/>
              <a:defRPr sz="3000"/>
            </a:lvl4pPr>
            <a:lvl5pPr lvl="4">
              <a:lnSpc>
                <a:spcPct val="115000"/>
              </a:lnSpc>
              <a:spcBef>
                <a:spcPts val="0"/>
              </a:spcBef>
              <a:spcAft>
                <a:spcPts val="0"/>
              </a:spcAft>
              <a:buNone/>
              <a:defRPr sz="3000"/>
            </a:lvl5pPr>
            <a:lvl6pPr lvl="5">
              <a:lnSpc>
                <a:spcPct val="115000"/>
              </a:lnSpc>
              <a:spcBef>
                <a:spcPts val="0"/>
              </a:spcBef>
              <a:spcAft>
                <a:spcPts val="0"/>
              </a:spcAft>
              <a:buNone/>
              <a:defRPr sz="3000"/>
            </a:lvl6pPr>
            <a:lvl7pPr lvl="6">
              <a:lnSpc>
                <a:spcPct val="115000"/>
              </a:lnSpc>
              <a:spcBef>
                <a:spcPts val="0"/>
              </a:spcBef>
              <a:spcAft>
                <a:spcPts val="0"/>
              </a:spcAft>
              <a:buNone/>
              <a:defRPr sz="3000"/>
            </a:lvl7pPr>
            <a:lvl8pPr lvl="7">
              <a:lnSpc>
                <a:spcPct val="115000"/>
              </a:lnSpc>
              <a:spcBef>
                <a:spcPts val="0"/>
              </a:spcBef>
              <a:spcAft>
                <a:spcPts val="0"/>
              </a:spcAft>
              <a:buNone/>
              <a:defRPr sz="3000"/>
            </a:lvl8pPr>
            <a:lvl9pPr lvl="8">
              <a:lnSpc>
                <a:spcPct val="115000"/>
              </a:lnSpc>
              <a:spcBef>
                <a:spcPts val="0"/>
              </a:spcBef>
              <a:spcAft>
                <a:spcPts val="0"/>
              </a:spcAft>
              <a:buNone/>
              <a:defRPr sz="3000"/>
            </a:lvl9pPr>
          </a:lstStyle>
          <a:p/>
        </p:txBody>
      </p:sp>
      <p:sp>
        <p:nvSpPr>
          <p:cNvPr id="126" name="Google Shape;126;p13"/>
          <p:cNvSpPr txBox="1"/>
          <p:nvPr>
            <p:ph idx="3"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127" name="Google Shape;127;p13"/>
          <p:cNvSpPr txBox="1"/>
          <p:nvPr>
            <p:ph idx="4"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28" name="Google Shape;128;p13"/>
          <p:cNvSpPr txBox="1"/>
          <p:nvPr>
            <p:ph idx="5"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29" name="Google Shape;129;p13"/>
          <p:cNvSpPr txBox="1"/>
          <p:nvPr>
            <p:ph idx="6"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30" name="Google Shape;130;p13"/>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5">
  <p:cSld name="CUSTOM_7">
    <p:spTree>
      <p:nvGrpSpPr>
        <p:cNvPr id="131" name="Shape 131"/>
        <p:cNvGrpSpPr/>
        <p:nvPr/>
      </p:nvGrpSpPr>
      <p:grpSpPr>
        <a:xfrm>
          <a:off x="0" y="0"/>
          <a:ext cx="0" cy="0"/>
          <a:chOff x="0" y="0"/>
          <a:chExt cx="0" cy="0"/>
        </a:xfrm>
      </p:grpSpPr>
      <p:sp>
        <p:nvSpPr>
          <p:cNvPr id="132" name="Google Shape;132;p14"/>
          <p:cNvSpPr txBox="1"/>
          <p:nvPr>
            <p:ph idx="1"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33" name="Google Shape;133;p14"/>
          <p:cNvSpPr/>
          <p:nvPr/>
        </p:nvSpPr>
        <p:spPr>
          <a:xfrm flipH="1" rot="10800000">
            <a:off x="7069375" y="3760875"/>
            <a:ext cx="1359600" cy="1372500"/>
          </a:xfrm>
          <a:prstGeom prst="pie">
            <a:avLst>
              <a:gd fmla="val 16192689" name="adj1"/>
              <a:gd fmla="val 5408708"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34" name="Google Shape;134;p14"/>
          <p:cNvSpPr/>
          <p:nvPr/>
        </p:nvSpPr>
        <p:spPr>
          <a:xfrm flipH="1" rot="10800000">
            <a:off x="7760700" y="3760875"/>
            <a:ext cx="1372200" cy="1372500"/>
          </a:xfrm>
          <a:prstGeom prst="pie">
            <a:avLst>
              <a:gd fmla="val 16192689" name="adj1"/>
              <a:gd fmla="val 5408708"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35" name="Google Shape;135;p14"/>
          <p:cNvSpPr/>
          <p:nvPr/>
        </p:nvSpPr>
        <p:spPr>
          <a:xfrm>
            <a:off x="6364300" y="3759200"/>
            <a:ext cx="1396500" cy="1382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36" name="Google Shape;136;p14"/>
          <p:cNvSpPr/>
          <p:nvPr>
            <p:ph idx="2" type="pic"/>
          </p:nvPr>
        </p:nvSpPr>
        <p:spPr>
          <a:xfrm rot="10800000">
            <a:off x="6364225" y="0"/>
            <a:ext cx="2784600" cy="3775800"/>
          </a:xfrm>
          <a:prstGeom prst="round1Rect">
            <a:avLst>
              <a:gd fmla="val 50000" name="adj"/>
            </a:avLst>
          </a:prstGeom>
          <a:noFill/>
          <a:ln>
            <a:noFill/>
          </a:ln>
        </p:spPr>
      </p:sp>
      <p:sp>
        <p:nvSpPr>
          <p:cNvPr id="137" name="Google Shape;137;p14"/>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accent6"/>
                </a:solidFill>
              </a:defRPr>
            </a:lvl1pPr>
            <a:lvl2pPr lvl="1">
              <a:lnSpc>
                <a:spcPct val="115000"/>
              </a:lnSpc>
              <a:spcBef>
                <a:spcPts val="0"/>
              </a:spcBef>
              <a:spcAft>
                <a:spcPts val="0"/>
              </a:spcAft>
              <a:buNone/>
              <a:defRPr sz="3000"/>
            </a:lvl2pPr>
            <a:lvl3pPr lvl="2">
              <a:lnSpc>
                <a:spcPct val="115000"/>
              </a:lnSpc>
              <a:spcBef>
                <a:spcPts val="0"/>
              </a:spcBef>
              <a:spcAft>
                <a:spcPts val="0"/>
              </a:spcAft>
              <a:buNone/>
              <a:defRPr sz="3000"/>
            </a:lvl3pPr>
            <a:lvl4pPr lvl="3">
              <a:lnSpc>
                <a:spcPct val="115000"/>
              </a:lnSpc>
              <a:spcBef>
                <a:spcPts val="0"/>
              </a:spcBef>
              <a:spcAft>
                <a:spcPts val="0"/>
              </a:spcAft>
              <a:buNone/>
              <a:defRPr sz="3000"/>
            </a:lvl4pPr>
            <a:lvl5pPr lvl="4">
              <a:lnSpc>
                <a:spcPct val="115000"/>
              </a:lnSpc>
              <a:spcBef>
                <a:spcPts val="0"/>
              </a:spcBef>
              <a:spcAft>
                <a:spcPts val="0"/>
              </a:spcAft>
              <a:buNone/>
              <a:defRPr sz="3000"/>
            </a:lvl5pPr>
            <a:lvl6pPr lvl="5">
              <a:lnSpc>
                <a:spcPct val="115000"/>
              </a:lnSpc>
              <a:spcBef>
                <a:spcPts val="0"/>
              </a:spcBef>
              <a:spcAft>
                <a:spcPts val="0"/>
              </a:spcAft>
              <a:buNone/>
              <a:defRPr sz="3000"/>
            </a:lvl6pPr>
            <a:lvl7pPr lvl="6">
              <a:lnSpc>
                <a:spcPct val="115000"/>
              </a:lnSpc>
              <a:spcBef>
                <a:spcPts val="0"/>
              </a:spcBef>
              <a:spcAft>
                <a:spcPts val="0"/>
              </a:spcAft>
              <a:buNone/>
              <a:defRPr sz="3000"/>
            </a:lvl7pPr>
            <a:lvl8pPr lvl="7">
              <a:lnSpc>
                <a:spcPct val="115000"/>
              </a:lnSpc>
              <a:spcBef>
                <a:spcPts val="0"/>
              </a:spcBef>
              <a:spcAft>
                <a:spcPts val="0"/>
              </a:spcAft>
              <a:buNone/>
              <a:defRPr sz="3000"/>
            </a:lvl8pPr>
            <a:lvl9pPr lvl="8">
              <a:lnSpc>
                <a:spcPct val="115000"/>
              </a:lnSpc>
              <a:spcBef>
                <a:spcPts val="0"/>
              </a:spcBef>
              <a:spcAft>
                <a:spcPts val="0"/>
              </a:spcAft>
              <a:buNone/>
              <a:defRPr sz="3000"/>
            </a:lvl9pPr>
          </a:lstStyle>
          <a:p/>
        </p:txBody>
      </p:sp>
      <p:sp>
        <p:nvSpPr>
          <p:cNvPr id="138" name="Google Shape;138;p14"/>
          <p:cNvSpPr txBox="1"/>
          <p:nvPr>
            <p:ph idx="3"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139" name="Google Shape;139;p14"/>
          <p:cNvSpPr txBox="1"/>
          <p:nvPr>
            <p:ph idx="4"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40" name="Google Shape;140;p14"/>
          <p:cNvSpPr txBox="1"/>
          <p:nvPr>
            <p:ph idx="5"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41" name="Google Shape;141;p14"/>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6">
  <p:cSld name="CUSTOM_8">
    <p:spTree>
      <p:nvGrpSpPr>
        <p:cNvPr id="142" name="Shape 142"/>
        <p:cNvGrpSpPr/>
        <p:nvPr/>
      </p:nvGrpSpPr>
      <p:grpSpPr>
        <a:xfrm>
          <a:off x="0" y="0"/>
          <a:ext cx="0" cy="0"/>
          <a:chOff x="0" y="0"/>
          <a:chExt cx="0" cy="0"/>
        </a:xfrm>
      </p:grpSpPr>
      <p:sp>
        <p:nvSpPr>
          <p:cNvPr id="143" name="Google Shape;143;p15"/>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44" name="Google Shape;144;p15"/>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45" name="Google Shape;145;p15"/>
          <p:cNvSpPr/>
          <p:nvPr/>
        </p:nvSpPr>
        <p:spPr>
          <a:xfrm flipH="1">
            <a:off x="7723050" y="2475750"/>
            <a:ext cx="2828100" cy="2657700"/>
          </a:xfrm>
          <a:prstGeom prst="pie">
            <a:avLst>
              <a:gd fmla="val 0" name="adj1"/>
              <a:gd fmla="val 5408708" name="adj2"/>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46" name="Google Shape;146;p15"/>
          <p:cNvSpPr/>
          <p:nvPr/>
        </p:nvSpPr>
        <p:spPr>
          <a:xfrm flipH="1" rot="5400000">
            <a:off x="6370150" y="3807650"/>
            <a:ext cx="2688900" cy="2700600"/>
          </a:xfrm>
          <a:prstGeom prst="pie">
            <a:avLst>
              <a:gd fmla="val 0" name="adj1"/>
              <a:gd fmla="val 5408708"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47" name="Google Shape;147;p15"/>
          <p:cNvSpPr txBox="1"/>
          <p:nvPr>
            <p:ph idx="3"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48" name="Google Shape;148;p15"/>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accent4"/>
                </a:solidFill>
              </a:defRPr>
            </a:lvl1pPr>
            <a:lvl2pPr lvl="1">
              <a:lnSpc>
                <a:spcPct val="115000"/>
              </a:lnSpc>
              <a:spcBef>
                <a:spcPts val="0"/>
              </a:spcBef>
              <a:spcAft>
                <a:spcPts val="0"/>
              </a:spcAft>
              <a:buNone/>
              <a:defRPr sz="3000"/>
            </a:lvl2pPr>
            <a:lvl3pPr lvl="2">
              <a:lnSpc>
                <a:spcPct val="115000"/>
              </a:lnSpc>
              <a:spcBef>
                <a:spcPts val="0"/>
              </a:spcBef>
              <a:spcAft>
                <a:spcPts val="0"/>
              </a:spcAft>
              <a:buNone/>
              <a:defRPr sz="3000"/>
            </a:lvl3pPr>
            <a:lvl4pPr lvl="3">
              <a:lnSpc>
                <a:spcPct val="115000"/>
              </a:lnSpc>
              <a:spcBef>
                <a:spcPts val="0"/>
              </a:spcBef>
              <a:spcAft>
                <a:spcPts val="0"/>
              </a:spcAft>
              <a:buNone/>
              <a:defRPr sz="3000"/>
            </a:lvl4pPr>
            <a:lvl5pPr lvl="4">
              <a:lnSpc>
                <a:spcPct val="115000"/>
              </a:lnSpc>
              <a:spcBef>
                <a:spcPts val="0"/>
              </a:spcBef>
              <a:spcAft>
                <a:spcPts val="0"/>
              </a:spcAft>
              <a:buNone/>
              <a:defRPr sz="3000"/>
            </a:lvl5pPr>
            <a:lvl6pPr lvl="5">
              <a:lnSpc>
                <a:spcPct val="115000"/>
              </a:lnSpc>
              <a:spcBef>
                <a:spcPts val="0"/>
              </a:spcBef>
              <a:spcAft>
                <a:spcPts val="0"/>
              </a:spcAft>
              <a:buNone/>
              <a:defRPr sz="3000"/>
            </a:lvl6pPr>
            <a:lvl7pPr lvl="6">
              <a:lnSpc>
                <a:spcPct val="115000"/>
              </a:lnSpc>
              <a:spcBef>
                <a:spcPts val="0"/>
              </a:spcBef>
              <a:spcAft>
                <a:spcPts val="0"/>
              </a:spcAft>
              <a:buNone/>
              <a:defRPr sz="3000"/>
            </a:lvl7pPr>
            <a:lvl8pPr lvl="7">
              <a:lnSpc>
                <a:spcPct val="115000"/>
              </a:lnSpc>
              <a:spcBef>
                <a:spcPts val="0"/>
              </a:spcBef>
              <a:spcAft>
                <a:spcPts val="0"/>
              </a:spcAft>
              <a:buNone/>
              <a:defRPr sz="3000"/>
            </a:lvl8pPr>
            <a:lvl9pPr lvl="8">
              <a:lnSpc>
                <a:spcPct val="115000"/>
              </a:lnSpc>
              <a:spcBef>
                <a:spcPts val="0"/>
              </a:spcBef>
              <a:spcAft>
                <a:spcPts val="0"/>
              </a:spcAft>
              <a:buNone/>
              <a:defRPr sz="3000"/>
            </a:lvl9pPr>
          </a:lstStyle>
          <a:p/>
        </p:txBody>
      </p:sp>
      <p:sp>
        <p:nvSpPr>
          <p:cNvPr id="149" name="Google Shape;149;p15"/>
          <p:cNvSpPr txBox="1"/>
          <p:nvPr>
            <p:ph idx="4"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150" name="Google Shape;150;p15"/>
          <p:cNvSpPr/>
          <p:nvPr/>
        </p:nvSpPr>
        <p:spPr>
          <a:xfrm>
            <a:off x="6375075" y="10125"/>
            <a:ext cx="2757600" cy="3794400"/>
          </a:xfrm>
          <a:prstGeom prst="round2DiagRect">
            <a:avLst>
              <a:gd fmla="val 50000" name="adj1"/>
              <a:gd fmla="val 0" name="adj2"/>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51" name="Google Shape;151;p15"/>
          <p:cNvSpPr txBox="1"/>
          <p:nvPr>
            <p:ph idx="5"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52" name="Google Shape;152;p15"/>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7">
  <p:cSld name="CUSTOM_8_1">
    <p:spTree>
      <p:nvGrpSpPr>
        <p:cNvPr id="153" name="Shape 153"/>
        <p:cNvGrpSpPr/>
        <p:nvPr/>
      </p:nvGrpSpPr>
      <p:grpSpPr>
        <a:xfrm>
          <a:off x="0" y="0"/>
          <a:ext cx="0" cy="0"/>
          <a:chOff x="0" y="0"/>
          <a:chExt cx="0" cy="0"/>
        </a:xfrm>
      </p:grpSpPr>
      <p:sp>
        <p:nvSpPr>
          <p:cNvPr id="154" name="Google Shape;154;p16"/>
          <p:cNvSpPr/>
          <p:nvPr/>
        </p:nvSpPr>
        <p:spPr>
          <a:xfrm>
            <a:off x="4902225" y="2293759"/>
            <a:ext cx="2868000" cy="2857500"/>
          </a:xfrm>
          <a:prstGeom prst="pie">
            <a:avLst>
              <a:gd fmla="val 0" name="adj1"/>
              <a:gd fmla="val 540870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55" name="Google Shape;155;p16"/>
          <p:cNvSpPr/>
          <p:nvPr/>
        </p:nvSpPr>
        <p:spPr>
          <a:xfrm rot="5400000">
            <a:off x="7720466" y="2360662"/>
            <a:ext cx="2851800" cy="2718000"/>
          </a:xfrm>
          <a:prstGeom prst="pie">
            <a:avLst>
              <a:gd fmla="val 0" name="adj1"/>
              <a:gd fmla="val 5398959" name="adj2"/>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56" name="Google Shape;156;p16"/>
          <p:cNvSpPr/>
          <p:nvPr/>
        </p:nvSpPr>
        <p:spPr>
          <a:xfrm>
            <a:off x="6345359" y="7875"/>
            <a:ext cx="2791200" cy="12330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57" name="Google Shape;157;p16"/>
          <p:cNvSpPr txBox="1"/>
          <p:nvPr>
            <p:ph idx="1"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58" name="Google Shape;158;p16"/>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accent3"/>
                </a:solidFill>
              </a:defRPr>
            </a:lvl1pPr>
            <a:lvl2pPr lvl="1">
              <a:lnSpc>
                <a:spcPct val="115000"/>
              </a:lnSpc>
              <a:spcBef>
                <a:spcPts val="0"/>
              </a:spcBef>
              <a:spcAft>
                <a:spcPts val="0"/>
              </a:spcAft>
              <a:buNone/>
              <a:defRPr sz="3000">
                <a:solidFill>
                  <a:schemeClr val="accent3"/>
                </a:solidFill>
              </a:defRPr>
            </a:lvl2pPr>
            <a:lvl3pPr lvl="2">
              <a:lnSpc>
                <a:spcPct val="115000"/>
              </a:lnSpc>
              <a:spcBef>
                <a:spcPts val="0"/>
              </a:spcBef>
              <a:spcAft>
                <a:spcPts val="0"/>
              </a:spcAft>
              <a:buNone/>
              <a:defRPr sz="3000">
                <a:solidFill>
                  <a:schemeClr val="accent3"/>
                </a:solidFill>
              </a:defRPr>
            </a:lvl3pPr>
            <a:lvl4pPr lvl="3">
              <a:lnSpc>
                <a:spcPct val="115000"/>
              </a:lnSpc>
              <a:spcBef>
                <a:spcPts val="0"/>
              </a:spcBef>
              <a:spcAft>
                <a:spcPts val="0"/>
              </a:spcAft>
              <a:buNone/>
              <a:defRPr sz="3000">
                <a:solidFill>
                  <a:schemeClr val="accent3"/>
                </a:solidFill>
              </a:defRPr>
            </a:lvl4pPr>
            <a:lvl5pPr lvl="4">
              <a:lnSpc>
                <a:spcPct val="115000"/>
              </a:lnSpc>
              <a:spcBef>
                <a:spcPts val="0"/>
              </a:spcBef>
              <a:spcAft>
                <a:spcPts val="0"/>
              </a:spcAft>
              <a:buNone/>
              <a:defRPr sz="3000">
                <a:solidFill>
                  <a:schemeClr val="accent3"/>
                </a:solidFill>
              </a:defRPr>
            </a:lvl5pPr>
            <a:lvl6pPr lvl="5">
              <a:lnSpc>
                <a:spcPct val="115000"/>
              </a:lnSpc>
              <a:spcBef>
                <a:spcPts val="0"/>
              </a:spcBef>
              <a:spcAft>
                <a:spcPts val="0"/>
              </a:spcAft>
              <a:buNone/>
              <a:defRPr sz="3000">
                <a:solidFill>
                  <a:schemeClr val="accent3"/>
                </a:solidFill>
              </a:defRPr>
            </a:lvl6pPr>
            <a:lvl7pPr lvl="6">
              <a:lnSpc>
                <a:spcPct val="115000"/>
              </a:lnSpc>
              <a:spcBef>
                <a:spcPts val="0"/>
              </a:spcBef>
              <a:spcAft>
                <a:spcPts val="0"/>
              </a:spcAft>
              <a:buNone/>
              <a:defRPr sz="3000">
                <a:solidFill>
                  <a:schemeClr val="accent3"/>
                </a:solidFill>
              </a:defRPr>
            </a:lvl7pPr>
            <a:lvl8pPr lvl="7">
              <a:lnSpc>
                <a:spcPct val="115000"/>
              </a:lnSpc>
              <a:spcBef>
                <a:spcPts val="0"/>
              </a:spcBef>
              <a:spcAft>
                <a:spcPts val="0"/>
              </a:spcAft>
              <a:buNone/>
              <a:defRPr sz="3000">
                <a:solidFill>
                  <a:schemeClr val="accent3"/>
                </a:solidFill>
              </a:defRPr>
            </a:lvl8pPr>
            <a:lvl9pPr lvl="8">
              <a:lnSpc>
                <a:spcPct val="115000"/>
              </a:lnSpc>
              <a:spcBef>
                <a:spcPts val="0"/>
              </a:spcBef>
              <a:spcAft>
                <a:spcPts val="0"/>
              </a:spcAft>
              <a:buNone/>
              <a:defRPr sz="3000">
                <a:solidFill>
                  <a:schemeClr val="accent3"/>
                </a:solidFill>
              </a:defRPr>
            </a:lvl9pPr>
          </a:lstStyle>
          <a:p/>
        </p:txBody>
      </p:sp>
      <p:sp>
        <p:nvSpPr>
          <p:cNvPr id="159" name="Google Shape;159;p16"/>
          <p:cNvSpPr txBox="1"/>
          <p:nvPr>
            <p:ph idx="2"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160" name="Google Shape;160;p16"/>
          <p:cNvSpPr txBox="1"/>
          <p:nvPr>
            <p:ph idx="3"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61" name="Google Shape;161;p16"/>
          <p:cNvSpPr txBox="1"/>
          <p:nvPr>
            <p:ph idx="4"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62" name="Google Shape;162;p16"/>
          <p:cNvSpPr txBox="1"/>
          <p:nvPr>
            <p:ph idx="5"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63" name="Google Shape;163;p16"/>
          <p:cNvSpPr/>
          <p:nvPr/>
        </p:nvSpPr>
        <p:spPr>
          <a:xfrm>
            <a:off x="6345359" y="1240774"/>
            <a:ext cx="2801400" cy="2479800"/>
          </a:xfrm>
          <a:prstGeom prst="round1Rect">
            <a:avLst>
              <a:gd fmla="val 5000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64" name="Google Shape;164;p16"/>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8">
  <p:cSld name="CUSTOM_8_1_1">
    <p:spTree>
      <p:nvGrpSpPr>
        <p:cNvPr id="165" name="Shape 165"/>
        <p:cNvGrpSpPr/>
        <p:nvPr/>
      </p:nvGrpSpPr>
      <p:grpSpPr>
        <a:xfrm>
          <a:off x="0" y="0"/>
          <a:ext cx="0" cy="0"/>
          <a:chOff x="0" y="0"/>
          <a:chExt cx="0" cy="0"/>
        </a:xfrm>
      </p:grpSpPr>
      <p:sp>
        <p:nvSpPr>
          <p:cNvPr id="166" name="Google Shape;166;p17"/>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67" name="Google Shape;167;p17"/>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68" name="Google Shape;168;p17"/>
          <p:cNvSpPr txBox="1"/>
          <p:nvPr>
            <p:ph idx="3"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grpSp>
        <p:nvGrpSpPr>
          <p:cNvPr id="169" name="Google Shape;169;p17"/>
          <p:cNvGrpSpPr/>
          <p:nvPr/>
        </p:nvGrpSpPr>
        <p:grpSpPr>
          <a:xfrm>
            <a:off x="6324521" y="8900"/>
            <a:ext cx="2848500" cy="6539200"/>
            <a:chOff x="6324521" y="8900"/>
            <a:chExt cx="2848500" cy="6539200"/>
          </a:xfrm>
        </p:grpSpPr>
        <p:sp>
          <p:nvSpPr>
            <p:cNvPr id="170" name="Google Shape;170;p17"/>
            <p:cNvSpPr/>
            <p:nvPr/>
          </p:nvSpPr>
          <p:spPr>
            <a:xfrm rot="10800000">
              <a:off x="6362475" y="8900"/>
              <a:ext cx="2772600" cy="3700500"/>
            </a:xfrm>
            <a:prstGeom prst="round2SameRect">
              <a:avLst>
                <a:gd fmla="val 50000" name="adj1"/>
                <a:gd fmla="val 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71" name="Google Shape;171;p17"/>
            <p:cNvSpPr/>
            <p:nvPr/>
          </p:nvSpPr>
          <p:spPr>
            <a:xfrm flipH="1" rot="5400000">
              <a:off x="6319275" y="3734100"/>
              <a:ext cx="2820300" cy="2807700"/>
            </a:xfrm>
            <a:prstGeom prst="pie">
              <a:avLst>
                <a:gd fmla="val 16192689" name="adj1"/>
                <a:gd fmla="val 4945"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72" name="Google Shape;172;p17"/>
            <p:cNvSpPr/>
            <p:nvPr/>
          </p:nvSpPr>
          <p:spPr>
            <a:xfrm flipH="1">
              <a:off x="6324521" y="2295469"/>
              <a:ext cx="2848500" cy="2847300"/>
            </a:xfrm>
            <a:prstGeom prst="pie">
              <a:avLst>
                <a:gd fmla="val 21590006" name="adj1"/>
                <a:gd fmla="val 540870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grpSp>
      <p:sp>
        <p:nvSpPr>
          <p:cNvPr id="173" name="Google Shape;173;p17"/>
          <p:cNvSpPr txBox="1"/>
          <p:nvPr>
            <p:ph idx="4"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74" name="Google Shape;174;p17"/>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accent5"/>
                </a:solidFill>
              </a:defRPr>
            </a:lvl1pPr>
            <a:lvl2pPr lvl="1">
              <a:lnSpc>
                <a:spcPct val="115000"/>
              </a:lnSpc>
              <a:spcBef>
                <a:spcPts val="0"/>
              </a:spcBef>
              <a:spcAft>
                <a:spcPts val="0"/>
              </a:spcAft>
              <a:buNone/>
              <a:defRPr sz="3000">
                <a:solidFill>
                  <a:schemeClr val="accent5"/>
                </a:solidFill>
              </a:defRPr>
            </a:lvl2pPr>
            <a:lvl3pPr lvl="2">
              <a:lnSpc>
                <a:spcPct val="115000"/>
              </a:lnSpc>
              <a:spcBef>
                <a:spcPts val="0"/>
              </a:spcBef>
              <a:spcAft>
                <a:spcPts val="0"/>
              </a:spcAft>
              <a:buNone/>
              <a:defRPr sz="3000">
                <a:solidFill>
                  <a:schemeClr val="accent5"/>
                </a:solidFill>
              </a:defRPr>
            </a:lvl3pPr>
            <a:lvl4pPr lvl="3">
              <a:lnSpc>
                <a:spcPct val="115000"/>
              </a:lnSpc>
              <a:spcBef>
                <a:spcPts val="0"/>
              </a:spcBef>
              <a:spcAft>
                <a:spcPts val="0"/>
              </a:spcAft>
              <a:buNone/>
              <a:defRPr sz="3000">
                <a:solidFill>
                  <a:schemeClr val="accent5"/>
                </a:solidFill>
              </a:defRPr>
            </a:lvl4pPr>
            <a:lvl5pPr lvl="4">
              <a:lnSpc>
                <a:spcPct val="115000"/>
              </a:lnSpc>
              <a:spcBef>
                <a:spcPts val="0"/>
              </a:spcBef>
              <a:spcAft>
                <a:spcPts val="0"/>
              </a:spcAft>
              <a:buNone/>
              <a:defRPr sz="3000">
                <a:solidFill>
                  <a:schemeClr val="accent5"/>
                </a:solidFill>
              </a:defRPr>
            </a:lvl5pPr>
            <a:lvl6pPr lvl="5">
              <a:lnSpc>
                <a:spcPct val="115000"/>
              </a:lnSpc>
              <a:spcBef>
                <a:spcPts val="0"/>
              </a:spcBef>
              <a:spcAft>
                <a:spcPts val="0"/>
              </a:spcAft>
              <a:buNone/>
              <a:defRPr sz="3000">
                <a:solidFill>
                  <a:schemeClr val="accent5"/>
                </a:solidFill>
              </a:defRPr>
            </a:lvl6pPr>
            <a:lvl7pPr lvl="6">
              <a:lnSpc>
                <a:spcPct val="115000"/>
              </a:lnSpc>
              <a:spcBef>
                <a:spcPts val="0"/>
              </a:spcBef>
              <a:spcAft>
                <a:spcPts val="0"/>
              </a:spcAft>
              <a:buNone/>
              <a:defRPr sz="3000">
                <a:solidFill>
                  <a:schemeClr val="accent5"/>
                </a:solidFill>
              </a:defRPr>
            </a:lvl7pPr>
            <a:lvl8pPr lvl="7">
              <a:lnSpc>
                <a:spcPct val="115000"/>
              </a:lnSpc>
              <a:spcBef>
                <a:spcPts val="0"/>
              </a:spcBef>
              <a:spcAft>
                <a:spcPts val="0"/>
              </a:spcAft>
              <a:buNone/>
              <a:defRPr sz="3000">
                <a:solidFill>
                  <a:schemeClr val="accent5"/>
                </a:solidFill>
              </a:defRPr>
            </a:lvl8pPr>
            <a:lvl9pPr lvl="8">
              <a:lnSpc>
                <a:spcPct val="115000"/>
              </a:lnSpc>
              <a:spcBef>
                <a:spcPts val="0"/>
              </a:spcBef>
              <a:spcAft>
                <a:spcPts val="0"/>
              </a:spcAft>
              <a:buNone/>
              <a:defRPr sz="3000">
                <a:solidFill>
                  <a:schemeClr val="accent5"/>
                </a:solidFill>
              </a:defRPr>
            </a:lvl9pPr>
          </a:lstStyle>
          <a:p/>
        </p:txBody>
      </p:sp>
      <p:sp>
        <p:nvSpPr>
          <p:cNvPr id="175" name="Google Shape;175;p17"/>
          <p:cNvSpPr txBox="1"/>
          <p:nvPr>
            <p:ph idx="5"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176" name="Google Shape;176;p17"/>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9">
  <p:cSld name="CUSTOM_8_1_1_1">
    <p:spTree>
      <p:nvGrpSpPr>
        <p:cNvPr id="177" name="Shape 177"/>
        <p:cNvGrpSpPr/>
        <p:nvPr/>
      </p:nvGrpSpPr>
      <p:grpSpPr>
        <a:xfrm>
          <a:off x="0" y="0"/>
          <a:ext cx="0" cy="0"/>
          <a:chOff x="0" y="0"/>
          <a:chExt cx="0" cy="0"/>
        </a:xfrm>
      </p:grpSpPr>
      <p:sp>
        <p:nvSpPr>
          <p:cNvPr id="178" name="Google Shape;178;p18"/>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79" name="Google Shape;179;p18"/>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80" name="Google Shape;180;p18"/>
          <p:cNvSpPr txBox="1"/>
          <p:nvPr>
            <p:ph idx="3"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81" name="Google Shape;181;p18"/>
          <p:cNvSpPr/>
          <p:nvPr/>
        </p:nvSpPr>
        <p:spPr>
          <a:xfrm>
            <a:off x="7780000" y="10200"/>
            <a:ext cx="1353900" cy="14175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82" name="Google Shape;182;p18"/>
          <p:cNvSpPr/>
          <p:nvPr/>
        </p:nvSpPr>
        <p:spPr>
          <a:xfrm rot="-5400000">
            <a:off x="4934200" y="10025"/>
            <a:ext cx="2845800" cy="2835600"/>
          </a:xfrm>
          <a:prstGeom prst="pie">
            <a:avLst>
              <a:gd fmla="val 0"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83" name="Google Shape;183;p18"/>
          <p:cNvSpPr txBox="1"/>
          <p:nvPr>
            <p:ph idx="4"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84" name="Google Shape;184;p18"/>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dk2"/>
                </a:solidFill>
              </a:defRPr>
            </a:lvl1pPr>
            <a:lvl2pPr lvl="1">
              <a:lnSpc>
                <a:spcPct val="115000"/>
              </a:lnSpc>
              <a:spcBef>
                <a:spcPts val="0"/>
              </a:spcBef>
              <a:spcAft>
                <a:spcPts val="0"/>
              </a:spcAft>
              <a:buNone/>
              <a:defRPr sz="3000"/>
            </a:lvl2pPr>
            <a:lvl3pPr lvl="2">
              <a:lnSpc>
                <a:spcPct val="115000"/>
              </a:lnSpc>
              <a:spcBef>
                <a:spcPts val="0"/>
              </a:spcBef>
              <a:spcAft>
                <a:spcPts val="0"/>
              </a:spcAft>
              <a:buNone/>
              <a:defRPr sz="3000"/>
            </a:lvl3pPr>
            <a:lvl4pPr lvl="3">
              <a:lnSpc>
                <a:spcPct val="115000"/>
              </a:lnSpc>
              <a:spcBef>
                <a:spcPts val="0"/>
              </a:spcBef>
              <a:spcAft>
                <a:spcPts val="0"/>
              </a:spcAft>
              <a:buNone/>
              <a:defRPr sz="3000"/>
            </a:lvl4pPr>
            <a:lvl5pPr lvl="4">
              <a:lnSpc>
                <a:spcPct val="115000"/>
              </a:lnSpc>
              <a:spcBef>
                <a:spcPts val="0"/>
              </a:spcBef>
              <a:spcAft>
                <a:spcPts val="0"/>
              </a:spcAft>
              <a:buNone/>
              <a:defRPr sz="3000"/>
            </a:lvl5pPr>
            <a:lvl6pPr lvl="5">
              <a:lnSpc>
                <a:spcPct val="115000"/>
              </a:lnSpc>
              <a:spcBef>
                <a:spcPts val="0"/>
              </a:spcBef>
              <a:spcAft>
                <a:spcPts val="0"/>
              </a:spcAft>
              <a:buNone/>
              <a:defRPr sz="3000"/>
            </a:lvl6pPr>
            <a:lvl7pPr lvl="6">
              <a:lnSpc>
                <a:spcPct val="115000"/>
              </a:lnSpc>
              <a:spcBef>
                <a:spcPts val="0"/>
              </a:spcBef>
              <a:spcAft>
                <a:spcPts val="0"/>
              </a:spcAft>
              <a:buNone/>
              <a:defRPr sz="3000"/>
            </a:lvl7pPr>
            <a:lvl8pPr lvl="7">
              <a:lnSpc>
                <a:spcPct val="115000"/>
              </a:lnSpc>
              <a:spcBef>
                <a:spcPts val="0"/>
              </a:spcBef>
              <a:spcAft>
                <a:spcPts val="0"/>
              </a:spcAft>
              <a:buNone/>
              <a:defRPr sz="3000"/>
            </a:lvl8pPr>
            <a:lvl9pPr lvl="8">
              <a:lnSpc>
                <a:spcPct val="115000"/>
              </a:lnSpc>
              <a:spcBef>
                <a:spcPts val="0"/>
              </a:spcBef>
              <a:spcAft>
                <a:spcPts val="0"/>
              </a:spcAft>
              <a:buNone/>
              <a:defRPr sz="3000"/>
            </a:lvl9pPr>
          </a:lstStyle>
          <a:p/>
        </p:txBody>
      </p:sp>
      <p:sp>
        <p:nvSpPr>
          <p:cNvPr id="185" name="Google Shape;185;p18"/>
          <p:cNvSpPr txBox="1"/>
          <p:nvPr>
            <p:ph idx="5"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186" name="Google Shape;186;p18"/>
          <p:cNvSpPr/>
          <p:nvPr/>
        </p:nvSpPr>
        <p:spPr>
          <a:xfrm>
            <a:off x="6366275" y="1427825"/>
            <a:ext cx="2768100" cy="3705300"/>
          </a:xfrm>
          <a:prstGeom prst="round2DiagRect">
            <a:avLst>
              <a:gd fmla="val 50000" name="adj1"/>
              <a:gd fmla="val 0"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87" name="Google Shape;187;p18"/>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10">
  <p:cSld name="CUSTOM_8_1_1_1_1">
    <p:spTree>
      <p:nvGrpSpPr>
        <p:cNvPr id="188" name="Shape 188"/>
        <p:cNvGrpSpPr/>
        <p:nvPr/>
      </p:nvGrpSpPr>
      <p:grpSpPr>
        <a:xfrm>
          <a:off x="0" y="0"/>
          <a:ext cx="0" cy="0"/>
          <a:chOff x="0" y="0"/>
          <a:chExt cx="0" cy="0"/>
        </a:xfrm>
      </p:grpSpPr>
      <p:sp>
        <p:nvSpPr>
          <p:cNvPr id="189" name="Google Shape;189;p19"/>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90" name="Google Shape;190;p19"/>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91" name="Google Shape;191;p19"/>
          <p:cNvSpPr txBox="1"/>
          <p:nvPr>
            <p:ph idx="3"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92" name="Google Shape;192;p19"/>
          <p:cNvSpPr txBox="1"/>
          <p:nvPr>
            <p:ph idx="4"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93" name="Google Shape;193;p19"/>
          <p:cNvSpPr/>
          <p:nvPr/>
        </p:nvSpPr>
        <p:spPr>
          <a:xfrm flipH="1" rot="10800000">
            <a:off x="7069375" y="3773775"/>
            <a:ext cx="1359600" cy="1359600"/>
          </a:xfrm>
          <a:prstGeom prst="pie">
            <a:avLst>
              <a:gd fmla="val 16192689" name="adj1"/>
              <a:gd fmla="val 5408708"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94" name="Google Shape;194;p19"/>
          <p:cNvSpPr/>
          <p:nvPr/>
        </p:nvSpPr>
        <p:spPr>
          <a:xfrm flipH="1" rot="10800000">
            <a:off x="7760700" y="3773775"/>
            <a:ext cx="1372200" cy="1359600"/>
          </a:xfrm>
          <a:prstGeom prst="pie">
            <a:avLst>
              <a:gd fmla="val 16192689" name="adj1"/>
              <a:gd fmla="val 5408708"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95" name="Google Shape;195;p19"/>
          <p:cNvSpPr/>
          <p:nvPr/>
        </p:nvSpPr>
        <p:spPr>
          <a:xfrm>
            <a:off x="6364300" y="3759200"/>
            <a:ext cx="1396500" cy="1382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96" name="Google Shape;196;p19"/>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accent6"/>
                </a:solidFill>
              </a:defRPr>
            </a:lvl1pPr>
            <a:lvl2pPr lvl="1">
              <a:lnSpc>
                <a:spcPct val="115000"/>
              </a:lnSpc>
              <a:spcBef>
                <a:spcPts val="0"/>
              </a:spcBef>
              <a:spcAft>
                <a:spcPts val="0"/>
              </a:spcAft>
              <a:buNone/>
              <a:defRPr sz="3000"/>
            </a:lvl2pPr>
            <a:lvl3pPr lvl="2">
              <a:lnSpc>
                <a:spcPct val="115000"/>
              </a:lnSpc>
              <a:spcBef>
                <a:spcPts val="0"/>
              </a:spcBef>
              <a:spcAft>
                <a:spcPts val="0"/>
              </a:spcAft>
              <a:buNone/>
              <a:defRPr sz="3000"/>
            </a:lvl3pPr>
            <a:lvl4pPr lvl="3">
              <a:lnSpc>
                <a:spcPct val="115000"/>
              </a:lnSpc>
              <a:spcBef>
                <a:spcPts val="0"/>
              </a:spcBef>
              <a:spcAft>
                <a:spcPts val="0"/>
              </a:spcAft>
              <a:buNone/>
              <a:defRPr sz="3000"/>
            </a:lvl4pPr>
            <a:lvl5pPr lvl="4">
              <a:lnSpc>
                <a:spcPct val="115000"/>
              </a:lnSpc>
              <a:spcBef>
                <a:spcPts val="0"/>
              </a:spcBef>
              <a:spcAft>
                <a:spcPts val="0"/>
              </a:spcAft>
              <a:buNone/>
              <a:defRPr sz="3000"/>
            </a:lvl5pPr>
            <a:lvl6pPr lvl="5">
              <a:lnSpc>
                <a:spcPct val="115000"/>
              </a:lnSpc>
              <a:spcBef>
                <a:spcPts val="0"/>
              </a:spcBef>
              <a:spcAft>
                <a:spcPts val="0"/>
              </a:spcAft>
              <a:buNone/>
              <a:defRPr sz="3000"/>
            </a:lvl6pPr>
            <a:lvl7pPr lvl="6">
              <a:lnSpc>
                <a:spcPct val="115000"/>
              </a:lnSpc>
              <a:spcBef>
                <a:spcPts val="0"/>
              </a:spcBef>
              <a:spcAft>
                <a:spcPts val="0"/>
              </a:spcAft>
              <a:buNone/>
              <a:defRPr sz="3000"/>
            </a:lvl7pPr>
            <a:lvl8pPr lvl="7">
              <a:lnSpc>
                <a:spcPct val="115000"/>
              </a:lnSpc>
              <a:spcBef>
                <a:spcPts val="0"/>
              </a:spcBef>
              <a:spcAft>
                <a:spcPts val="0"/>
              </a:spcAft>
              <a:buNone/>
              <a:defRPr sz="3000"/>
            </a:lvl8pPr>
            <a:lvl9pPr lvl="8">
              <a:lnSpc>
                <a:spcPct val="115000"/>
              </a:lnSpc>
              <a:spcBef>
                <a:spcPts val="0"/>
              </a:spcBef>
              <a:spcAft>
                <a:spcPts val="0"/>
              </a:spcAft>
              <a:buNone/>
              <a:defRPr sz="3000"/>
            </a:lvl9pPr>
          </a:lstStyle>
          <a:p/>
        </p:txBody>
      </p:sp>
      <p:sp>
        <p:nvSpPr>
          <p:cNvPr id="197" name="Google Shape;197;p19"/>
          <p:cNvSpPr txBox="1"/>
          <p:nvPr>
            <p:ph idx="5"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198" name="Google Shape;198;p19"/>
          <p:cNvSpPr/>
          <p:nvPr/>
        </p:nvSpPr>
        <p:spPr>
          <a:xfrm rot="10800000">
            <a:off x="6377600" y="8800"/>
            <a:ext cx="2758800" cy="3754200"/>
          </a:xfrm>
          <a:prstGeom prst="round1Rect">
            <a:avLst>
              <a:gd fmla="val 50000"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99" name="Google Shape;199;p19"/>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Alt 1">
  <p:cSld name="BLANK_1_1_1_1_1_1_1_1_1_1_1_1">
    <p:spTree>
      <p:nvGrpSpPr>
        <p:cNvPr id="200" name="Shape 200"/>
        <p:cNvGrpSpPr/>
        <p:nvPr/>
      </p:nvGrpSpPr>
      <p:grpSpPr>
        <a:xfrm>
          <a:off x="0" y="0"/>
          <a:ext cx="0" cy="0"/>
          <a:chOff x="0" y="0"/>
          <a:chExt cx="0" cy="0"/>
        </a:xfrm>
      </p:grpSpPr>
      <p:sp>
        <p:nvSpPr>
          <p:cNvPr id="201" name="Google Shape;201;p20"/>
          <p:cNvSpPr txBox="1"/>
          <p:nvPr>
            <p:ph idx="1" type="subTitle"/>
          </p:nvPr>
        </p:nvSpPr>
        <p:spPr>
          <a:xfrm>
            <a:off x="3389025" y="1197289"/>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02" name="Google Shape;202;p20"/>
          <p:cNvSpPr/>
          <p:nvPr/>
        </p:nvSpPr>
        <p:spPr>
          <a:xfrm flipH="1">
            <a:off x="1350000" y="2442900"/>
            <a:ext cx="2849100" cy="2700600"/>
          </a:xfrm>
          <a:prstGeom prst="pie">
            <a:avLst>
              <a:gd fmla="val 21586474"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03" name="Google Shape;203;p20"/>
          <p:cNvSpPr/>
          <p:nvPr/>
        </p:nvSpPr>
        <p:spPr>
          <a:xfrm flipH="1" rot="5400000">
            <a:off x="-6000" y="3795800"/>
            <a:ext cx="2712600" cy="2700600"/>
          </a:xfrm>
          <a:prstGeom prst="pie">
            <a:avLst>
              <a:gd fmla="val 2531" name="adj1"/>
              <a:gd fmla="val 540870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04" name="Google Shape;204;p20"/>
          <p:cNvSpPr/>
          <p:nvPr/>
        </p:nvSpPr>
        <p:spPr>
          <a:xfrm flipH="1" rot="5400000">
            <a:off x="-125" y="2402250"/>
            <a:ext cx="2775600" cy="2775600"/>
          </a:xfrm>
          <a:prstGeom prst="pie">
            <a:avLst>
              <a:gd fmla="val 16192689" name="adj1"/>
              <a:gd fmla="val 540870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05" name="Google Shape;205;p20"/>
          <p:cNvSpPr txBox="1"/>
          <p:nvPr>
            <p:ph idx="2" type="subTitle"/>
          </p:nvPr>
        </p:nvSpPr>
        <p:spPr>
          <a:xfrm>
            <a:off x="3389025" y="2341214"/>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06" name="Google Shape;206;p20"/>
          <p:cNvSpPr txBox="1"/>
          <p:nvPr>
            <p:ph idx="3" type="subTitle"/>
          </p:nvPr>
        </p:nvSpPr>
        <p:spPr>
          <a:xfrm>
            <a:off x="3389025" y="3485139"/>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07" name="Google Shape;207;p20"/>
          <p:cNvSpPr txBox="1"/>
          <p:nvPr>
            <p:ph idx="4" type="subTitle"/>
          </p:nvPr>
        </p:nvSpPr>
        <p:spPr>
          <a:xfrm>
            <a:off x="6335550" y="1197289"/>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08" name="Google Shape;208;p20"/>
          <p:cNvSpPr txBox="1"/>
          <p:nvPr>
            <p:ph idx="5" type="subTitle"/>
          </p:nvPr>
        </p:nvSpPr>
        <p:spPr>
          <a:xfrm>
            <a:off x="6335550" y="2341214"/>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09" name="Google Shape;209;p20"/>
          <p:cNvSpPr txBox="1"/>
          <p:nvPr>
            <p:ph idx="6" type="subTitle"/>
          </p:nvPr>
        </p:nvSpPr>
        <p:spPr>
          <a:xfrm>
            <a:off x="6335550" y="3485139"/>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10" name="Google Shape;210;p20"/>
          <p:cNvSpPr txBox="1"/>
          <p:nvPr>
            <p:ph type="title"/>
          </p:nvPr>
        </p:nvSpPr>
        <p:spPr>
          <a:xfrm>
            <a:off x="284700" y="286200"/>
            <a:ext cx="2860800" cy="17328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a:lvl1pPr>
            <a:lvl2pPr lvl="1">
              <a:lnSpc>
                <a:spcPct val="115000"/>
              </a:lnSpc>
              <a:spcBef>
                <a:spcPts val="0"/>
              </a:spcBef>
              <a:spcAft>
                <a:spcPts val="0"/>
              </a:spcAft>
              <a:buNone/>
              <a:defRPr sz="4800"/>
            </a:lvl2pPr>
            <a:lvl3pPr lvl="2">
              <a:lnSpc>
                <a:spcPct val="115000"/>
              </a:lnSpc>
              <a:spcBef>
                <a:spcPts val="0"/>
              </a:spcBef>
              <a:spcAft>
                <a:spcPts val="0"/>
              </a:spcAft>
              <a:buNone/>
              <a:defRPr sz="4800"/>
            </a:lvl3pPr>
            <a:lvl4pPr lvl="3">
              <a:lnSpc>
                <a:spcPct val="115000"/>
              </a:lnSpc>
              <a:spcBef>
                <a:spcPts val="0"/>
              </a:spcBef>
              <a:spcAft>
                <a:spcPts val="0"/>
              </a:spcAft>
              <a:buNone/>
              <a:defRPr sz="4800"/>
            </a:lvl4pPr>
            <a:lvl5pPr lvl="4">
              <a:lnSpc>
                <a:spcPct val="115000"/>
              </a:lnSpc>
              <a:spcBef>
                <a:spcPts val="0"/>
              </a:spcBef>
              <a:spcAft>
                <a:spcPts val="0"/>
              </a:spcAft>
              <a:buNone/>
              <a:defRPr sz="4800"/>
            </a:lvl5pPr>
            <a:lvl6pPr lvl="5">
              <a:lnSpc>
                <a:spcPct val="115000"/>
              </a:lnSpc>
              <a:spcBef>
                <a:spcPts val="0"/>
              </a:spcBef>
              <a:spcAft>
                <a:spcPts val="0"/>
              </a:spcAft>
              <a:buNone/>
              <a:defRPr sz="4800"/>
            </a:lvl6pPr>
            <a:lvl7pPr lvl="6">
              <a:lnSpc>
                <a:spcPct val="115000"/>
              </a:lnSpc>
              <a:spcBef>
                <a:spcPts val="0"/>
              </a:spcBef>
              <a:spcAft>
                <a:spcPts val="0"/>
              </a:spcAft>
              <a:buNone/>
              <a:defRPr sz="4800"/>
            </a:lvl7pPr>
            <a:lvl8pPr lvl="7">
              <a:lnSpc>
                <a:spcPct val="115000"/>
              </a:lnSpc>
              <a:spcBef>
                <a:spcPts val="0"/>
              </a:spcBef>
              <a:spcAft>
                <a:spcPts val="0"/>
              </a:spcAft>
              <a:buNone/>
              <a:defRPr sz="4800"/>
            </a:lvl8pPr>
            <a:lvl9pPr lvl="8">
              <a:lnSpc>
                <a:spcPct val="115000"/>
              </a:lnSpc>
              <a:spcBef>
                <a:spcPts val="0"/>
              </a:spcBef>
              <a:spcAft>
                <a:spcPts val="0"/>
              </a:spcAft>
              <a:buNone/>
              <a:defRPr sz="4800"/>
            </a:lvl9pPr>
          </a:lstStyle>
          <a:p/>
        </p:txBody>
      </p:sp>
      <p:sp>
        <p:nvSpPr>
          <p:cNvPr id="211" name="Google Shape;211;p20"/>
          <p:cNvSpPr txBox="1"/>
          <p:nvPr>
            <p:ph idx="7"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12" name="Google Shape;212;p20"/>
          <p:cNvSpPr txBox="1"/>
          <p:nvPr>
            <p:ph idx="8"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13" name="Google Shape;213;p20"/>
          <p:cNvSpPr txBox="1"/>
          <p:nvPr>
            <p:ph idx="9"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214" name="Google Shape;214;p20"/>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Alt 1">
  <p:cSld name="BLANK_1_1">
    <p:spTree>
      <p:nvGrpSpPr>
        <p:cNvPr id="17" name="Shape 17"/>
        <p:cNvGrpSpPr/>
        <p:nvPr/>
      </p:nvGrpSpPr>
      <p:grpSpPr>
        <a:xfrm>
          <a:off x="0" y="0"/>
          <a:ext cx="0" cy="0"/>
          <a:chOff x="0" y="0"/>
          <a:chExt cx="0" cy="0"/>
        </a:xfrm>
      </p:grpSpPr>
      <p:sp>
        <p:nvSpPr>
          <p:cNvPr id="18" name="Google Shape;18;p3"/>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9" name="Google Shape;19;p3"/>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0" name="Google Shape;20;p3"/>
          <p:cNvSpPr txBox="1"/>
          <p:nvPr>
            <p:ph idx="3"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21" name="Google Shape;21;p3"/>
          <p:cNvSpPr/>
          <p:nvPr/>
        </p:nvSpPr>
        <p:spPr>
          <a:xfrm flipH="1">
            <a:off x="284701" y="533157"/>
            <a:ext cx="4074000" cy="4074000"/>
          </a:xfrm>
          <a:prstGeom prst="pie">
            <a:avLst>
              <a:gd fmla="val 16192689" name="adj1"/>
              <a:gd fmla="val 5408708"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2" name="Google Shape;22;p3"/>
          <p:cNvSpPr/>
          <p:nvPr/>
        </p:nvSpPr>
        <p:spPr>
          <a:xfrm>
            <a:off x="927633" y="474750"/>
            <a:ext cx="1463400" cy="4294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rbanist"/>
              <a:ea typeface="Urbanist"/>
              <a:cs typeface="Urbanist"/>
              <a:sym typeface="Urbanist"/>
            </a:endParaRPr>
          </a:p>
        </p:txBody>
      </p:sp>
      <p:sp>
        <p:nvSpPr>
          <p:cNvPr id="23" name="Google Shape;23;p3"/>
          <p:cNvSpPr/>
          <p:nvPr/>
        </p:nvSpPr>
        <p:spPr>
          <a:xfrm flipH="1">
            <a:off x="1322410" y="533157"/>
            <a:ext cx="4074000" cy="4074000"/>
          </a:xfrm>
          <a:prstGeom prst="pie">
            <a:avLst>
              <a:gd fmla="val 16192689" name="adj1"/>
              <a:gd fmla="val 5408708"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4" name="Google Shape;24;p3"/>
          <p:cNvSpPr/>
          <p:nvPr/>
        </p:nvSpPr>
        <p:spPr>
          <a:xfrm>
            <a:off x="2309186" y="474990"/>
            <a:ext cx="1399200" cy="4294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rbanist"/>
              <a:ea typeface="Urbanist"/>
              <a:cs typeface="Urbanist"/>
              <a:sym typeface="Urbanist"/>
            </a:endParaRPr>
          </a:p>
        </p:txBody>
      </p:sp>
      <p:sp>
        <p:nvSpPr>
          <p:cNvPr id="25" name="Google Shape;25;p3"/>
          <p:cNvSpPr/>
          <p:nvPr/>
        </p:nvSpPr>
        <p:spPr>
          <a:xfrm flipH="1">
            <a:off x="2685553" y="533157"/>
            <a:ext cx="4074000" cy="4074000"/>
          </a:xfrm>
          <a:prstGeom prst="pie">
            <a:avLst>
              <a:gd fmla="val 16192689" name="adj1"/>
              <a:gd fmla="val 5408708"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6" name="Google Shape;26;p3"/>
          <p:cNvSpPr txBox="1"/>
          <p:nvPr>
            <p:ph type="title"/>
          </p:nvPr>
        </p:nvSpPr>
        <p:spPr>
          <a:xfrm>
            <a:off x="3708375" y="1585475"/>
            <a:ext cx="5190300" cy="2031900"/>
          </a:xfrm>
          <a:prstGeom prst="rect">
            <a:avLst/>
          </a:prstGeom>
        </p:spPr>
        <p:txBody>
          <a:bodyPr anchorCtr="0" anchor="ctr" bIns="0" lIns="0" spcFirstLastPara="1" rIns="91425" wrap="square" tIns="0">
            <a:noAutofit/>
          </a:bodyPr>
          <a:lstStyle>
            <a:lvl1pPr lvl="0">
              <a:spcBef>
                <a:spcPts val="0"/>
              </a:spcBef>
              <a:spcAft>
                <a:spcPts val="0"/>
              </a:spcAft>
              <a:buNone/>
              <a:defRPr sz="4400"/>
            </a:lvl1pPr>
            <a:lvl2pPr lvl="1">
              <a:spcBef>
                <a:spcPts val="0"/>
              </a:spcBef>
              <a:spcAft>
                <a:spcPts val="0"/>
              </a:spcAft>
              <a:buSzPts val="4400"/>
              <a:buNone/>
              <a:defRPr sz="4400"/>
            </a:lvl2pPr>
            <a:lvl3pPr lvl="2">
              <a:spcBef>
                <a:spcPts val="0"/>
              </a:spcBef>
              <a:spcAft>
                <a:spcPts val="0"/>
              </a:spcAft>
              <a:buSzPts val="4400"/>
              <a:buNone/>
              <a:defRPr sz="4400"/>
            </a:lvl3pPr>
            <a:lvl4pPr lvl="3">
              <a:spcBef>
                <a:spcPts val="0"/>
              </a:spcBef>
              <a:spcAft>
                <a:spcPts val="0"/>
              </a:spcAft>
              <a:buSzPts val="4400"/>
              <a:buNone/>
              <a:defRPr sz="4400"/>
            </a:lvl4pPr>
            <a:lvl5pPr lvl="4">
              <a:spcBef>
                <a:spcPts val="0"/>
              </a:spcBef>
              <a:spcAft>
                <a:spcPts val="0"/>
              </a:spcAft>
              <a:buSzPts val="4400"/>
              <a:buNone/>
              <a:defRPr sz="4400"/>
            </a:lvl5pPr>
            <a:lvl6pPr lvl="5">
              <a:spcBef>
                <a:spcPts val="0"/>
              </a:spcBef>
              <a:spcAft>
                <a:spcPts val="0"/>
              </a:spcAft>
              <a:buSzPts val="4400"/>
              <a:buNone/>
              <a:defRPr sz="4400"/>
            </a:lvl6pPr>
            <a:lvl7pPr lvl="6">
              <a:spcBef>
                <a:spcPts val="0"/>
              </a:spcBef>
              <a:spcAft>
                <a:spcPts val="0"/>
              </a:spcAft>
              <a:buSzPts val="4400"/>
              <a:buNone/>
              <a:defRPr sz="4400"/>
            </a:lvl7pPr>
            <a:lvl8pPr lvl="7">
              <a:spcBef>
                <a:spcPts val="0"/>
              </a:spcBef>
              <a:spcAft>
                <a:spcPts val="0"/>
              </a:spcAft>
              <a:buSzPts val="4400"/>
              <a:buNone/>
              <a:defRPr sz="4400"/>
            </a:lvl8pPr>
            <a:lvl9pPr lvl="8">
              <a:spcBef>
                <a:spcPts val="0"/>
              </a:spcBef>
              <a:spcAft>
                <a:spcPts val="0"/>
              </a:spcAft>
              <a:buSzPts val="4400"/>
              <a:buNone/>
              <a:defRPr sz="4400"/>
            </a:lvl9pPr>
          </a:lstStyle>
          <a:p/>
        </p:txBody>
      </p:sp>
      <p:sp>
        <p:nvSpPr>
          <p:cNvPr id="27" name="Google Shape;27;p3"/>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Alt 2">
  <p:cSld name="BLANK_1_1_1_1_1_1_1_1_1_1_1_1_2">
    <p:spTree>
      <p:nvGrpSpPr>
        <p:cNvPr id="215" name="Shape 215"/>
        <p:cNvGrpSpPr/>
        <p:nvPr/>
      </p:nvGrpSpPr>
      <p:grpSpPr>
        <a:xfrm>
          <a:off x="0" y="0"/>
          <a:ext cx="0" cy="0"/>
          <a:chOff x="0" y="0"/>
          <a:chExt cx="0" cy="0"/>
        </a:xfrm>
      </p:grpSpPr>
      <p:sp>
        <p:nvSpPr>
          <p:cNvPr id="216" name="Google Shape;216;p21"/>
          <p:cNvSpPr/>
          <p:nvPr/>
        </p:nvSpPr>
        <p:spPr>
          <a:xfrm rot="-5400000">
            <a:off x="-2575150" y="-150"/>
            <a:ext cx="5143800" cy="5143500"/>
          </a:xfrm>
          <a:prstGeom prst="pie">
            <a:avLst>
              <a:gd fmla="val 3746" name="adj1"/>
              <a:gd fmla="val 540870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17" name="Google Shape;217;p21"/>
          <p:cNvSpPr/>
          <p:nvPr/>
        </p:nvSpPr>
        <p:spPr>
          <a:xfrm rot="5400000">
            <a:off x="-3261" y="1"/>
            <a:ext cx="5143500" cy="5143500"/>
          </a:xfrm>
          <a:prstGeom prst="pie">
            <a:avLst>
              <a:gd fmla="val 0" name="adj1"/>
              <a:gd fmla="val 5408708"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18" name="Google Shape;218;p21"/>
          <p:cNvSpPr txBox="1"/>
          <p:nvPr>
            <p:ph idx="1" type="subTitle"/>
          </p:nvPr>
        </p:nvSpPr>
        <p:spPr>
          <a:xfrm>
            <a:off x="3236625" y="1936752"/>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19" name="Google Shape;219;p21"/>
          <p:cNvSpPr txBox="1"/>
          <p:nvPr>
            <p:ph idx="2" type="subTitle"/>
          </p:nvPr>
        </p:nvSpPr>
        <p:spPr>
          <a:xfrm>
            <a:off x="3236625" y="2920654"/>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20" name="Google Shape;220;p21"/>
          <p:cNvSpPr txBox="1"/>
          <p:nvPr>
            <p:ph idx="3" type="subTitle"/>
          </p:nvPr>
        </p:nvSpPr>
        <p:spPr>
          <a:xfrm>
            <a:off x="3236625" y="3912436"/>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21" name="Google Shape;221;p21"/>
          <p:cNvSpPr txBox="1"/>
          <p:nvPr>
            <p:ph idx="4" type="subTitle"/>
          </p:nvPr>
        </p:nvSpPr>
        <p:spPr>
          <a:xfrm>
            <a:off x="6183150" y="1936752"/>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22" name="Google Shape;222;p21"/>
          <p:cNvSpPr txBox="1"/>
          <p:nvPr>
            <p:ph idx="5" type="subTitle"/>
          </p:nvPr>
        </p:nvSpPr>
        <p:spPr>
          <a:xfrm>
            <a:off x="6183150" y="2920654"/>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23" name="Google Shape;223;p21"/>
          <p:cNvSpPr txBox="1"/>
          <p:nvPr>
            <p:ph idx="6" type="subTitle"/>
          </p:nvPr>
        </p:nvSpPr>
        <p:spPr>
          <a:xfrm>
            <a:off x="6183150" y="3912436"/>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24" name="Google Shape;224;p21"/>
          <p:cNvSpPr txBox="1"/>
          <p:nvPr>
            <p:ph type="title"/>
          </p:nvPr>
        </p:nvSpPr>
        <p:spPr>
          <a:xfrm>
            <a:off x="3235425" y="474750"/>
            <a:ext cx="2860800" cy="13158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a:lvl1pPr>
            <a:lvl2pPr lvl="1">
              <a:lnSpc>
                <a:spcPct val="115000"/>
              </a:lnSpc>
              <a:spcBef>
                <a:spcPts val="0"/>
              </a:spcBef>
              <a:spcAft>
                <a:spcPts val="0"/>
              </a:spcAft>
              <a:buNone/>
              <a:defRPr sz="4800"/>
            </a:lvl2pPr>
            <a:lvl3pPr lvl="2">
              <a:lnSpc>
                <a:spcPct val="115000"/>
              </a:lnSpc>
              <a:spcBef>
                <a:spcPts val="0"/>
              </a:spcBef>
              <a:spcAft>
                <a:spcPts val="0"/>
              </a:spcAft>
              <a:buNone/>
              <a:defRPr sz="4800"/>
            </a:lvl3pPr>
            <a:lvl4pPr lvl="3">
              <a:lnSpc>
                <a:spcPct val="115000"/>
              </a:lnSpc>
              <a:spcBef>
                <a:spcPts val="0"/>
              </a:spcBef>
              <a:spcAft>
                <a:spcPts val="0"/>
              </a:spcAft>
              <a:buNone/>
              <a:defRPr sz="4800"/>
            </a:lvl4pPr>
            <a:lvl5pPr lvl="4">
              <a:lnSpc>
                <a:spcPct val="115000"/>
              </a:lnSpc>
              <a:spcBef>
                <a:spcPts val="0"/>
              </a:spcBef>
              <a:spcAft>
                <a:spcPts val="0"/>
              </a:spcAft>
              <a:buNone/>
              <a:defRPr sz="4800"/>
            </a:lvl5pPr>
            <a:lvl6pPr lvl="5">
              <a:lnSpc>
                <a:spcPct val="115000"/>
              </a:lnSpc>
              <a:spcBef>
                <a:spcPts val="0"/>
              </a:spcBef>
              <a:spcAft>
                <a:spcPts val="0"/>
              </a:spcAft>
              <a:buNone/>
              <a:defRPr sz="4800"/>
            </a:lvl6pPr>
            <a:lvl7pPr lvl="6">
              <a:lnSpc>
                <a:spcPct val="115000"/>
              </a:lnSpc>
              <a:spcBef>
                <a:spcPts val="0"/>
              </a:spcBef>
              <a:spcAft>
                <a:spcPts val="0"/>
              </a:spcAft>
              <a:buNone/>
              <a:defRPr sz="4800"/>
            </a:lvl7pPr>
            <a:lvl8pPr lvl="7">
              <a:lnSpc>
                <a:spcPct val="115000"/>
              </a:lnSpc>
              <a:spcBef>
                <a:spcPts val="0"/>
              </a:spcBef>
              <a:spcAft>
                <a:spcPts val="0"/>
              </a:spcAft>
              <a:buNone/>
              <a:defRPr sz="4800"/>
            </a:lvl8pPr>
            <a:lvl9pPr lvl="8">
              <a:lnSpc>
                <a:spcPct val="115000"/>
              </a:lnSpc>
              <a:spcBef>
                <a:spcPts val="0"/>
              </a:spcBef>
              <a:spcAft>
                <a:spcPts val="0"/>
              </a:spcAft>
              <a:buNone/>
              <a:defRPr sz="4800"/>
            </a:lvl9pPr>
          </a:lstStyle>
          <a:p/>
        </p:txBody>
      </p:sp>
      <p:sp>
        <p:nvSpPr>
          <p:cNvPr id="225" name="Google Shape;225;p21"/>
          <p:cNvSpPr txBox="1"/>
          <p:nvPr>
            <p:ph idx="7"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26" name="Google Shape;226;p21"/>
          <p:cNvSpPr txBox="1"/>
          <p:nvPr>
            <p:ph idx="8"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227" name="Google Shape;227;p21"/>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BLANK_1_1_1_1_1_1_1_1_1_1_1_1_2_1">
    <p:spTree>
      <p:nvGrpSpPr>
        <p:cNvPr id="228" name="Shape 228"/>
        <p:cNvGrpSpPr/>
        <p:nvPr/>
      </p:nvGrpSpPr>
      <p:grpSpPr>
        <a:xfrm>
          <a:off x="0" y="0"/>
          <a:ext cx="0" cy="0"/>
          <a:chOff x="0" y="0"/>
          <a:chExt cx="0" cy="0"/>
        </a:xfrm>
      </p:grpSpPr>
      <p:sp>
        <p:nvSpPr>
          <p:cNvPr id="229" name="Google Shape;229;p22"/>
          <p:cNvSpPr txBox="1"/>
          <p:nvPr>
            <p:ph idx="1" type="subTitle"/>
          </p:nvPr>
        </p:nvSpPr>
        <p:spPr>
          <a:xfrm>
            <a:off x="5537976" y="1421821"/>
            <a:ext cx="3453600" cy="311100"/>
          </a:xfrm>
          <a:prstGeom prst="rect">
            <a:avLst/>
          </a:prstGeom>
        </p:spPr>
        <p:txBody>
          <a:bodyPr anchorCtr="0" anchor="b" bIns="0" lIns="0" spcFirstLastPara="1" rIns="91425" wrap="square" tIns="91425">
            <a:normAutofit/>
          </a:bodyPr>
          <a:lstStyle>
            <a:lvl1pPr lvl="0">
              <a:spcBef>
                <a:spcPts val="0"/>
              </a:spcBef>
              <a:spcAft>
                <a:spcPts val="0"/>
              </a:spcAft>
              <a:buClr>
                <a:schemeClr val="lt1"/>
              </a:buClr>
              <a:buSzPts val="1800"/>
              <a:buFont typeface="Poppins"/>
              <a:buNone/>
              <a:defRPr b="1" sz="1800">
                <a:latin typeface="Poppins"/>
                <a:ea typeface="Poppins"/>
                <a:cs typeface="Poppins"/>
                <a:sym typeface="Poppins"/>
              </a:defRPr>
            </a:lvl1pPr>
            <a:lvl2pPr lvl="1">
              <a:spcBef>
                <a:spcPts val="0"/>
              </a:spcBef>
              <a:spcAft>
                <a:spcPts val="0"/>
              </a:spcAft>
              <a:buClr>
                <a:schemeClr val="lt1"/>
              </a:buClr>
              <a:buSzPts val="1500"/>
              <a:buFont typeface="Poppins"/>
              <a:buNone/>
              <a:defRPr b="1" sz="1500">
                <a:latin typeface="Poppins"/>
                <a:ea typeface="Poppins"/>
                <a:cs typeface="Poppins"/>
                <a:sym typeface="Poppins"/>
              </a:defRPr>
            </a:lvl2pPr>
            <a:lvl3pPr lvl="2">
              <a:spcBef>
                <a:spcPts val="0"/>
              </a:spcBef>
              <a:spcAft>
                <a:spcPts val="0"/>
              </a:spcAft>
              <a:buClr>
                <a:schemeClr val="lt1"/>
              </a:buClr>
              <a:buSzPts val="1500"/>
              <a:buFont typeface="Poppins"/>
              <a:buNone/>
              <a:defRPr b="1" sz="1500">
                <a:latin typeface="Poppins"/>
                <a:ea typeface="Poppins"/>
                <a:cs typeface="Poppins"/>
                <a:sym typeface="Poppins"/>
              </a:defRPr>
            </a:lvl3pPr>
            <a:lvl4pPr lvl="3">
              <a:spcBef>
                <a:spcPts val="0"/>
              </a:spcBef>
              <a:spcAft>
                <a:spcPts val="0"/>
              </a:spcAft>
              <a:buClr>
                <a:schemeClr val="lt1"/>
              </a:buClr>
              <a:buSzPts val="1500"/>
              <a:buFont typeface="Poppins"/>
              <a:buNone/>
              <a:defRPr b="1" sz="1500">
                <a:latin typeface="Poppins"/>
                <a:ea typeface="Poppins"/>
                <a:cs typeface="Poppins"/>
                <a:sym typeface="Poppins"/>
              </a:defRPr>
            </a:lvl4pPr>
            <a:lvl5pPr lvl="4">
              <a:spcBef>
                <a:spcPts val="0"/>
              </a:spcBef>
              <a:spcAft>
                <a:spcPts val="0"/>
              </a:spcAft>
              <a:buClr>
                <a:schemeClr val="lt1"/>
              </a:buClr>
              <a:buSzPts val="1500"/>
              <a:buFont typeface="Poppins"/>
              <a:buNone/>
              <a:defRPr b="1" sz="1500">
                <a:latin typeface="Poppins"/>
                <a:ea typeface="Poppins"/>
                <a:cs typeface="Poppins"/>
                <a:sym typeface="Poppins"/>
              </a:defRPr>
            </a:lvl5pPr>
            <a:lvl6pPr lvl="5">
              <a:spcBef>
                <a:spcPts val="0"/>
              </a:spcBef>
              <a:spcAft>
                <a:spcPts val="0"/>
              </a:spcAft>
              <a:buClr>
                <a:schemeClr val="lt1"/>
              </a:buClr>
              <a:buSzPts val="1500"/>
              <a:buFont typeface="Poppins"/>
              <a:buNone/>
              <a:defRPr b="1" sz="1500">
                <a:latin typeface="Poppins"/>
                <a:ea typeface="Poppins"/>
                <a:cs typeface="Poppins"/>
                <a:sym typeface="Poppins"/>
              </a:defRPr>
            </a:lvl6pPr>
            <a:lvl7pPr lvl="6">
              <a:spcBef>
                <a:spcPts val="0"/>
              </a:spcBef>
              <a:spcAft>
                <a:spcPts val="0"/>
              </a:spcAft>
              <a:buClr>
                <a:schemeClr val="lt1"/>
              </a:buClr>
              <a:buSzPts val="1500"/>
              <a:buFont typeface="Poppins"/>
              <a:buNone/>
              <a:defRPr b="1" sz="1500">
                <a:latin typeface="Poppins"/>
                <a:ea typeface="Poppins"/>
                <a:cs typeface="Poppins"/>
                <a:sym typeface="Poppins"/>
              </a:defRPr>
            </a:lvl7pPr>
            <a:lvl8pPr lvl="7">
              <a:spcBef>
                <a:spcPts val="0"/>
              </a:spcBef>
              <a:spcAft>
                <a:spcPts val="0"/>
              </a:spcAft>
              <a:buClr>
                <a:schemeClr val="lt1"/>
              </a:buClr>
              <a:buSzPts val="1500"/>
              <a:buFont typeface="Poppins"/>
              <a:buNone/>
              <a:defRPr b="1" sz="1500">
                <a:latin typeface="Poppins"/>
                <a:ea typeface="Poppins"/>
                <a:cs typeface="Poppins"/>
                <a:sym typeface="Poppins"/>
              </a:defRPr>
            </a:lvl8pPr>
            <a:lvl9pPr lvl="8">
              <a:spcBef>
                <a:spcPts val="0"/>
              </a:spcBef>
              <a:spcAft>
                <a:spcPts val="0"/>
              </a:spcAft>
              <a:buClr>
                <a:schemeClr val="lt1"/>
              </a:buClr>
              <a:buSzPts val="1500"/>
              <a:buFont typeface="Poppins"/>
              <a:buNone/>
              <a:defRPr b="1" sz="1500">
                <a:latin typeface="Poppins"/>
                <a:ea typeface="Poppins"/>
                <a:cs typeface="Poppins"/>
                <a:sym typeface="Poppins"/>
              </a:defRPr>
            </a:lvl9pPr>
          </a:lstStyle>
          <a:p/>
        </p:txBody>
      </p:sp>
      <p:sp>
        <p:nvSpPr>
          <p:cNvPr id="230" name="Google Shape;230;p22"/>
          <p:cNvSpPr txBox="1"/>
          <p:nvPr>
            <p:ph idx="2" type="subTitle"/>
          </p:nvPr>
        </p:nvSpPr>
        <p:spPr>
          <a:xfrm>
            <a:off x="5537976" y="1658233"/>
            <a:ext cx="3453600" cy="311100"/>
          </a:xfrm>
          <a:prstGeom prst="rect">
            <a:avLst/>
          </a:prstGeom>
        </p:spPr>
        <p:txBody>
          <a:bodyPr anchorCtr="0" anchor="t" bIns="0" lIns="0" spcFirstLastPara="1" rIns="91425" wrap="square" tIns="91425">
            <a:normAutofit/>
          </a:bodyPr>
          <a:lstStyle>
            <a:lvl1pPr lvl="0">
              <a:spcBef>
                <a:spcPts val="0"/>
              </a:spcBef>
              <a:spcAft>
                <a:spcPts val="0"/>
              </a:spcAft>
              <a:buClr>
                <a:schemeClr val="lt1"/>
              </a:buClr>
              <a:buSzPts val="1400"/>
              <a:buNone/>
              <a:defRPr sz="1400"/>
            </a:lvl1pPr>
            <a:lvl2pPr lvl="1">
              <a:spcBef>
                <a:spcPts val="0"/>
              </a:spcBef>
              <a:spcAft>
                <a:spcPts val="0"/>
              </a:spcAft>
              <a:buClr>
                <a:schemeClr val="lt1"/>
              </a:buClr>
              <a:buSzPts val="1400"/>
              <a:buNone/>
              <a:defRPr sz="1400"/>
            </a:lvl2pPr>
            <a:lvl3pPr lvl="2">
              <a:spcBef>
                <a:spcPts val="0"/>
              </a:spcBef>
              <a:spcAft>
                <a:spcPts val="0"/>
              </a:spcAft>
              <a:buClr>
                <a:schemeClr val="lt1"/>
              </a:buClr>
              <a:buSzPts val="1400"/>
              <a:buNone/>
              <a:defRPr sz="1400"/>
            </a:lvl3pPr>
            <a:lvl4pPr lvl="3">
              <a:spcBef>
                <a:spcPts val="0"/>
              </a:spcBef>
              <a:spcAft>
                <a:spcPts val="0"/>
              </a:spcAft>
              <a:buClr>
                <a:schemeClr val="lt1"/>
              </a:buClr>
              <a:buSzPts val="1400"/>
              <a:buNone/>
              <a:defRPr sz="1400"/>
            </a:lvl4pPr>
            <a:lvl5pPr lvl="4">
              <a:spcBef>
                <a:spcPts val="0"/>
              </a:spcBef>
              <a:spcAft>
                <a:spcPts val="0"/>
              </a:spcAft>
              <a:buClr>
                <a:schemeClr val="lt1"/>
              </a:buClr>
              <a:buSzPts val="1400"/>
              <a:buNone/>
              <a:defRPr sz="1400"/>
            </a:lvl5pPr>
            <a:lvl6pPr lvl="5">
              <a:spcBef>
                <a:spcPts val="0"/>
              </a:spcBef>
              <a:spcAft>
                <a:spcPts val="0"/>
              </a:spcAft>
              <a:buClr>
                <a:schemeClr val="lt1"/>
              </a:buClr>
              <a:buSzPts val="1400"/>
              <a:buNone/>
              <a:defRPr sz="1400"/>
            </a:lvl6pPr>
            <a:lvl7pPr lvl="6">
              <a:spcBef>
                <a:spcPts val="0"/>
              </a:spcBef>
              <a:spcAft>
                <a:spcPts val="0"/>
              </a:spcAft>
              <a:buClr>
                <a:schemeClr val="lt1"/>
              </a:buClr>
              <a:buSzPts val="1400"/>
              <a:buNone/>
              <a:defRPr sz="1400"/>
            </a:lvl7pPr>
            <a:lvl8pPr lvl="7">
              <a:spcBef>
                <a:spcPts val="0"/>
              </a:spcBef>
              <a:spcAft>
                <a:spcPts val="0"/>
              </a:spcAft>
              <a:buClr>
                <a:schemeClr val="lt1"/>
              </a:buClr>
              <a:buSzPts val="1400"/>
              <a:buNone/>
              <a:defRPr sz="1400"/>
            </a:lvl8pPr>
            <a:lvl9pPr lvl="8">
              <a:spcBef>
                <a:spcPts val="0"/>
              </a:spcBef>
              <a:spcAft>
                <a:spcPts val="0"/>
              </a:spcAft>
              <a:buClr>
                <a:schemeClr val="lt1"/>
              </a:buClr>
              <a:buSzPts val="1400"/>
              <a:buNone/>
              <a:defRPr sz="1400"/>
            </a:lvl9pPr>
          </a:lstStyle>
          <a:p/>
        </p:txBody>
      </p:sp>
      <p:sp>
        <p:nvSpPr>
          <p:cNvPr id="231" name="Google Shape;231;p22"/>
          <p:cNvSpPr txBox="1"/>
          <p:nvPr>
            <p:ph idx="3" type="subTitle"/>
          </p:nvPr>
        </p:nvSpPr>
        <p:spPr>
          <a:xfrm>
            <a:off x="5537976" y="2185603"/>
            <a:ext cx="3453600" cy="311100"/>
          </a:xfrm>
          <a:prstGeom prst="rect">
            <a:avLst/>
          </a:prstGeom>
        </p:spPr>
        <p:txBody>
          <a:bodyPr anchorCtr="0" anchor="b" bIns="0" lIns="0" spcFirstLastPara="1" rIns="91425" wrap="square" tIns="91425">
            <a:normAutofit/>
          </a:bodyPr>
          <a:lstStyle>
            <a:lvl1pPr lvl="0">
              <a:spcBef>
                <a:spcPts val="0"/>
              </a:spcBef>
              <a:spcAft>
                <a:spcPts val="0"/>
              </a:spcAft>
              <a:buClr>
                <a:schemeClr val="lt1"/>
              </a:buClr>
              <a:buSzPts val="1800"/>
              <a:buFont typeface="Poppins"/>
              <a:buNone/>
              <a:defRPr b="1" sz="1800">
                <a:latin typeface="Poppins"/>
                <a:ea typeface="Poppins"/>
                <a:cs typeface="Poppins"/>
                <a:sym typeface="Poppins"/>
              </a:defRPr>
            </a:lvl1pPr>
            <a:lvl2pPr lvl="1">
              <a:spcBef>
                <a:spcPts val="0"/>
              </a:spcBef>
              <a:spcAft>
                <a:spcPts val="0"/>
              </a:spcAft>
              <a:buClr>
                <a:schemeClr val="lt1"/>
              </a:buClr>
              <a:buSzPts val="1500"/>
              <a:buFont typeface="Poppins"/>
              <a:buNone/>
              <a:defRPr b="1" sz="1500">
                <a:latin typeface="Poppins"/>
                <a:ea typeface="Poppins"/>
                <a:cs typeface="Poppins"/>
                <a:sym typeface="Poppins"/>
              </a:defRPr>
            </a:lvl2pPr>
            <a:lvl3pPr lvl="2">
              <a:spcBef>
                <a:spcPts val="0"/>
              </a:spcBef>
              <a:spcAft>
                <a:spcPts val="0"/>
              </a:spcAft>
              <a:buClr>
                <a:schemeClr val="lt1"/>
              </a:buClr>
              <a:buSzPts val="1500"/>
              <a:buFont typeface="Poppins"/>
              <a:buNone/>
              <a:defRPr b="1" sz="1500">
                <a:latin typeface="Poppins"/>
                <a:ea typeface="Poppins"/>
                <a:cs typeface="Poppins"/>
                <a:sym typeface="Poppins"/>
              </a:defRPr>
            </a:lvl3pPr>
            <a:lvl4pPr lvl="3">
              <a:spcBef>
                <a:spcPts val="0"/>
              </a:spcBef>
              <a:spcAft>
                <a:spcPts val="0"/>
              </a:spcAft>
              <a:buClr>
                <a:schemeClr val="lt1"/>
              </a:buClr>
              <a:buSzPts val="1500"/>
              <a:buFont typeface="Poppins"/>
              <a:buNone/>
              <a:defRPr b="1" sz="1500">
                <a:latin typeface="Poppins"/>
                <a:ea typeface="Poppins"/>
                <a:cs typeface="Poppins"/>
                <a:sym typeface="Poppins"/>
              </a:defRPr>
            </a:lvl4pPr>
            <a:lvl5pPr lvl="4">
              <a:spcBef>
                <a:spcPts val="0"/>
              </a:spcBef>
              <a:spcAft>
                <a:spcPts val="0"/>
              </a:spcAft>
              <a:buClr>
                <a:schemeClr val="lt1"/>
              </a:buClr>
              <a:buSzPts val="1500"/>
              <a:buFont typeface="Poppins"/>
              <a:buNone/>
              <a:defRPr b="1" sz="1500">
                <a:latin typeface="Poppins"/>
                <a:ea typeface="Poppins"/>
                <a:cs typeface="Poppins"/>
                <a:sym typeface="Poppins"/>
              </a:defRPr>
            </a:lvl5pPr>
            <a:lvl6pPr lvl="5">
              <a:spcBef>
                <a:spcPts val="0"/>
              </a:spcBef>
              <a:spcAft>
                <a:spcPts val="0"/>
              </a:spcAft>
              <a:buClr>
                <a:schemeClr val="lt1"/>
              </a:buClr>
              <a:buSzPts val="1500"/>
              <a:buFont typeface="Poppins"/>
              <a:buNone/>
              <a:defRPr b="1" sz="1500">
                <a:latin typeface="Poppins"/>
                <a:ea typeface="Poppins"/>
                <a:cs typeface="Poppins"/>
                <a:sym typeface="Poppins"/>
              </a:defRPr>
            </a:lvl6pPr>
            <a:lvl7pPr lvl="6">
              <a:spcBef>
                <a:spcPts val="0"/>
              </a:spcBef>
              <a:spcAft>
                <a:spcPts val="0"/>
              </a:spcAft>
              <a:buClr>
                <a:schemeClr val="lt1"/>
              </a:buClr>
              <a:buSzPts val="1500"/>
              <a:buFont typeface="Poppins"/>
              <a:buNone/>
              <a:defRPr b="1" sz="1500">
                <a:latin typeface="Poppins"/>
                <a:ea typeface="Poppins"/>
                <a:cs typeface="Poppins"/>
                <a:sym typeface="Poppins"/>
              </a:defRPr>
            </a:lvl7pPr>
            <a:lvl8pPr lvl="7">
              <a:spcBef>
                <a:spcPts val="0"/>
              </a:spcBef>
              <a:spcAft>
                <a:spcPts val="0"/>
              </a:spcAft>
              <a:buClr>
                <a:schemeClr val="lt1"/>
              </a:buClr>
              <a:buSzPts val="1500"/>
              <a:buFont typeface="Poppins"/>
              <a:buNone/>
              <a:defRPr b="1" sz="1500">
                <a:latin typeface="Poppins"/>
                <a:ea typeface="Poppins"/>
                <a:cs typeface="Poppins"/>
                <a:sym typeface="Poppins"/>
              </a:defRPr>
            </a:lvl8pPr>
            <a:lvl9pPr lvl="8">
              <a:spcBef>
                <a:spcPts val="0"/>
              </a:spcBef>
              <a:spcAft>
                <a:spcPts val="0"/>
              </a:spcAft>
              <a:buClr>
                <a:schemeClr val="lt1"/>
              </a:buClr>
              <a:buSzPts val="1500"/>
              <a:buFont typeface="Poppins"/>
              <a:buNone/>
              <a:defRPr b="1" sz="1500">
                <a:latin typeface="Poppins"/>
                <a:ea typeface="Poppins"/>
                <a:cs typeface="Poppins"/>
                <a:sym typeface="Poppins"/>
              </a:defRPr>
            </a:lvl9pPr>
          </a:lstStyle>
          <a:p/>
        </p:txBody>
      </p:sp>
      <p:sp>
        <p:nvSpPr>
          <p:cNvPr id="232" name="Google Shape;232;p22"/>
          <p:cNvSpPr txBox="1"/>
          <p:nvPr>
            <p:ph idx="4" type="subTitle"/>
          </p:nvPr>
        </p:nvSpPr>
        <p:spPr>
          <a:xfrm>
            <a:off x="5537976" y="2421696"/>
            <a:ext cx="3453600" cy="311100"/>
          </a:xfrm>
          <a:prstGeom prst="rect">
            <a:avLst/>
          </a:prstGeom>
        </p:spPr>
        <p:txBody>
          <a:bodyPr anchorCtr="0" anchor="t" bIns="0" lIns="0" spcFirstLastPara="1" rIns="91425" wrap="square" tIns="91425">
            <a:normAutofit/>
          </a:bodyPr>
          <a:lstStyle>
            <a:lvl1pPr lvl="0">
              <a:spcBef>
                <a:spcPts val="0"/>
              </a:spcBef>
              <a:spcAft>
                <a:spcPts val="0"/>
              </a:spcAft>
              <a:buClr>
                <a:schemeClr val="lt1"/>
              </a:buClr>
              <a:buSzPts val="1400"/>
              <a:buNone/>
              <a:defRPr sz="1400"/>
            </a:lvl1pPr>
            <a:lvl2pPr lvl="1">
              <a:spcBef>
                <a:spcPts val="0"/>
              </a:spcBef>
              <a:spcAft>
                <a:spcPts val="0"/>
              </a:spcAft>
              <a:buClr>
                <a:schemeClr val="lt1"/>
              </a:buClr>
              <a:buSzPts val="1400"/>
              <a:buNone/>
              <a:defRPr sz="1400"/>
            </a:lvl2pPr>
            <a:lvl3pPr lvl="2">
              <a:spcBef>
                <a:spcPts val="0"/>
              </a:spcBef>
              <a:spcAft>
                <a:spcPts val="0"/>
              </a:spcAft>
              <a:buClr>
                <a:schemeClr val="lt1"/>
              </a:buClr>
              <a:buSzPts val="1400"/>
              <a:buNone/>
              <a:defRPr sz="1400"/>
            </a:lvl3pPr>
            <a:lvl4pPr lvl="3">
              <a:spcBef>
                <a:spcPts val="0"/>
              </a:spcBef>
              <a:spcAft>
                <a:spcPts val="0"/>
              </a:spcAft>
              <a:buClr>
                <a:schemeClr val="lt1"/>
              </a:buClr>
              <a:buSzPts val="1400"/>
              <a:buNone/>
              <a:defRPr sz="1400"/>
            </a:lvl4pPr>
            <a:lvl5pPr lvl="4">
              <a:spcBef>
                <a:spcPts val="0"/>
              </a:spcBef>
              <a:spcAft>
                <a:spcPts val="0"/>
              </a:spcAft>
              <a:buClr>
                <a:schemeClr val="lt1"/>
              </a:buClr>
              <a:buSzPts val="1400"/>
              <a:buNone/>
              <a:defRPr sz="1400"/>
            </a:lvl5pPr>
            <a:lvl6pPr lvl="5">
              <a:spcBef>
                <a:spcPts val="0"/>
              </a:spcBef>
              <a:spcAft>
                <a:spcPts val="0"/>
              </a:spcAft>
              <a:buClr>
                <a:schemeClr val="lt1"/>
              </a:buClr>
              <a:buSzPts val="1400"/>
              <a:buNone/>
              <a:defRPr sz="1400"/>
            </a:lvl6pPr>
            <a:lvl7pPr lvl="6">
              <a:spcBef>
                <a:spcPts val="0"/>
              </a:spcBef>
              <a:spcAft>
                <a:spcPts val="0"/>
              </a:spcAft>
              <a:buClr>
                <a:schemeClr val="lt1"/>
              </a:buClr>
              <a:buSzPts val="1400"/>
              <a:buNone/>
              <a:defRPr sz="1400"/>
            </a:lvl7pPr>
            <a:lvl8pPr lvl="7">
              <a:spcBef>
                <a:spcPts val="0"/>
              </a:spcBef>
              <a:spcAft>
                <a:spcPts val="0"/>
              </a:spcAft>
              <a:buClr>
                <a:schemeClr val="lt1"/>
              </a:buClr>
              <a:buSzPts val="1400"/>
              <a:buNone/>
              <a:defRPr sz="1400"/>
            </a:lvl8pPr>
            <a:lvl9pPr lvl="8">
              <a:spcBef>
                <a:spcPts val="0"/>
              </a:spcBef>
              <a:spcAft>
                <a:spcPts val="0"/>
              </a:spcAft>
              <a:buClr>
                <a:schemeClr val="lt1"/>
              </a:buClr>
              <a:buSzPts val="1400"/>
              <a:buNone/>
              <a:defRPr sz="1400"/>
            </a:lvl9pPr>
          </a:lstStyle>
          <a:p/>
        </p:txBody>
      </p:sp>
      <p:sp>
        <p:nvSpPr>
          <p:cNvPr id="233" name="Google Shape;233;p22"/>
          <p:cNvSpPr txBox="1"/>
          <p:nvPr>
            <p:ph idx="5" type="subTitle"/>
          </p:nvPr>
        </p:nvSpPr>
        <p:spPr>
          <a:xfrm>
            <a:off x="5537976" y="2954416"/>
            <a:ext cx="3453600" cy="311100"/>
          </a:xfrm>
          <a:prstGeom prst="rect">
            <a:avLst/>
          </a:prstGeom>
        </p:spPr>
        <p:txBody>
          <a:bodyPr anchorCtr="0" anchor="b" bIns="0" lIns="0" spcFirstLastPara="1" rIns="91425" wrap="square" tIns="91425">
            <a:normAutofit/>
          </a:bodyPr>
          <a:lstStyle>
            <a:lvl1pPr lvl="0">
              <a:spcBef>
                <a:spcPts val="0"/>
              </a:spcBef>
              <a:spcAft>
                <a:spcPts val="0"/>
              </a:spcAft>
              <a:buClr>
                <a:schemeClr val="lt1"/>
              </a:buClr>
              <a:buSzPts val="1800"/>
              <a:buFont typeface="Poppins"/>
              <a:buNone/>
              <a:defRPr b="1" sz="1800">
                <a:latin typeface="Poppins"/>
                <a:ea typeface="Poppins"/>
                <a:cs typeface="Poppins"/>
                <a:sym typeface="Poppins"/>
              </a:defRPr>
            </a:lvl1pPr>
            <a:lvl2pPr lvl="1">
              <a:spcBef>
                <a:spcPts val="0"/>
              </a:spcBef>
              <a:spcAft>
                <a:spcPts val="0"/>
              </a:spcAft>
              <a:buClr>
                <a:schemeClr val="lt1"/>
              </a:buClr>
              <a:buSzPts val="1500"/>
              <a:buFont typeface="Poppins"/>
              <a:buNone/>
              <a:defRPr b="1" sz="1500">
                <a:latin typeface="Poppins"/>
                <a:ea typeface="Poppins"/>
                <a:cs typeface="Poppins"/>
                <a:sym typeface="Poppins"/>
              </a:defRPr>
            </a:lvl2pPr>
            <a:lvl3pPr lvl="2">
              <a:spcBef>
                <a:spcPts val="0"/>
              </a:spcBef>
              <a:spcAft>
                <a:spcPts val="0"/>
              </a:spcAft>
              <a:buClr>
                <a:schemeClr val="lt1"/>
              </a:buClr>
              <a:buSzPts val="1500"/>
              <a:buFont typeface="Poppins"/>
              <a:buNone/>
              <a:defRPr b="1" sz="1500">
                <a:latin typeface="Poppins"/>
                <a:ea typeface="Poppins"/>
                <a:cs typeface="Poppins"/>
                <a:sym typeface="Poppins"/>
              </a:defRPr>
            </a:lvl3pPr>
            <a:lvl4pPr lvl="3">
              <a:spcBef>
                <a:spcPts val="0"/>
              </a:spcBef>
              <a:spcAft>
                <a:spcPts val="0"/>
              </a:spcAft>
              <a:buClr>
                <a:schemeClr val="lt1"/>
              </a:buClr>
              <a:buSzPts val="1500"/>
              <a:buFont typeface="Poppins"/>
              <a:buNone/>
              <a:defRPr b="1" sz="1500">
                <a:latin typeface="Poppins"/>
                <a:ea typeface="Poppins"/>
                <a:cs typeface="Poppins"/>
                <a:sym typeface="Poppins"/>
              </a:defRPr>
            </a:lvl4pPr>
            <a:lvl5pPr lvl="4">
              <a:spcBef>
                <a:spcPts val="0"/>
              </a:spcBef>
              <a:spcAft>
                <a:spcPts val="0"/>
              </a:spcAft>
              <a:buClr>
                <a:schemeClr val="lt1"/>
              </a:buClr>
              <a:buSzPts val="1500"/>
              <a:buFont typeface="Poppins"/>
              <a:buNone/>
              <a:defRPr b="1" sz="1500">
                <a:latin typeface="Poppins"/>
                <a:ea typeface="Poppins"/>
                <a:cs typeface="Poppins"/>
                <a:sym typeface="Poppins"/>
              </a:defRPr>
            </a:lvl5pPr>
            <a:lvl6pPr lvl="5">
              <a:spcBef>
                <a:spcPts val="0"/>
              </a:spcBef>
              <a:spcAft>
                <a:spcPts val="0"/>
              </a:spcAft>
              <a:buClr>
                <a:schemeClr val="lt1"/>
              </a:buClr>
              <a:buSzPts val="1500"/>
              <a:buFont typeface="Poppins"/>
              <a:buNone/>
              <a:defRPr b="1" sz="1500">
                <a:latin typeface="Poppins"/>
                <a:ea typeface="Poppins"/>
                <a:cs typeface="Poppins"/>
                <a:sym typeface="Poppins"/>
              </a:defRPr>
            </a:lvl6pPr>
            <a:lvl7pPr lvl="6">
              <a:spcBef>
                <a:spcPts val="0"/>
              </a:spcBef>
              <a:spcAft>
                <a:spcPts val="0"/>
              </a:spcAft>
              <a:buClr>
                <a:schemeClr val="lt1"/>
              </a:buClr>
              <a:buSzPts val="1500"/>
              <a:buFont typeface="Poppins"/>
              <a:buNone/>
              <a:defRPr b="1" sz="1500">
                <a:latin typeface="Poppins"/>
                <a:ea typeface="Poppins"/>
                <a:cs typeface="Poppins"/>
                <a:sym typeface="Poppins"/>
              </a:defRPr>
            </a:lvl7pPr>
            <a:lvl8pPr lvl="7">
              <a:spcBef>
                <a:spcPts val="0"/>
              </a:spcBef>
              <a:spcAft>
                <a:spcPts val="0"/>
              </a:spcAft>
              <a:buClr>
                <a:schemeClr val="lt1"/>
              </a:buClr>
              <a:buSzPts val="1500"/>
              <a:buFont typeface="Poppins"/>
              <a:buNone/>
              <a:defRPr b="1" sz="1500">
                <a:latin typeface="Poppins"/>
                <a:ea typeface="Poppins"/>
                <a:cs typeface="Poppins"/>
                <a:sym typeface="Poppins"/>
              </a:defRPr>
            </a:lvl8pPr>
            <a:lvl9pPr lvl="8">
              <a:spcBef>
                <a:spcPts val="0"/>
              </a:spcBef>
              <a:spcAft>
                <a:spcPts val="0"/>
              </a:spcAft>
              <a:buClr>
                <a:schemeClr val="lt1"/>
              </a:buClr>
              <a:buSzPts val="1500"/>
              <a:buFont typeface="Poppins"/>
              <a:buNone/>
              <a:defRPr b="1" sz="1500">
                <a:latin typeface="Poppins"/>
                <a:ea typeface="Poppins"/>
                <a:cs typeface="Poppins"/>
                <a:sym typeface="Poppins"/>
              </a:defRPr>
            </a:lvl9pPr>
          </a:lstStyle>
          <a:p/>
        </p:txBody>
      </p:sp>
      <p:sp>
        <p:nvSpPr>
          <p:cNvPr id="234" name="Google Shape;234;p22"/>
          <p:cNvSpPr txBox="1"/>
          <p:nvPr>
            <p:ph idx="6" type="subTitle"/>
          </p:nvPr>
        </p:nvSpPr>
        <p:spPr>
          <a:xfrm>
            <a:off x="5537976" y="3190509"/>
            <a:ext cx="3453600" cy="311100"/>
          </a:xfrm>
          <a:prstGeom prst="rect">
            <a:avLst/>
          </a:prstGeom>
        </p:spPr>
        <p:txBody>
          <a:bodyPr anchorCtr="0" anchor="t" bIns="0" lIns="0" spcFirstLastPara="1" rIns="91425" wrap="square" tIns="91425">
            <a:normAutofit/>
          </a:bodyPr>
          <a:lstStyle>
            <a:lvl1pPr lvl="0">
              <a:spcBef>
                <a:spcPts val="0"/>
              </a:spcBef>
              <a:spcAft>
                <a:spcPts val="0"/>
              </a:spcAft>
              <a:buClr>
                <a:schemeClr val="lt1"/>
              </a:buClr>
              <a:buSzPts val="1400"/>
              <a:buNone/>
              <a:defRPr sz="1400"/>
            </a:lvl1pPr>
            <a:lvl2pPr lvl="1">
              <a:spcBef>
                <a:spcPts val="0"/>
              </a:spcBef>
              <a:spcAft>
                <a:spcPts val="0"/>
              </a:spcAft>
              <a:buClr>
                <a:schemeClr val="lt1"/>
              </a:buClr>
              <a:buSzPts val="1400"/>
              <a:buNone/>
              <a:defRPr sz="1400"/>
            </a:lvl2pPr>
            <a:lvl3pPr lvl="2">
              <a:spcBef>
                <a:spcPts val="0"/>
              </a:spcBef>
              <a:spcAft>
                <a:spcPts val="0"/>
              </a:spcAft>
              <a:buClr>
                <a:schemeClr val="lt1"/>
              </a:buClr>
              <a:buSzPts val="1400"/>
              <a:buNone/>
              <a:defRPr sz="1400"/>
            </a:lvl3pPr>
            <a:lvl4pPr lvl="3">
              <a:spcBef>
                <a:spcPts val="0"/>
              </a:spcBef>
              <a:spcAft>
                <a:spcPts val="0"/>
              </a:spcAft>
              <a:buClr>
                <a:schemeClr val="lt1"/>
              </a:buClr>
              <a:buSzPts val="1400"/>
              <a:buNone/>
              <a:defRPr sz="1400"/>
            </a:lvl4pPr>
            <a:lvl5pPr lvl="4">
              <a:spcBef>
                <a:spcPts val="0"/>
              </a:spcBef>
              <a:spcAft>
                <a:spcPts val="0"/>
              </a:spcAft>
              <a:buClr>
                <a:schemeClr val="lt1"/>
              </a:buClr>
              <a:buSzPts val="1400"/>
              <a:buNone/>
              <a:defRPr sz="1400"/>
            </a:lvl5pPr>
            <a:lvl6pPr lvl="5">
              <a:spcBef>
                <a:spcPts val="0"/>
              </a:spcBef>
              <a:spcAft>
                <a:spcPts val="0"/>
              </a:spcAft>
              <a:buClr>
                <a:schemeClr val="lt1"/>
              </a:buClr>
              <a:buSzPts val="1400"/>
              <a:buNone/>
              <a:defRPr sz="1400"/>
            </a:lvl6pPr>
            <a:lvl7pPr lvl="6">
              <a:spcBef>
                <a:spcPts val="0"/>
              </a:spcBef>
              <a:spcAft>
                <a:spcPts val="0"/>
              </a:spcAft>
              <a:buClr>
                <a:schemeClr val="lt1"/>
              </a:buClr>
              <a:buSzPts val="1400"/>
              <a:buNone/>
              <a:defRPr sz="1400"/>
            </a:lvl7pPr>
            <a:lvl8pPr lvl="7">
              <a:spcBef>
                <a:spcPts val="0"/>
              </a:spcBef>
              <a:spcAft>
                <a:spcPts val="0"/>
              </a:spcAft>
              <a:buClr>
                <a:schemeClr val="lt1"/>
              </a:buClr>
              <a:buSzPts val="1400"/>
              <a:buNone/>
              <a:defRPr sz="1400"/>
            </a:lvl8pPr>
            <a:lvl9pPr lvl="8">
              <a:spcBef>
                <a:spcPts val="0"/>
              </a:spcBef>
              <a:spcAft>
                <a:spcPts val="0"/>
              </a:spcAft>
              <a:buClr>
                <a:schemeClr val="lt1"/>
              </a:buClr>
              <a:buSzPts val="1400"/>
              <a:buNone/>
              <a:defRPr sz="1400"/>
            </a:lvl9pPr>
          </a:lstStyle>
          <a:p/>
        </p:txBody>
      </p:sp>
      <p:sp>
        <p:nvSpPr>
          <p:cNvPr id="235" name="Google Shape;235;p22"/>
          <p:cNvSpPr txBox="1"/>
          <p:nvPr>
            <p:ph idx="7" type="subTitle"/>
          </p:nvPr>
        </p:nvSpPr>
        <p:spPr>
          <a:xfrm>
            <a:off x="5537976" y="3717879"/>
            <a:ext cx="3453600" cy="311100"/>
          </a:xfrm>
          <a:prstGeom prst="rect">
            <a:avLst/>
          </a:prstGeom>
        </p:spPr>
        <p:txBody>
          <a:bodyPr anchorCtr="0" anchor="b" bIns="0" lIns="0" spcFirstLastPara="1" rIns="91425" wrap="square" tIns="91425">
            <a:normAutofit/>
          </a:bodyPr>
          <a:lstStyle>
            <a:lvl1pPr lvl="0">
              <a:spcBef>
                <a:spcPts val="0"/>
              </a:spcBef>
              <a:spcAft>
                <a:spcPts val="0"/>
              </a:spcAft>
              <a:buClr>
                <a:schemeClr val="lt1"/>
              </a:buClr>
              <a:buSzPts val="1800"/>
              <a:buFont typeface="Poppins"/>
              <a:buNone/>
              <a:defRPr b="1" sz="1800">
                <a:latin typeface="Poppins"/>
                <a:ea typeface="Poppins"/>
                <a:cs typeface="Poppins"/>
                <a:sym typeface="Poppins"/>
              </a:defRPr>
            </a:lvl1pPr>
            <a:lvl2pPr lvl="1">
              <a:spcBef>
                <a:spcPts val="0"/>
              </a:spcBef>
              <a:spcAft>
                <a:spcPts val="0"/>
              </a:spcAft>
              <a:buClr>
                <a:schemeClr val="lt1"/>
              </a:buClr>
              <a:buSzPts val="1500"/>
              <a:buFont typeface="Poppins"/>
              <a:buNone/>
              <a:defRPr b="1" sz="1500">
                <a:latin typeface="Poppins"/>
                <a:ea typeface="Poppins"/>
                <a:cs typeface="Poppins"/>
                <a:sym typeface="Poppins"/>
              </a:defRPr>
            </a:lvl2pPr>
            <a:lvl3pPr lvl="2">
              <a:spcBef>
                <a:spcPts val="0"/>
              </a:spcBef>
              <a:spcAft>
                <a:spcPts val="0"/>
              </a:spcAft>
              <a:buClr>
                <a:schemeClr val="lt1"/>
              </a:buClr>
              <a:buSzPts val="1500"/>
              <a:buFont typeface="Poppins"/>
              <a:buNone/>
              <a:defRPr b="1" sz="1500">
                <a:latin typeface="Poppins"/>
                <a:ea typeface="Poppins"/>
                <a:cs typeface="Poppins"/>
                <a:sym typeface="Poppins"/>
              </a:defRPr>
            </a:lvl3pPr>
            <a:lvl4pPr lvl="3">
              <a:spcBef>
                <a:spcPts val="0"/>
              </a:spcBef>
              <a:spcAft>
                <a:spcPts val="0"/>
              </a:spcAft>
              <a:buClr>
                <a:schemeClr val="lt1"/>
              </a:buClr>
              <a:buSzPts val="1500"/>
              <a:buFont typeface="Poppins"/>
              <a:buNone/>
              <a:defRPr b="1" sz="1500">
                <a:latin typeface="Poppins"/>
                <a:ea typeface="Poppins"/>
                <a:cs typeface="Poppins"/>
                <a:sym typeface="Poppins"/>
              </a:defRPr>
            </a:lvl4pPr>
            <a:lvl5pPr lvl="4">
              <a:spcBef>
                <a:spcPts val="0"/>
              </a:spcBef>
              <a:spcAft>
                <a:spcPts val="0"/>
              </a:spcAft>
              <a:buClr>
                <a:schemeClr val="lt1"/>
              </a:buClr>
              <a:buSzPts val="1500"/>
              <a:buFont typeface="Poppins"/>
              <a:buNone/>
              <a:defRPr b="1" sz="1500">
                <a:latin typeface="Poppins"/>
                <a:ea typeface="Poppins"/>
                <a:cs typeface="Poppins"/>
                <a:sym typeface="Poppins"/>
              </a:defRPr>
            </a:lvl5pPr>
            <a:lvl6pPr lvl="5">
              <a:spcBef>
                <a:spcPts val="0"/>
              </a:spcBef>
              <a:spcAft>
                <a:spcPts val="0"/>
              </a:spcAft>
              <a:buClr>
                <a:schemeClr val="lt1"/>
              </a:buClr>
              <a:buSzPts val="1500"/>
              <a:buFont typeface="Poppins"/>
              <a:buNone/>
              <a:defRPr b="1" sz="1500">
                <a:latin typeface="Poppins"/>
                <a:ea typeface="Poppins"/>
                <a:cs typeface="Poppins"/>
                <a:sym typeface="Poppins"/>
              </a:defRPr>
            </a:lvl6pPr>
            <a:lvl7pPr lvl="6">
              <a:spcBef>
                <a:spcPts val="0"/>
              </a:spcBef>
              <a:spcAft>
                <a:spcPts val="0"/>
              </a:spcAft>
              <a:buClr>
                <a:schemeClr val="lt1"/>
              </a:buClr>
              <a:buSzPts val="1500"/>
              <a:buFont typeface="Poppins"/>
              <a:buNone/>
              <a:defRPr b="1" sz="1500">
                <a:latin typeface="Poppins"/>
                <a:ea typeface="Poppins"/>
                <a:cs typeface="Poppins"/>
                <a:sym typeface="Poppins"/>
              </a:defRPr>
            </a:lvl7pPr>
            <a:lvl8pPr lvl="7">
              <a:spcBef>
                <a:spcPts val="0"/>
              </a:spcBef>
              <a:spcAft>
                <a:spcPts val="0"/>
              </a:spcAft>
              <a:buClr>
                <a:schemeClr val="lt1"/>
              </a:buClr>
              <a:buSzPts val="1500"/>
              <a:buFont typeface="Poppins"/>
              <a:buNone/>
              <a:defRPr b="1" sz="1500">
                <a:latin typeface="Poppins"/>
                <a:ea typeface="Poppins"/>
                <a:cs typeface="Poppins"/>
                <a:sym typeface="Poppins"/>
              </a:defRPr>
            </a:lvl8pPr>
            <a:lvl9pPr lvl="8">
              <a:spcBef>
                <a:spcPts val="0"/>
              </a:spcBef>
              <a:spcAft>
                <a:spcPts val="0"/>
              </a:spcAft>
              <a:buClr>
                <a:schemeClr val="lt1"/>
              </a:buClr>
              <a:buSzPts val="1500"/>
              <a:buFont typeface="Poppins"/>
              <a:buNone/>
              <a:defRPr b="1" sz="1500">
                <a:latin typeface="Poppins"/>
                <a:ea typeface="Poppins"/>
                <a:cs typeface="Poppins"/>
                <a:sym typeface="Poppins"/>
              </a:defRPr>
            </a:lvl9pPr>
          </a:lstStyle>
          <a:p/>
        </p:txBody>
      </p:sp>
      <p:sp>
        <p:nvSpPr>
          <p:cNvPr id="236" name="Google Shape;236;p22"/>
          <p:cNvSpPr txBox="1"/>
          <p:nvPr>
            <p:ph idx="8" type="subTitle"/>
          </p:nvPr>
        </p:nvSpPr>
        <p:spPr>
          <a:xfrm>
            <a:off x="5537976" y="3953971"/>
            <a:ext cx="3453600" cy="311100"/>
          </a:xfrm>
          <a:prstGeom prst="rect">
            <a:avLst/>
          </a:prstGeom>
        </p:spPr>
        <p:txBody>
          <a:bodyPr anchorCtr="0" anchor="t" bIns="0" lIns="0" spcFirstLastPara="1" rIns="91425" wrap="square" tIns="91425">
            <a:normAutofit/>
          </a:bodyPr>
          <a:lstStyle>
            <a:lvl1pPr lvl="0">
              <a:spcBef>
                <a:spcPts val="0"/>
              </a:spcBef>
              <a:spcAft>
                <a:spcPts val="0"/>
              </a:spcAft>
              <a:buClr>
                <a:schemeClr val="lt1"/>
              </a:buClr>
              <a:buSzPts val="1400"/>
              <a:buNone/>
              <a:defRPr sz="1400"/>
            </a:lvl1pPr>
            <a:lvl2pPr lvl="1">
              <a:spcBef>
                <a:spcPts val="0"/>
              </a:spcBef>
              <a:spcAft>
                <a:spcPts val="0"/>
              </a:spcAft>
              <a:buClr>
                <a:schemeClr val="lt1"/>
              </a:buClr>
              <a:buSzPts val="1400"/>
              <a:buNone/>
              <a:defRPr sz="1400"/>
            </a:lvl2pPr>
            <a:lvl3pPr lvl="2">
              <a:spcBef>
                <a:spcPts val="0"/>
              </a:spcBef>
              <a:spcAft>
                <a:spcPts val="0"/>
              </a:spcAft>
              <a:buClr>
                <a:schemeClr val="lt1"/>
              </a:buClr>
              <a:buSzPts val="1400"/>
              <a:buNone/>
              <a:defRPr sz="1400"/>
            </a:lvl3pPr>
            <a:lvl4pPr lvl="3">
              <a:spcBef>
                <a:spcPts val="0"/>
              </a:spcBef>
              <a:spcAft>
                <a:spcPts val="0"/>
              </a:spcAft>
              <a:buClr>
                <a:schemeClr val="lt1"/>
              </a:buClr>
              <a:buSzPts val="1400"/>
              <a:buNone/>
              <a:defRPr sz="1400"/>
            </a:lvl4pPr>
            <a:lvl5pPr lvl="4">
              <a:spcBef>
                <a:spcPts val="0"/>
              </a:spcBef>
              <a:spcAft>
                <a:spcPts val="0"/>
              </a:spcAft>
              <a:buClr>
                <a:schemeClr val="lt1"/>
              </a:buClr>
              <a:buSzPts val="1400"/>
              <a:buNone/>
              <a:defRPr sz="1400"/>
            </a:lvl5pPr>
            <a:lvl6pPr lvl="5">
              <a:spcBef>
                <a:spcPts val="0"/>
              </a:spcBef>
              <a:spcAft>
                <a:spcPts val="0"/>
              </a:spcAft>
              <a:buClr>
                <a:schemeClr val="lt1"/>
              </a:buClr>
              <a:buSzPts val="1400"/>
              <a:buNone/>
              <a:defRPr sz="1400"/>
            </a:lvl6pPr>
            <a:lvl7pPr lvl="6">
              <a:spcBef>
                <a:spcPts val="0"/>
              </a:spcBef>
              <a:spcAft>
                <a:spcPts val="0"/>
              </a:spcAft>
              <a:buClr>
                <a:schemeClr val="lt1"/>
              </a:buClr>
              <a:buSzPts val="1400"/>
              <a:buNone/>
              <a:defRPr sz="1400"/>
            </a:lvl7pPr>
            <a:lvl8pPr lvl="7">
              <a:spcBef>
                <a:spcPts val="0"/>
              </a:spcBef>
              <a:spcAft>
                <a:spcPts val="0"/>
              </a:spcAft>
              <a:buClr>
                <a:schemeClr val="lt1"/>
              </a:buClr>
              <a:buSzPts val="1400"/>
              <a:buNone/>
              <a:defRPr sz="1400"/>
            </a:lvl8pPr>
            <a:lvl9pPr lvl="8">
              <a:spcBef>
                <a:spcPts val="0"/>
              </a:spcBef>
              <a:spcAft>
                <a:spcPts val="0"/>
              </a:spcAft>
              <a:buClr>
                <a:schemeClr val="lt1"/>
              </a:buClr>
              <a:buSzPts val="1400"/>
              <a:buNone/>
              <a:defRPr sz="1400"/>
            </a:lvl9pPr>
          </a:lstStyle>
          <a:p/>
        </p:txBody>
      </p:sp>
      <p:sp>
        <p:nvSpPr>
          <p:cNvPr id="237" name="Google Shape;237;p22"/>
          <p:cNvSpPr/>
          <p:nvPr/>
        </p:nvSpPr>
        <p:spPr>
          <a:xfrm rot="-5400000">
            <a:off x="-1276000" y="1266039"/>
            <a:ext cx="2537400" cy="2537400"/>
          </a:xfrm>
          <a:prstGeom prst="pie">
            <a:avLst>
              <a:gd fmla="val 0" name="adj1"/>
              <a:gd fmla="val 540870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solidFill>
                <a:schemeClr val="dk1"/>
              </a:solidFill>
              <a:latin typeface="Urbanist"/>
              <a:ea typeface="Urbanist"/>
              <a:cs typeface="Urbanist"/>
              <a:sym typeface="Urbanist"/>
            </a:endParaRPr>
          </a:p>
        </p:txBody>
      </p:sp>
      <p:sp>
        <p:nvSpPr>
          <p:cNvPr id="238" name="Google Shape;238;p22"/>
          <p:cNvSpPr/>
          <p:nvPr/>
        </p:nvSpPr>
        <p:spPr>
          <a:xfrm rot="-5400000">
            <a:off x="-5951" y="2536242"/>
            <a:ext cx="1267200" cy="126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solidFill>
                <a:schemeClr val="dk1"/>
              </a:solidFill>
              <a:latin typeface="Urbanist"/>
              <a:ea typeface="Urbanist"/>
              <a:cs typeface="Urbanist"/>
              <a:sym typeface="Urbanist"/>
            </a:endParaRPr>
          </a:p>
        </p:txBody>
      </p:sp>
      <p:sp>
        <p:nvSpPr>
          <p:cNvPr id="239" name="Google Shape;239;p22"/>
          <p:cNvSpPr/>
          <p:nvPr/>
        </p:nvSpPr>
        <p:spPr>
          <a:xfrm>
            <a:off x="3244" y="3803442"/>
            <a:ext cx="1340100" cy="1340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40" name="Google Shape;240;p22"/>
          <p:cNvSpPr txBox="1"/>
          <p:nvPr>
            <p:ph type="title"/>
          </p:nvPr>
        </p:nvSpPr>
        <p:spPr>
          <a:xfrm>
            <a:off x="1582800" y="1485525"/>
            <a:ext cx="29892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lt1"/>
              </a:buClr>
              <a:buSzPts val="2800"/>
              <a:buNone/>
              <a:defRPr sz="2800"/>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
        <p:nvSpPr>
          <p:cNvPr id="241" name="Google Shape;241;p22"/>
          <p:cNvSpPr txBox="1"/>
          <p:nvPr>
            <p:ph idx="9"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42" name="Google Shape;242;p22"/>
          <p:cNvSpPr txBox="1"/>
          <p:nvPr>
            <p:ph idx="13"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43" name="Google Shape;243;p22"/>
          <p:cNvSpPr txBox="1"/>
          <p:nvPr>
            <p:ph idx="14"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244" name="Google Shape;244;p22"/>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p:cSld name="CUSTOM_4">
    <p:spTree>
      <p:nvGrpSpPr>
        <p:cNvPr id="245" name="Shape 245"/>
        <p:cNvGrpSpPr/>
        <p:nvPr/>
      </p:nvGrpSpPr>
      <p:grpSpPr>
        <a:xfrm>
          <a:off x="0" y="0"/>
          <a:ext cx="0" cy="0"/>
          <a:chOff x="0" y="0"/>
          <a:chExt cx="0" cy="0"/>
        </a:xfrm>
      </p:grpSpPr>
      <p:sp>
        <p:nvSpPr>
          <p:cNvPr id="246" name="Google Shape;246;p23"/>
          <p:cNvSpPr/>
          <p:nvPr>
            <p:ph idx="2" type="pic"/>
          </p:nvPr>
        </p:nvSpPr>
        <p:spPr>
          <a:xfrm>
            <a:off x="4162550" y="816050"/>
            <a:ext cx="1444500" cy="1444500"/>
          </a:xfrm>
          <a:prstGeom prst="round2DiagRect">
            <a:avLst>
              <a:gd fmla="val 0" name="adj1"/>
              <a:gd fmla="val 0" name="adj2"/>
            </a:avLst>
          </a:prstGeom>
          <a:noFill/>
          <a:ln>
            <a:noFill/>
          </a:ln>
        </p:spPr>
      </p:sp>
      <p:sp>
        <p:nvSpPr>
          <p:cNvPr id="247" name="Google Shape;247;p23"/>
          <p:cNvSpPr/>
          <p:nvPr>
            <p:ph idx="3" type="pic"/>
          </p:nvPr>
        </p:nvSpPr>
        <p:spPr>
          <a:xfrm>
            <a:off x="5788675" y="816050"/>
            <a:ext cx="1444500" cy="1444500"/>
          </a:xfrm>
          <a:prstGeom prst="ellipse">
            <a:avLst/>
          </a:prstGeom>
          <a:noFill/>
          <a:ln>
            <a:noFill/>
          </a:ln>
        </p:spPr>
      </p:sp>
      <p:sp>
        <p:nvSpPr>
          <p:cNvPr id="248" name="Google Shape;248;p23"/>
          <p:cNvSpPr/>
          <p:nvPr>
            <p:ph idx="4" type="pic"/>
          </p:nvPr>
        </p:nvSpPr>
        <p:spPr>
          <a:xfrm>
            <a:off x="7414800" y="816050"/>
            <a:ext cx="1444500" cy="1444500"/>
          </a:xfrm>
          <a:prstGeom prst="round1Rect">
            <a:avLst>
              <a:gd fmla="val 30895" name="adj"/>
            </a:avLst>
          </a:prstGeom>
          <a:noFill/>
          <a:ln>
            <a:noFill/>
          </a:ln>
        </p:spPr>
      </p:sp>
      <p:sp>
        <p:nvSpPr>
          <p:cNvPr id="249" name="Google Shape;249;p23"/>
          <p:cNvSpPr/>
          <p:nvPr>
            <p:ph idx="5" type="pic"/>
          </p:nvPr>
        </p:nvSpPr>
        <p:spPr>
          <a:xfrm>
            <a:off x="2536475" y="2897400"/>
            <a:ext cx="1444500" cy="1444500"/>
          </a:xfrm>
          <a:prstGeom prst="round2DiagRect">
            <a:avLst>
              <a:gd fmla="val 0" name="adj1"/>
              <a:gd fmla="val 0" name="adj2"/>
            </a:avLst>
          </a:prstGeom>
          <a:noFill/>
          <a:ln>
            <a:noFill/>
          </a:ln>
        </p:spPr>
      </p:sp>
      <p:sp>
        <p:nvSpPr>
          <p:cNvPr id="250" name="Google Shape;250;p23"/>
          <p:cNvSpPr/>
          <p:nvPr>
            <p:ph idx="6" type="pic"/>
          </p:nvPr>
        </p:nvSpPr>
        <p:spPr>
          <a:xfrm>
            <a:off x="4162600" y="2897400"/>
            <a:ext cx="1444500" cy="1444500"/>
          </a:xfrm>
          <a:prstGeom prst="ellipse">
            <a:avLst/>
          </a:prstGeom>
          <a:noFill/>
          <a:ln>
            <a:noFill/>
          </a:ln>
        </p:spPr>
      </p:sp>
      <p:sp>
        <p:nvSpPr>
          <p:cNvPr id="251" name="Google Shape;251;p23"/>
          <p:cNvSpPr/>
          <p:nvPr>
            <p:ph idx="7" type="pic"/>
          </p:nvPr>
        </p:nvSpPr>
        <p:spPr>
          <a:xfrm>
            <a:off x="5788725" y="2897400"/>
            <a:ext cx="1444500" cy="1444500"/>
          </a:xfrm>
          <a:prstGeom prst="round1Rect">
            <a:avLst>
              <a:gd fmla="val 30895" name="adj"/>
            </a:avLst>
          </a:prstGeom>
          <a:noFill/>
          <a:ln>
            <a:noFill/>
          </a:ln>
        </p:spPr>
      </p:sp>
      <p:sp>
        <p:nvSpPr>
          <p:cNvPr id="252" name="Google Shape;252;p23"/>
          <p:cNvSpPr txBox="1"/>
          <p:nvPr>
            <p:ph idx="1" type="subTitle"/>
          </p:nvPr>
        </p:nvSpPr>
        <p:spPr>
          <a:xfrm>
            <a:off x="4162750" y="2178820"/>
            <a:ext cx="1444500" cy="300300"/>
          </a:xfrm>
          <a:prstGeom prst="rect">
            <a:avLst/>
          </a:prstGeom>
        </p:spPr>
        <p:txBody>
          <a:bodyPr anchorCtr="0" anchor="b" bIns="0" lIns="91425" spcFirstLastPara="1" rIns="91425" wrap="square" tIns="91425">
            <a:normAutofit/>
          </a:bodyPr>
          <a:lstStyle>
            <a:lvl1pPr lvl="0"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253" name="Google Shape;253;p23"/>
          <p:cNvSpPr txBox="1"/>
          <p:nvPr>
            <p:ph idx="8" type="subTitle"/>
          </p:nvPr>
        </p:nvSpPr>
        <p:spPr>
          <a:xfrm>
            <a:off x="4162750" y="2509808"/>
            <a:ext cx="1444500" cy="254700"/>
          </a:xfrm>
          <a:prstGeom prst="rect">
            <a:avLst/>
          </a:prstGeom>
        </p:spPr>
        <p:txBody>
          <a:bodyPr anchorCtr="0" anchor="t" bIns="91425" lIns="91425" spcFirstLastPara="1" rIns="91425" wrap="square" tIns="0">
            <a:spAutoFit/>
          </a:bodyPr>
          <a:lstStyle>
            <a:lvl1pPr lvl="0" algn="ctr">
              <a:spcBef>
                <a:spcPts val="0"/>
              </a:spcBef>
              <a:spcAft>
                <a:spcPts val="0"/>
              </a:spcAft>
              <a:buSzPts val="900"/>
              <a:buFont typeface="Urbanist Medium"/>
              <a:buNone/>
              <a:defRPr sz="900"/>
            </a:lvl1pPr>
            <a:lvl2pPr lvl="1" algn="ctr">
              <a:spcBef>
                <a:spcPts val="0"/>
              </a:spcBef>
              <a:spcAft>
                <a:spcPts val="0"/>
              </a:spcAft>
              <a:buSzPts val="900"/>
              <a:buFont typeface="Urbanist Medium"/>
              <a:buNone/>
              <a:defRPr sz="900">
                <a:latin typeface="Urbanist Medium"/>
                <a:ea typeface="Urbanist Medium"/>
                <a:cs typeface="Urbanist Medium"/>
                <a:sym typeface="Urbanist Medium"/>
              </a:defRPr>
            </a:lvl2pPr>
            <a:lvl3pPr lvl="2" algn="ctr">
              <a:spcBef>
                <a:spcPts val="0"/>
              </a:spcBef>
              <a:spcAft>
                <a:spcPts val="0"/>
              </a:spcAft>
              <a:buSzPts val="900"/>
              <a:buFont typeface="Urbanist Medium"/>
              <a:buNone/>
              <a:defRPr sz="900">
                <a:latin typeface="Urbanist Medium"/>
                <a:ea typeface="Urbanist Medium"/>
                <a:cs typeface="Urbanist Medium"/>
                <a:sym typeface="Urbanist Medium"/>
              </a:defRPr>
            </a:lvl3pPr>
            <a:lvl4pPr lvl="3" algn="ctr">
              <a:spcBef>
                <a:spcPts val="0"/>
              </a:spcBef>
              <a:spcAft>
                <a:spcPts val="0"/>
              </a:spcAft>
              <a:buSzPts val="900"/>
              <a:buFont typeface="Urbanist Medium"/>
              <a:buNone/>
              <a:defRPr sz="900">
                <a:latin typeface="Urbanist Medium"/>
                <a:ea typeface="Urbanist Medium"/>
                <a:cs typeface="Urbanist Medium"/>
                <a:sym typeface="Urbanist Medium"/>
              </a:defRPr>
            </a:lvl4pPr>
            <a:lvl5pPr lvl="4" algn="ctr">
              <a:spcBef>
                <a:spcPts val="0"/>
              </a:spcBef>
              <a:spcAft>
                <a:spcPts val="0"/>
              </a:spcAft>
              <a:buSzPts val="900"/>
              <a:buFont typeface="Urbanist Medium"/>
              <a:buNone/>
              <a:defRPr sz="900">
                <a:latin typeface="Urbanist Medium"/>
                <a:ea typeface="Urbanist Medium"/>
                <a:cs typeface="Urbanist Medium"/>
                <a:sym typeface="Urbanist Medium"/>
              </a:defRPr>
            </a:lvl5pPr>
            <a:lvl6pPr lvl="5" algn="ctr">
              <a:spcBef>
                <a:spcPts val="0"/>
              </a:spcBef>
              <a:spcAft>
                <a:spcPts val="0"/>
              </a:spcAft>
              <a:buSzPts val="900"/>
              <a:buFont typeface="Urbanist Medium"/>
              <a:buNone/>
              <a:defRPr sz="900">
                <a:latin typeface="Urbanist Medium"/>
                <a:ea typeface="Urbanist Medium"/>
                <a:cs typeface="Urbanist Medium"/>
                <a:sym typeface="Urbanist Medium"/>
              </a:defRPr>
            </a:lvl6pPr>
            <a:lvl7pPr lvl="6" algn="ctr">
              <a:spcBef>
                <a:spcPts val="0"/>
              </a:spcBef>
              <a:spcAft>
                <a:spcPts val="0"/>
              </a:spcAft>
              <a:buSzPts val="900"/>
              <a:buFont typeface="Urbanist Medium"/>
              <a:buNone/>
              <a:defRPr sz="900">
                <a:latin typeface="Urbanist Medium"/>
                <a:ea typeface="Urbanist Medium"/>
                <a:cs typeface="Urbanist Medium"/>
                <a:sym typeface="Urbanist Medium"/>
              </a:defRPr>
            </a:lvl7pPr>
            <a:lvl8pPr lvl="7" algn="ctr">
              <a:spcBef>
                <a:spcPts val="0"/>
              </a:spcBef>
              <a:spcAft>
                <a:spcPts val="0"/>
              </a:spcAft>
              <a:buSzPts val="900"/>
              <a:buFont typeface="Urbanist Medium"/>
              <a:buNone/>
              <a:defRPr sz="900">
                <a:latin typeface="Urbanist Medium"/>
                <a:ea typeface="Urbanist Medium"/>
                <a:cs typeface="Urbanist Medium"/>
                <a:sym typeface="Urbanist Medium"/>
              </a:defRPr>
            </a:lvl8pPr>
            <a:lvl9pPr lvl="8" algn="ctr">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254" name="Google Shape;254;p23"/>
          <p:cNvSpPr txBox="1"/>
          <p:nvPr>
            <p:ph idx="9" type="subTitle"/>
          </p:nvPr>
        </p:nvSpPr>
        <p:spPr>
          <a:xfrm>
            <a:off x="2536625" y="4249429"/>
            <a:ext cx="1444500" cy="300300"/>
          </a:xfrm>
          <a:prstGeom prst="rect">
            <a:avLst/>
          </a:prstGeom>
        </p:spPr>
        <p:txBody>
          <a:bodyPr anchorCtr="0" anchor="b" bIns="0" lIns="91425" spcFirstLastPara="1" rIns="91425" wrap="square" tIns="91425">
            <a:normAutofit/>
          </a:bodyPr>
          <a:lstStyle>
            <a:lvl1pPr lvl="0"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255" name="Google Shape;255;p23"/>
          <p:cNvSpPr txBox="1"/>
          <p:nvPr>
            <p:ph idx="13" type="subTitle"/>
          </p:nvPr>
        </p:nvSpPr>
        <p:spPr>
          <a:xfrm>
            <a:off x="2536625" y="4581011"/>
            <a:ext cx="1444500" cy="254700"/>
          </a:xfrm>
          <a:prstGeom prst="rect">
            <a:avLst/>
          </a:prstGeom>
        </p:spPr>
        <p:txBody>
          <a:bodyPr anchorCtr="0" anchor="t" bIns="91425" lIns="91425" spcFirstLastPara="1" rIns="91425" wrap="square" tIns="0">
            <a:spAutoFit/>
          </a:bodyPr>
          <a:lstStyle>
            <a:lvl1pPr lvl="0" algn="ctr">
              <a:spcBef>
                <a:spcPts val="0"/>
              </a:spcBef>
              <a:spcAft>
                <a:spcPts val="0"/>
              </a:spcAft>
              <a:buSzPts val="900"/>
              <a:buFont typeface="Urbanist Medium"/>
              <a:buNone/>
              <a:defRPr sz="900"/>
            </a:lvl1pPr>
            <a:lvl2pPr lvl="1" algn="ctr">
              <a:spcBef>
                <a:spcPts val="0"/>
              </a:spcBef>
              <a:spcAft>
                <a:spcPts val="0"/>
              </a:spcAft>
              <a:buSzPts val="900"/>
              <a:buFont typeface="Urbanist Medium"/>
              <a:buNone/>
              <a:defRPr sz="900">
                <a:latin typeface="Urbanist Medium"/>
                <a:ea typeface="Urbanist Medium"/>
                <a:cs typeface="Urbanist Medium"/>
                <a:sym typeface="Urbanist Medium"/>
              </a:defRPr>
            </a:lvl2pPr>
            <a:lvl3pPr lvl="2" algn="ctr">
              <a:spcBef>
                <a:spcPts val="0"/>
              </a:spcBef>
              <a:spcAft>
                <a:spcPts val="0"/>
              </a:spcAft>
              <a:buSzPts val="900"/>
              <a:buFont typeface="Urbanist Medium"/>
              <a:buNone/>
              <a:defRPr sz="900">
                <a:latin typeface="Urbanist Medium"/>
                <a:ea typeface="Urbanist Medium"/>
                <a:cs typeface="Urbanist Medium"/>
                <a:sym typeface="Urbanist Medium"/>
              </a:defRPr>
            </a:lvl3pPr>
            <a:lvl4pPr lvl="3" algn="ctr">
              <a:spcBef>
                <a:spcPts val="0"/>
              </a:spcBef>
              <a:spcAft>
                <a:spcPts val="0"/>
              </a:spcAft>
              <a:buSzPts val="900"/>
              <a:buFont typeface="Urbanist Medium"/>
              <a:buNone/>
              <a:defRPr sz="900">
                <a:latin typeface="Urbanist Medium"/>
                <a:ea typeface="Urbanist Medium"/>
                <a:cs typeface="Urbanist Medium"/>
                <a:sym typeface="Urbanist Medium"/>
              </a:defRPr>
            </a:lvl4pPr>
            <a:lvl5pPr lvl="4" algn="ctr">
              <a:spcBef>
                <a:spcPts val="0"/>
              </a:spcBef>
              <a:spcAft>
                <a:spcPts val="0"/>
              </a:spcAft>
              <a:buSzPts val="900"/>
              <a:buFont typeface="Urbanist Medium"/>
              <a:buNone/>
              <a:defRPr sz="900">
                <a:latin typeface="Urbanist Medium"/>
                <a:ea typeface="Urbanist Medium"/>
                <a:cs typeface="Urbanist Medium"/>
                <a:sym typeface="Urbanist Medium"/>
              </a:defRPr>
            </a:lvl5pPr>
            <a:lvl6pPr lvl="5" algn="ctr">
              <a:spcBef>
                <a:spcPts val="0"/>
              </a:spcBef>
              <a:spcAft>
                <a:spcPts val="0"/>
              </a:spcAft>
              <a:buSzPts val="900"/>
              <a:buFont typeface="Urbanist Medium"/>
              <a:buNone/>
              <a:defRPr sz="900">
                <a:latin typeface="Urbanist Medium"/>
                <a:ea typeface="Urbanist Medium"/>
                <a:cs typeface="Urbanist Medium"/>
                <a:sym typeface="Urbanist Medium"/>
              </a:defRPr>
            </a:lvl6pPr>
            <a:lvl7pPr lvl="6" algn="ctr">
              <a:spcBef>
                <a:spcPts val="0"/>
              </a:spcBef>
              <a:spcAft>
                <a:spcPts val="0"/>
              </a:spcAft>
              <a:buSzPts val="900"/>
              <a:buFont typeface="Urbanist Medium"/>
              <a:buNone/>
              <a:defRPr sz="900">
                <a:latin typeface="Urbanist Medium"/>
                <a:ea typeface="Urbanist Medium"/>
                <a:cs typeface="Urbanist Medium"/>
                <a:sym typeface="Urbanist Medium"/>
              </a:defRPr>
            </a:lvl7pPr>
            <a:lvl8pPr lvl="7" algn="ctr">
              <a:spcBef>
                <a:spcPts val="0"/>
              </a:spcBef>
              <a:spcAft>
                <a:spcPts val="0"/>
              </a:spcAft>
              <a:buSzPts val="900"/>
              <a:buFont typeface="Urbanist Medium"/>
              <a:buNone/>
              <a:defRPr sz="900">
                <a:latin typeface="Urbanist Medium"/>
                <a:ea typeface="Urbanist Medium"/>
                <a:cs typeface="Urbanist Medium"/>
                <a:sym typeface="Urbanist Medium"/>
              </a:defRPr>
            </a:lvl8pPr>
            <a:lvl9pPr lvl="8" algn="ctr">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256" name="Google Shape;256;p23"/>
          <p:cNvSpPr txBox="1"/>
          <p:nvPr>
            <p:ph idx="14" type="subTitle"/>
          </p:nvPr>
        </p:nvSpPr>
        <p:spPr>
          <a:xfrm>
            <a:off x="5788775" y="2178820"/>
            <a:ext cx="1444500" cy="300300"/>
          </a:xfrm>
          <a:prstGeom prst="rect">
            <a:avLst/>
          </a:prstGeom>
        </p:spPr>
        <p:txBody>
          <a:bodyPr anchorCtr="0" anchor="b" bIns="0" lIns="91425" spcFirstLastPara="1" rIns="91425" wrap="square" tIns="91425">
            <a:normAutofit/>
          </a:bodyPr>
          <a:lstStyle>
            <a:lvl1pPr lvl="0"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257" name="Google Shape;257;p23"/>
          <p:cNvSpPr txBox="1"/>
          <p:nvPr>
            <p:ph idx="15" type="subTitle"/>
          </p:nvPr>
        </p:nvSpPr>
        <p:spPr>
          <a:xfrm>
            <a:off x="5788775" y="2509808"/>
            <a:ext cx="1444500" cy="254700"/>
          </a:xfrm>
          <a:prstGeom prst="rect">
            <a:avLst/>
          </a:prstGeom>
        </p:spPr>
        <p:txBody>
          <a:bodyPr anchorCtr="0" anchor="t" bIns="91425" lIns="91425" spcFirstLastPara="1" rIns="91425" wrap="square" tIns="0">
            <a:spAutoFit/>
          </a:bodyPr>
          <a:lstStyle>
            <a:lvl1pPr lvl="0" algn="ctr">
              <a:spcBef>
                <a:spcPts val="0"/>
              </a:spcBef>
              <a:spcAft>
                <a:spcPts val="0"/>
              </a:spcAft>
              <a:buSzPts val="900"/>
              <a:buFont typeface="Urbanist Medium"/>
              <a:buNone/>
              <a:defRPr sz="900"/>
            </a:lvl1pPr>
            <a:lvl2pPr lvl="1" algn="ctr">
              <a:spcBef>
                <a:spcPts val="0"/>
              </a:spcBef>
              <a:spcAft>
                <a:spcPts val="0"/>
              </a:spcAft>
              <a:buSzPts val="900"/>
              <a:buFont typeface="Urbanist Medium"/>
              <a:buNone/>
              <a:defRPr sz="900">
                <a:latin typeface="Urbanist Medium"/>
                <a:ea typeface="Urbanist Medium"/>
                <a:cs typeface="Urbanist Medium"/>
                <a:sym typeface="Urbanist Medium"/>
              </a:defRPr>
            </a:lvl2pPr>
            <a:lvl3pPr lvl="2" algn="ctr">
              <a:spcBef>
                <a:spcPts val="0"/>
              </a:spcBef>
              <a:spcAft>
                <a:spcPts val="0"/>
              </a:spcAft>
              <a:buSzPts val="900"/>
              <a:buFont typeface="Urbanist Medium"/>
              <a:buNone/>
              <a:defRPr sz="900">
                <a:latin typeface="Urbanist Medium"/>
                <a:ea typeface="Urbanist Medium"/>
                <a:cs typeface="Urbanist Medium"/>
                <a:sym typeface="Urbanist Medium"/>
              </a:defRPr>
            </a:lvl3pPr>
            <a:lvl4pPr lvl="3" algn="ctr">
              <a:spcBef>
                <a:spcPts val="0"/>
              </a:spcBef>
              <a:spcAft>
                <a:spcPts val="0"/>
              </a:spcAft>
              <a:buSzPts val="900"/>
              <a:buFont typeface="Urbanist Medium"/>
              <a:buNone/>
              <a:defRPr sz="900">
                <a:latin typeface="Urbanist Medium"/>
                <a:ea typeface="Urbanist Medium"/>
                <a:cs typeface="Urbanist Medium"/>
                <a:sym typeface="Urbanist Medium"/>
              </a:defRPr>
            </a:lvl4pPr>
            <a:lvl5pPr lvl="4" algn="ctr">
              <a:spcBef>
                <a:spcPts val="0"/>
              </a:spcBef>
              <a:spcAft>
                <a:spcPts val="0"/>
              </a:spcAft>
              <a:buSzPts val="900"/>
              <a:buFont typeface="Urbanist Medium"/>
              <a:buNone/>
              <a:defRPr sz="900">
                <a:latin typeface="Urbanist Medium"/>
                <a:ea typeface="Urbanist Medium"/>
                <a:cs typeface="Urbanist Medium"/>
                <a:sym typeface="Urbanist Medium"/>
              </a:defRPr>
            </a:lvl5pPr>
            <a:lvl6pPr lvl="5" algn="ctr">
              <a:spcBef>
                <a:spcPts val="0"/>
              </a:spcBef>
              <a:spcAft>
                <a:spcPts val="0"/>
              </a:spcAft>
              <a:buSzPts val="900"/>
              <a:buFont typeface="Urbanist Medium"/>
              <a:buNone/>
              <a:defRPr sz="900">
                <a:latin typeface="Urbanist Medium"/>
                <a:ea typeface="Urbanist Medium"/>
                <a:cs typeface="Urbanist Medium"/>
                <a:sym typeface="Urbanist Medium"/>
              </a:defRPr>
            </a:lvl6pPr>
            <a:lvl7pPr lvl="6" algn="ctr">
              <a:spcBef>
                <a:spcPts val="0"/>
              </a:spcBef>
              <a:spcAft>
                <a:spcPts val="0"/>
              </a:spcAft>
              <a:buSzPts val="900"/>
              <a:buFont typeface="Urbanist Medium"/>
              <a:buNone/>
              <a:defRPr sz="900">
                <a:latin typeface="Urbanist Medium"/>
                <a:ea typeface="Urbanist Medium"/>
                <a:cs typeface="Urbanist Medium"/>
                <a:sym typeface="Urbanist Medium"/>
              </a:defRPr>
            </a:lvl7pPr>
            <a:lvl8pPr lvl="7" algn="ctr">
              <a:spcBef>
                <a:spcPts val="0"/>
              </a:spcBef>
              <a:spcAft>
                <a:spcPts val="0"/>
              </a:spcAft>
              <a:buSzPts val="900"/>
              <a:buFont typeface="Urbanist Medium"/>
              <a:buNone/>
              <a:defRPr sz="900">
                <a:latin typeface="Urbanist Medium"/>
                <a:ea typeface="Urbanist Medium"/>
                <a:cs typeface="Urbanist Medium"/>
                <a:sym typeface="Urbanist Medium"/>
              </a:defRPr>
            </a:lvl8pPr>
            <a:lvl9pPr lvl="8" algn="ctr">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258" name="Google Shape;258;p23"/>
          <p:cNvSpPr txBox="1"/>
          <p:nvPr>
            <p:ph idx="16" type="subTitle"/>
          </p:nvPr>
        </p:nvSpPr>
        <p:spPr>
          <a:xfrm>
            <a:off x="7414800" y="2178820"/>
            <a:ext cx="1444500" cy="300300"/>
          </a:xfrm>
          <a:prstGeom prst="rect">
            <a:avLst/>
          </a:prstGeom>
        </p:spPr>
        <p:txBody>
          <a:bodyPr anchorCtr="0" anchor="b" bIns="0" lIns="91425" spcFirstLastPara="1" rIns="91425" wrap="square" tIns="91425">
            <a:normAutofit/>
          </a:bodyPr>
          <a:lstStyle>
            <a:lvl1pPr lvl="0"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259" name="Google Shape;259;p23"/>
          <p:cNvSpPr txBox="1"/>
          <p:nvPr>
            <p:ph idx="17" type="subTitle"/>
          </p:nvPr>
        </p:nvSpPr>
        <p:spPr>
          <a:xfrm>
            <a:off x="7414800" y="2509808"/>
            <a:ext cx="1444500" cy="254700"/>
          </a:xfrm>
          <a:prstGeom prst="rect">
            <a:avLst/>
          </a:prstGeom>
        </p:spPr>
        <p:txBody>
          <a:bodyPr anchorCtr="0" anchor="t" bIns="91425" lIns="91425" spcFirstLastPara="1" rIns="91425" wrap="square" tIns="0">
            <a:spAutoFit/>
          </a:bodyPr>
          <a:lstStyle>
            <a:lvl1pPr lvl="0" algn="ctr">
              <a:spcBef>
                <a:spcPts val="0"/>
              </a:spcBef>
              <a:spcAft>
                <a:spcPts val="0"/>
              </a:spcAft>
              <a:buSzPts val="900"/>
              <a:buFont typeface="Urbanist Medium"/>
              <a:buNone/>
              <a:defRPr sz="900"/>
            </a:lvl1pPr>
            <a:lvl2pPr lvl="1" algn="ctr">
              <a:spcBef>
                <a:spcPts val="0"/>
              </a:spcBef>
              <a:spcAft>
                <a:spcPts val="0"/>
              </a:spcAft>
              <a:buSzPts val="900"/>
              <a:buFont typeface="Urbanist Medium"/>
              <a:buNone/>
              <a:defRPr sz="900">
                <a:latin typeface="Urbanist Medium"/>
                <a:ea typeface="Urbanist Medium"/>
                <a:cs typeface="Urbanist Medium"/>
                <a:sym typeface="Urbanist Medium"/>
              </a:defRPr>
            </a:lvl2pPr>
            <a:lvl3pPr lvl="2" algn="ctr">
              <a:spcBef>
                <a:spcPts val="0"/>
              </a:spcBef>
              <a:spcAft>
                <a:spcPts val="0"/>
              </a:spcAft>
              <a:buSzPts val="900"/>
              <a:buFont typeface="Urbanist Medium"/>
              <a:buNone/>
              <a:defRPr sz="900">
                <a:latin typeface="Urbanist Medium"/>
                <a:ea typeface="Urbanist Medium"/>
                <a:cs typeface="Urbanist Medium"/>
                <a:sym typeface="Urbanist Medium"/>
              </a:defRPr>
            </a:lvl3pPr>
            <a:lvl4pPr lvl="3" algn="ctr">
              <a:spcBef>
                <a:spcPts val="0"/>
              </a:spcBef>
              <a:spcAft>
                <a:spcPts val="0"/>
              </a:spcAft>
              <a:buSzPts val="900"/>
              <a:buFont typeface="Urbanist Medium"/>
              <a:buNone/>
              <a:defRPr sz="900">
                <a:latin typeface="Urbanist Medium"/>
                <a:ea typeface="Urbanist Medium"/>
                <a:cs typeface="Urbanist Medium"/>
                <a:sym typeface="Urbanist Medium"/>
              </a:defRPr>
            </a:lvl4pPr>
            <a:lvl5pPr lvl="4" algn="ctr">
              <a:spcBef>
                <a:spcPts val="0"/>
              </a:spcBef>
              <a:spcAft>
                <a:spcPts val="0"/>
              </a:spcAft>
              <a:buSzPts val="900"/>
              <a:buFont typeface="Urbanist Medium"/>
              <a:buNone/>
              <a:defRPr sz="900">
                <a:latin typeface="Urbanist Medium"/>
                <a:ea typeface="Urbanist Medium"/>
                <a:cs typeface="Urbanist Medium"/>
                <a:sym typeface="Urbanist Medium"/>
              </a:defRPr>
            </a:lvl5pPr>
            <a:lvl6pPr lvl="5" algn="ctr">
              <a:spcBef>
                <a:spcPts val="0"/>
              </a:spcBef>
              <a:spcAft>
                <a:spcPts val="0"/>
              </a:spcAft>
              <a:buSzPts val="900"/>
              <a:buFont typeface="Urbanist Medium"/>
              <a:buNone/>
              <a:defRPr sz="900">
                <a:latin typeface="Urbanist Medium"/>
                <a:ea typeface="Urbanist Medium"/>
                <a:cs typeface="Urbanist Medium"/>
                <a:sym typeface="Urbanist Medium"/>
              </a:defRPr>
            </a:lvl6pPr>
            <a:lvl7pPr lvl="6" algn="ctr">
              <a:spcBef>
                <a:spcPts val="0"/>
              </a:spcBef>
              <a:spcAft>
                <a:spcPts val="0"/>
              </a:spcAft>
              <a:buSzPts val="900"/>
              <a:buFont typeface="Urbanist Medium"/>
              <a:buNone/>
              <a:defRPr sz="900">
                <a:latin typeface="Urbanist Medium"/>
                <a:ea typeface="Urbanist Medium"/>
                <a:cs typeface="Urbanist Medium"/>
                <a:sym typeface="Urbanist Medium"/>
              </a:defRPr>
            </a:lvl7pPr>
            <a:lvl8pPr lvl="7" algn="ctr">
              <a:spcBef>
                <a:spcPts val="0"/>
              </a:spcBef>
              <a:spcAft>
                <a:spcPts val="0"/>
              </a:spcAft>
              <a:buSzPts val="900"/>
              <a:buFont typeface="Urbanist Medium"/>
              <a:buNone/>
              <a:defRPr sz="900">
                <a:latin typeface="Urbanist Medium"/>
                <a:ea typeface="Urbanist Medium"/>
                <a:cs typeface="Urbanist Medium"/>
                <a:sym typeface="Urbanist Medium"/>
              </a:defRPr>
            </a:lvl8pPr>
            <a:lvl9pPr lvl="8" algn="ctr">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260" name="Google Shape;260;p23"/>
          <p:cNvSpPr txBox="1"/>
          <p:nvPr>
            <p:ph idx="18" type="subTitle"/>
          </p:nvPr>
        </p:nvSpPr>
        <p:spPr>
          <a:xfrm>
            <a:off x="4162675" y="4249429"/>
            <a:ext cx="1444500" cy="300300"/>
          </a:xfrm>
          <a:prstGeom prst="rect">
            <a:avLst/>
          </a:prstGeom>
        </p:spPr>
        <p:txBody>
          <a:bodyPr anchorCtr="0" anchor="b" bIns="0" lIns="91425" spcFirstLastPara="1" rIns="91425" wrap="square" tIns="91425">
            <a:normAutofit/>
          </a:bodyPr>
          <a:lstStyle>
            <a:lvl1pPr lvl="0"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261" name="Google Shape;261;p23"/>
          <p:cNvSpPr txBox="1"/>
          <p:nvPr>
            <p:ph idx="19" type="subTitle"/>
          </p:nvPr>
        </p:nvSpPr>
        <p:spPr>
          <a:xfrm>
            <a:off x="4162675" y="4581011"/>
            <a:ext cx="1444500" cy="254700"/>
          </a:xfrm>
          <a:prstGeom prst="rect">
            <a:avLst/>
          </a:prstGeom>
        </p:spPr>
        <p:txBody>
          <a:bodyPr anchorCtr="0" anchor="t" bIns="91425" lIns="91425" spcFirstLastPara="1" rIns="91425" wrap="square" tIns="0">
            <a:spAutoFit/>
          </a:bodyPr>
          <a:lstStyle>
            <a:lvl1pPr lvl="0" algn="ctr">
              <a:spcBef>
                <a:spcPts val="0"/>
              </a:spcBef>
              <a:spcAft>
                <a:spcPts val="0"/>
              </a:spcAft>
              <a:buSzPts val="900"/>
              <a:buFont typeface="Urbanist Medium"/>
              <a:buNone/>
              <a:defRPr sz="900"/>
            </a:lvl1pPr>
            <a:lvl2pPr lvl="1" algn="ctr">
              <a:spcBef>
                <a:spcPts val="0"/>
              </a:spcBef>
              <a:spcAft>
                <a:spcPts val="0"/>
              </a:spcAft>
              <a:buSzPts val="900"/>
              <a:buFont typeface="Urbanist Medium"/>
              <a:buNone/>
              <a:defRPr sz="900">
                <a:latin typeface="Urbanist Medium"/>
                <a:ea typeface="Urbanist Medium"/>
                <a:cs typeface="Urbanist Medium"/>
                <a:sym typeface="Urbanist Medium"/>
              </a:defRPr>
            </a:lvl2pPr>
            <a:lvl3pPr lvl="2" algn="ctr">
              <a:spcBef>
                <a:spcPts val="0"/>
              </a:spcBef>
              <a:spcAft>
                <a:spcPts val="0"/>
              </a:spcAft>
              <a:buSzPts val="900"/>
              <a:buFont typeface="Urbanist Medium"/>
              <a:buNone/>
              <a:defRPr sz="900">
                <a:latin typeface="Urbanist Medium"/>
                <a:ea typeface="Urbanist Medium"/>
                <a:cs typeface="Urbanist Medium"/>
                <a:sym typeface="Urbanist Medium"/>
              </a:defRPr>
            </a:lvl3pPr>
            <a:lvl4pPr lvl="3" algn="ctr">
              <a:spcBef>
                <a:spcPts val="0"/>
              </a:spcBef>
              <a:spcAft>
                <a:spcPts val="0"/>
              </a:spcAft>
              <a:buSzPts val="900"/>
              <a:buFont typeface="Urbanist Medium"/>
              <a:buNone/>
              <a:defRPr sz="900">
                <a:latin typeface="Urbanist Medium"/>
                <a:ea typeface="Urbanist Medium"/>
                <a:cs typeface="Urbanist Medium"/>
                <a:sym typeface="Urbanist Medium"/>
              </a:defRPr>
            </a:lvl4pPr>
            <a:lvl5pPr lvl="4" algn="ctr">
              <a:spcBef>
                <a:spcPts val="0"/>
              </a:spcBef>
              <a:spcAft>
                <a:spcPts val="0"/>
              </a:spcAft>
              <a:buSzPts val="900"/>
              <a:buFont typeface="Urbanist Medium"/>
              <a:buNone/>
              <a:defRPr sz="900">
                <a:latin typeface="Urbanist Medium"/>
                <a:ea typeface="Urbanist Medium"/>
                <a:cs typeface="Urbanist Medium"/>
                <a:sym typeface="Urbanist Medium"/>
              </a:defRPr>
            </a:lvl5pPr>
            <a:lvl6pPr lvl="5" algn="ctr">
              <a:spcBef>
                <a:spcPts val="0"/>
              </a:spcBef>
              <a:spcAft>
                <a:spcPts val="0"/>
              </a:spcAft>
              <a:buSzPts val="900"/>
              <a:buFont typeface="Urbanist Medium"/>
              <a:buNone/>
              <a:defRPr sz="900">
                <a:latin typeface="Urbanist Medium"/>
                <a:ea typeface="Urbanist Medium"/>
                <a:cs typeface="Urbanist Medium"/>
                <a:sym typeface="Urbanist Medium"/>
              </a:defRPr>
            </a:lvl6pPr>
            <a:lvl7pPr lvl="6" algn="ctr">
              <a:spcBef>
                <a:spcPts val="0"/>
              </a:spcBef>
              <a:spcAft>
                <a:spcPts val="0"/>
              </a:spcAft>
              <a:buSzPts val="900"/>
              <a:buFont typeface="Urbanist Medium"/>
              <a:buNone/>
              <a:defRPr sz="900">
                <a:latin typeface="Urbanist Medium"/>
                <a:ea typeface="Urbanist Medium"/>
                <a:cs typeface="Urbanist Medium"/>
                <a:sym typeface="Urbanist Medium"/>
              </a:defRPr>
            </a:lvl7pPr>
            <a:lvl8pPr lvl="7" algn="ctr">
              <a:spcBef>
                <a:spcPts val="0"/>
              </a:spcBef>
              <a:spcAft>
                <a:spcPts val="0"/>
              </a:spcAft>
              <a:buSzPts val="900"/>
              <a:buFont typeface="Urbanist Medium"/>
              <a:buNone/>
              <a:defRPr sz="900">
                <a:latin typeface="Urbanist Medium"/>
                <a:ea typeface="Urbanist Medium"/>
                <a:cs typeface="Urbanist Medium"/>
                <a:sym typeface="Urbanist Medium"/>
              </a:defRPr>
            </a:lvl8pPr>
            <a:lvl9pPr lvl="8" algn="ctr">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262" name="Google Shape;262;p23"/>
          <p:cNvSpPr txBox="1"/>
          <p:nvPr>
            <p:ph idx="20" type="subTitle"/>
          </p:nvPr>
        </p:nvSpPr>
        <p:spPr>
          <a:xfrm>
            <a:off x="5788725" y="4249429"/>
            <a:ext cx="1444500" cy="300300"/>
          </a:xfrm>
          <a:prstGeom prst="rect">
            <a:avLst/>
          </a:prstGeom>
        </p:spPr>
        <p:txBody>
          <a:bodyPr anchorCtr="0" anchor="b" bIns="0" lIns="91425" spcFirstLastPara="1" rIns="91425" wrap="square" tIns="91425">
            <a:normAutofit/>
          </a:bodyPr>
          <a:lstStyle>
            <a:lvl1pPr lvl="0"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263" name="Google Shape;263;p23"/>
          <p:cNvSpPr txBox="1"/>
          <p:nvPr>
            <p:ph idx="21" type="subTitle"/>
          </p:nvPr>
        </p:nvSpPr>
        <p:spPr>
          <a:xfrm>
            <a:off x="5788725" y="4581011"/>
            <a:ext cx="1444500" cy="254700"/>
          </a:xfrm>
          <a:prstGeom prst="rect">
            <a:avLst/>
          </a:prstGeom>
        </p:spPr>
        <p:txBody>
          <a:bodyPr anchorCtr="0" anchor="t" bIns="91425" lIns="91425" spcFirstLastPara="1" rIns="91425" wrap="square" tIns="0">
            <a:spAutoFit/>
          </a:bodyPr>
          <a:lstStyle>
            <a:lvl1pPr lvl="0" algn="ctr">
              <a:spcBef>
                <a:spcPts val="0"/>
              </a:spcBef>
              <a:spcAft>
                <a:spcPts val="0"/>
              </a:spcAft>
              <a:buSzPts val="900"/>
              <a:buFont typeface="Urbanist Medium"/>
              <a:buNone/>
              <a:defRPr sz="900"/>
            </a:lvl1pPr>
            <a:lvl2pPr lvl="1" algn="ctr">
              <a:spcBef>
                <a:spcPts val="0"/>
              </a:spcBef>
              <a:spcAft>
                <a:spcPts val="0"/>
              </a:spcAft>
              <a:buSzPts val="900"/>
              <a:buFont typeface="Urbanist Medium"/>
              <a:buNone/>
              <a:defRPr sz="900">
                <a:latin typeface="Urbanist Medium"/>
                <a:ea typeface="Urbanist Medium"/>
                <a:cs typeface="Urbanist Medium"/>
                <a:sym typeface="Urbanist Medium"/>
              </a:defRPr>
            </a:lvl2pPr>
            <a:lvl3pPr lvl="2" algn="ctr">
              <a:spcBef>
                <a:spcPts val="0"/>
              </a:spcBef>
              <a:spcAft>
                <a:spcPts val="0"/>
              </a:spcAft>
              <a:buSzPts val="900"/>
              <a:buFont typeface="Urbanist Medium"/>
              <a:buNone/>
              <a:defRPr sz="900">
                <a:latin typeface="Urbanist Medium"/>
                <a:ea typeface="Urbanist Medium"/>
                <a:cs typeface="Urbanist Medium"/>
                <a:sym typeface="Urbanist Medium"/>
              </a:defRPr>
            </a:lvl3pPr>
            <a:lvl4pPr lvl="3" algn="ctr">
              <a:spcBef>
                <a:spcPts val="0"/>
              </a:spcBef>
              <a:spcAft>
                <a:spcPts val="0"/>
              </a:spcAft>
              <a:buSzPts val="900"/>
              <a:buFont typeface="Urbanist Medium"/>
              <a:buNone/>
              <a:defRPr sz="900">
                <a:latin typeface="Urbanist Medium"/>
                <a:ea typeface="Urbanist Medium"/>
                <a:cs typeface="Urbanist Medium"/>
                <a:sym typeface="Urbanist Medium"/>
              </a:defRPr>
            </a:lvl4pPr>
            <a:lvl5pPr lvl="4" algn="ctr">
              <a:spcBef>
                <a:spcPts val="0"/>
              </a:spcBef>
              <a:spcAft>
                <a:spcPts val="0"/>
              </a:spcAft>
              <a:buSzPts val="900"/>
              <a:buFont typeface="Urbanist Medium"/>
              <a:buNone/>
              <a:defRPr sz="900">
                <a:latin typeface="Urbanist Medium"/>
                <a:ea typeface="Urbanist Medium"/>
                <a:cs typeface="Urbanist Medium"/>
                <a:sym typeface="Urbanist Medium"/>
              </a:defRPr>
            </a:lvl5pPr>
            <a:lvl6pPr lvl="5" algn="ctr">
              <a:spcBef>
                <a:spcPts val="0"/>
              </a:spcBef>
              <a:spcAft>
                <a:spcPts val="0"/>
              </a:spcAft>
              <a:buSzPts val="900"/>
              <a:buFont typeface="Urbanist Medium"/>
              <a:buNone/>
              <a:defRPr sz="900">
                <a:latin typeface="Urbanist Medium"/>
                <a:ea typeface="Urbanist Medium"/>
                <a:cs typeface="Urbanist Medium"/>
                <a:sym typeface="Urbanist Medium"/>
              </a:defRPr>
            </a:lvl6pPr>
            <a:lvl7pPr lvl="6" algn="ctr">
              <a:spcBef>
                <a:spcPts val="0"/>
              </a:spcBef>
              <a:spcAft>
                <a:spcPts val="0"/>
              </a:spcAft>
              <a:buSzPts val="900"/>
              <a:buFont typeface="Urbanist Medium"/>
              <a:buNone/>
              <a:defRPr sz="900">
                <a:latin typeface="Urbanist Medium"/>
                <a:ea typeface="Urbanist Medium"/>
                <a:cs typeface="Urbanist Medium"/>
                <a:sym typeface="Urbanist Medium"/>
              </a:defRPr>
            </a:lvl7pPr>
            <a:lvl8pPr lvl="7" algn="ctr">
              <a:spcBef>
                <a:spcPts val="0"/>
              </a:spcBef>
              <a:spcAft>
                <a:spcPts val="0"/>
              </a:spcAft>
              <a:buSzPts val="900"/>
              <a:buFont typeface="Urbanist Medium"/>
              <a:buNone/>
              <a:defRPr sz="900">
                <a:latin typeface="Urbanist Medium"/>
                <a:ea typeface="Urbanist Medium"/>
                <a:cs typeface="Urbanist Medium"/>
                <a:sym typeface="Urbanist Medium"/>
              </a:defRPr>
            </a:lvl8pPr>
            <a:lvl9pPr lvl="8" algn="ctr">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264" name="Google Shape;264;p23"/>
          <p:cNvSpPr txBox="1"/>
          <p:nvPr>
            <p:ph type="title"/>
          </p:nvPr>
        </p:nvSpPr>
        <p:spPr>
          <a:xfrm>
            <a:off x="284700" y="573428"/>
            <a:ext cx="3877800" cy="1902300"/>
          </a:xfrm>
          <a:prstGeom prst="rect">
            <a:avLst/>
          </a:prstGeom>
        </p:spPr>
        <p:txBody>
          <a:bodyPr anchorCtr="0" anchor="t" bIns="0" lIns="0" spcFirstLastPara="1" rIns="91425" wrap="square" tIns="0">
            <a:noAutofit/>
          </a:bodyPr>
          <a:lstStyle>
            <a:lvl1pPr lvl="0">
              <a:lnSpc>
                <a:spcPct val="90000"/>
              </a:lnSpc>
              <a:spcBef>
                <a:spcPts val="0"/>
              </a:spcBef>
              <a:spcAft>
                <a:spcPts val="0"/>
              </a:spcAft>
              <a:buSzPts val="4000"/>
              <a:buNone/>
              <a:defRPr/>
            </a:lvl1pPr>
            <a:lvl2pPr lvl="1">
              <a:lnSpc>
                <a:spcPct val="90000"/>
              </a:lnSpc>
              <a:spcBef>
                <a:spcPts val="0"/>
              </a:spcBef>
              <a:spcAft>
                <a:spcPts val="0"/>
              </a:spcAft>
              <a:buClr>
                <a:schemeClr val="lt1"/>
              </a:buClr>
              <a:buSzPts val="4000"/>
              <a:buNone/>
              <a:defRPr/>
            </a:lvl2pPr>
            <a:lvl3pPr lvl="2">
              <a:lnSpc>
                <a:spcPct val="90000"/>
              </a:lnSpc>
              <a:spcBef>
                <a:spcPts val="0"/>
              </a:spcBef>
              <a:spcAft>
                <a:spcPts val="0"/>
              </a:spcAft>
              <a:buClr>
                <a:schemeClr val="lt1"/>
              </a:buClr>
              <a:buSzPts val="4000"/>
              <a:buNone/>
              <a:defRPr/>
            </a:lvl3pPr>
            <a:lvl4pPr lvl="3">
              <a:lnSpc>
                <a:spcPct val="90000"/>
              </a:lnSpc>
              <a:spcBef>
                <a:spcPts val="0"/>
              </a:spcBef>
              <a:spcAft>
                <a:spcPts val="0"/>
              </a:spcAft>
              <a:buClr>
                <a:schemeClr val="lt1"/>
              </a:buClr>
              <a:buSzPts val="4000"/>
              <a:buNone/>
              <a:defRPr/>
            </a:lvl4pPr>
            <a:lvl5pPr lvl="4">
              <a:lnSpc>
                <a:spcPct val="90000"/>
              </a:lnSpc>
              <a:spcBef>
                <a:spcPts val="0"/>
              </a:spcBef>
              <a:spcAft>
                <a:spcPts val="0"/>
              </a:spcAft>
              <a:buClr>
                <a:schemeClr val="lt1"/>
              </a:buClr>
              <a:buSzPts val="4000"/>
              <a:buNone/>
              <a:defRPr/>
            </a:lvl5pPr>
            <a:lvl6pPr lvl="5">
              <a:lnSpc>
                <a:spcPct val="90000"/>
              </a:lnSpc>
              <a:spcBef>
                <a:spcPts val="0"/>
              </a:spcBef>
              <a:spcAft>
                <a:spcPts val="0"/>
              </a:spcAft>
              <a:buClr>
                <a:schemeClr val="lt1"/>
              </a:buClr>
              <a:buSzPts val="4000"/>
              <a:buNone/>
              <a:defRPr/>
            </a:lvl6pPr>
            <a:lvl7pPr lvl="6">
              <a:lnSpc>
                <a:spcPct val="90000"/>
              </a:lnSpc>
              <a:spcBef>
                <a:spcPts val="0"/>
              </a:spcBef>
              <a:spcAft>
                <a:spcPts val="0"/>
              </a:spcAft>
              <a:buClr>
                <a:schemeClr val="lt1"/>
              </a:buClr>
              <a:buSzPts val="4000"/>
              <a:buNone/>
              <a:defRPr/>
            </a:lvl7pPr>
            <a:lvl8pPr lvl="7">
              <a:lnSpc>
                <a:spcPct val="90000"/>
              </a:lnSpc>
              <a:spcBef>
                <a:spcPts val="0"/>
              </a:spcBef>
              <a:spcAft>
                <a:spcPts val="0"/>
              </a:spcAft>
              <a:buClr>
                <a:schemeClr val="lt1"/>
              </a:buClr>
              <a:buSzPts val="4000"/>
              <a:buNone/>
              <a:defRPr/>
            </a:lvl8pPr>
            <a:lvl9pPr lvl="8">
              <a:lnSpc>
                <a:spcPct val="90000"/>
              </a:lnSpc>
              <a:spcBef>
                <a:spcPts val="0"/>
              </a:spcBef>
              <a:spcAft>
                <a:spcPts val="0"/>
              </a:spcAft>
              <a:buClr>
                <a:schemeClr val="lt1"/>
              </a:buClr>
              <a:buSzPts val="4000"/>
              <a:buNone/>
              <a:defRPr/>
            </a:lvl9pPr>
          </a:lstStyle>
          <a:p/>
        </p:txBody>
      </p:sp>
      <p:sp>
        <p:nvSpPr>
          <p:cNvPr id="265" name="Google Shape;265;p23"/>
          <p:cNvSpPr txBox="1"/>
          <p:nvPr>
            <p:ph idx="22"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66" name="Google Shape;266;p23"/>
          <p:cNvSpPr txBox="1"/>
          <p:nvPr>
            <p:ph idx="23"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67" name="Google Shape;267;p23"/>
          <p:cNvSpPr txBox="1"/>
          <p:nvPr>
            <p:ph idx="24"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268" name="Google Shape;268;p23"/>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 Alt 1">
  <p:cSld name="CUSTOM_4_1">
    <p:spTree>
      <p:nvGrpSpPr>
        <p:cNvPr id="269" name="Shape 269"/>
        <p:cNvGrpSpPr/>
        <p:nvPr/>
      </p:nvGrpSpPr>
      <p:grpSpPr>
        <a:xfrm>
          <a:off x="0" y="0"/>
          <a:ext cx="0" cy="0"/>
          <a:chOff x="0" y="0"/>
          <a:chExt cx="0" cy="0"/>
        </a:xfrm>
      </p:grpSpPr>
      <p:sp>
        <p:nvSpPr>
          <p:cNvPr id="270" name="Google Shape;270;p24"/>
          <p:cNvSpPr/>
          <p:nvPr>
            <p:ph idx="2" type="pic"/>
          </p:nvPr>
        </p:nvSpPr>
        <p:spPr>
          <a:xfrm>
            <a:off x="284700" y="1523850"/>
            <a:ext cx="1514700" cy="1312800"/>
          </a:xfrm>
          <a:prstGeom prst="round1Rect">
            <a:avLst>
              <a:gd fmla="val 39781" name="adj"/>
            </a:avLst>
          </a:prstGeom>
          <a:noFill/>
          <a:ln>
            <a:noFill/>
          </a:ln>
        </p:spPr>
      </p:sp>
      <p:sp>
        <p:nvSpPr>
          <p:cNvPr id="271" name="Google Shape;271;p24"/>
          <p:cNvSpPr/>
          <p:nvPr>
            <p:ph idx="3" type="pic"/>
          </p:nvPr>
        </p:nvSpPr>
        <p:spPr>
          <a:xfrm>
            <a:off x="2163625" y="1523850"/>
            <a:ext cx="1514700" cy="1312800"/>
          </a:xfrm>
          <a:prstGeom prst="round1Rect">
            <a:avLst>
              <a:gd fmla="val 39781" name="adj"/>
            </a:avLst>
          </a:prstGeom>
          <a:noFill/>
          <a:ln>
            <a:noFill/>
          </a:ln>
        </p:spPr>
      </p:sp>
      <p:sp>
        <p:nvSpPr>
          <p:cNvPr id="272" name="Google Shape;272;p24"/>
          <p:cNvSpPr/>
          <p:nvPr>
            <p:ph idx="4" type="pic"/>
          </p:nvPr>
        </p:nvSpPr>
        <p:spPr>
          <a:xfrm>
            <a:off x="4087000" y="1523850"/>
            <a:ext cx="1514700" cy="1312800"/>
          </a:xfrm>
          <a:prstGeom prst="round1Rect">
            <a:avLst>
              <a:gd fmla="val 39781" name="adj"/>
            </a:avLst>
          </a:prstGeom>
          <a:noFill/>
          <a:ln>
            <a:noFill/>
          </a:ln>
        </p:spPr>
      </p:sp>
      <p:sp>
        <p:nvSpPr>
          <p:cNvPr id="273" name="Google Shape;273;p24"/>
          <p:cNvSpPr/>
          <p:nvPr>
            <p:ph idx="5" type="pic"/>
          </p:nvPr>
        </p:nvSpPr>
        <p:spPr>
          <a:xfrm>
            <a:off x="5960425" y="1523850"/>
            <a:ext cx="1514700" cy="1312800"/>
          </a:xfrm>
          <a:prstGeom prst="round1Rect">
            <a:avLst>
              <a:gd fmla="val 39781" name="adj"/>
            </a:avLst>
          </a:prstGeom>
          <a:noFill/>
          <a:ln>
            <a:noFill/>
          </a:ln>
        </p:spPr>
      </p:sp>
      <p:sp>
        <p:nvSpPr>
          <p:cNvPr id="274" name="Google Shape;274;p24"/>
          <p:cNvSpPr txBox="1"/>
          <p:nvPr>
            <p:ph idx="1" type="subTitle"/>
          </p:nvPr>
        </p:nvSpPr>
        <p:spPr>
          <a:xfrm>
            <a:off x="283475" y="3165225"/>
            <a:ext cx="1514700" cy="190200"/>
          </a:xfrm>
          <a:prstGeom prst="rect">
            <a:avLst/>
          </a:prstGeom>
        </p:spPr>
        <p:txBody>
          <a:bodyPr anchorCtr="0" anchor="t" bIns="91425" lIns="0" spcFirstLastPara="1" rIns="91425" wrap="square" tIns="0">
            <a:spAutoFit/>
          </a:bodyPr>
          <a:lstStyle>
            <a:lvl1pPr lvl="0">
              <a:spcBef>
                <a:spcPts val="0"/>
              </a:spcBef>
              <a:spcAft>
                <a:spcPts val="0"/>
              </a:spcAft>
              <a:buSzPts val="1100"/>
              <a:buFont typeface="Urbanist Medium"/>
              <a:buNone/>
              <a:defRPr sz="1100"/>
            </a:lvl1pPr>
            <a:lvl2pPr lvl="1">
              <a:spcBef>
                <a:spcPts val="0"/>
              </a:spcBef>
              <a:spcAft>
                <a:spcPts val="0"/>
              </a:spcAft>
              <a:buSzPts val="1100"/>
              <a:buFont typeface="Urbanist Medium"/>
              <a:buNone/>
              <a:defRPr sz="1100">
                <a:latin typeface="Urbanist Medium"/>
                <a:ea typeface="Urbanist Medium"/>
                <a:cs typeface="Urbanist Medium"/>
                <a:sym typeface="Urbanist Medium"/>
              </a:defRPr>
            </a:lvl2pPr>
            <a:lvl3pPr lvl="2">
              <a:spcBef>
                <a:spcPts val="0"/>
              </a:spcBef>
              <a:spcAft>
                <a:spcPts val="0"/>
              </a:spcAft>
              <a:buSzPts val="1100"/>
              <a:buFont typeface="Urbanist Medium"/>
              <a:buNone/>
              <a:defRPr sz="1100">
                <a:latin typeface="Urbanist Medium"/>
                <a:ea typeface="Urbanist Medium"/>
                <a:cs typeface="Urbanist Medium"/>
                <a:sym typeface="Urbanist Medium"/>
              </a:defRPr>
            </a:lvl3pPr>
            <a:lvl4pPr lvl="3">
              <a:spcBef>
                <a:spcPts val="0"/>
              </a:spcBef>
              <a:spcAft>
                <a:spcPts val="0"/>
              </a:spcAft>
              <a:buSzPts val="1100"/>
              <a:buFont typeface="Urbanist Medium"/>
              <a:buNone/>
              <a:defRPr sz="1100">
                <a:latin typeface="Urbanist Medium"/>
                <a:ea typeface="Urbanist Medium"/>
                <a:cs typeface="Urbanist Medium"/>
                <a:sym typeface="Urbanist Medium"/>
              </a:defRPr>
            </a:lvl4pPr>
            <a:lvl5pPr lvl="4">
              <a:spcBef>
                <a:spcPts val="0"/>
              </a:spcBef>
              <a:spcAft>
                <a:spcPts val="0"/>
              </a:spcAft>
              <a:buSzPts val="1100"/>
              <a:buFont typeface="Urbanist Medium"/>
              <a:buNone/>
              <a:defRPr sz="1100">
                <a:latin typeface="Urbanist Medium"/>
                <a:ea typeface="Urbanist Medium"/>
                <a:cs typeface="Urbanist Medium"/>
                <a:sym typeface="Urbanist Medium"/>
              </a:defRPr>
            </a:lvl5pPr>
            <a:lvl6pPr lvl="5">
              <a:spcBef>
                <a:spcPts val="0"/>
              </a:spcBef>
              <a:spcAft>
                <a:spcPts val="0"/>
              </a:spcAft>
              <a:buSzPts val="1100"/>
              <a:buFont typeface="Urbanist Medium"/>
              <a:buNone/>
              <a:defRPr sz="1100">
                <a:latin typeface="Urbanist Medium"/>
                <a:ea typeface="Urbanist Medium"/>
                <a:cs typeface="Urbanist Medium"/>
                <a:sym typeface="Urbanist Medium"/>
              </a:defRPr>
            </a:lvl6pPr>
            <a:lvl7pPr lvl="6">
              <a:spcBef>
                <a:spcPts val="0"/>
              </a:spcBef>
              <a:spcAft>
                <a:spcPts val="0"/>
              </a:spcAft>
              <a:buSzPts val="1100"/>
              <a:buFont typeface="Urbanist Medium"/>
              <a:buNone/>
              <a:defRPr sz="1100">
                <a:latin typeface="Urbanist Medium"/>
                <a:ea typeface="Urbanist Medium"/>
                <a:cs typeface="Urbanist Medium"/>
                <a:sym typeface="Urbanist Medium"/>
              </a:defRPr>
            </a:lvl7pPr>
            <a:lvl8pPr lvl="7">
              <a:spcBef>
                <a:spcPts val="0"/>
              </a:spcBef>
              <a:spcAft>
                <a:spcPts val="0"/>
              </a:spcAft>
              <a:buSzPts val="1100"/>
              <a:buFont typeface="Urbanist Medium"/>
              <a:buNone/>
              <a:defRPr sz="1100">
                <a:latin typeface="Urbanist Medium"/>
                <a:ea typeface="Urbanist Medium"/>
                <a:cs typeface="Urbanist Medium"/>
                <a:sym typeface="Urbanist Medium"/>
              </a:defRPr>
            </a:lvl8pPr>
            <a:lvl9pPr lvl="8">
              <a:spcBef>
                <a:spcPts val="0"/>
              </a:spcBef>
              <a:spcAft>
                <a:spcPts val="0"/>
              </a:spcAft>
              <a:buSzPts val="1100"/>
              <a:buFont typeface="Urbanist Medium"/>
              <a:buNone/>
              <a:defRPr sz="1100">
                <a:latin typeface="Urbanist Medium"/>
                <a:ea typeface="Urbanist Medium"/>
                <a:cs typeface="Urbanist Medium"/>
                <a:sym typeface="Urbanist Medium"/>
              </a:defRPr>
            </a:lvl9pPr>
          </a:lstStyle>
          <a:p/>
        </p:txBody>
      </p:sp>
      <p:sp>
        <p:nvSpPr>
          <p:cNvPr id="275" name="Google Shape;275;p24"/>
          <p:cNvSpPr txBox="1"/>
          <p:nvPr>
            <p:ph idx="6" type="subTitle"/>
          </p:nvPr>
        </p:nvSpPr>
        <p:spPr>
          <a:xfrm>
            <a:off x="2162975" y="3165225"/>
            <a:ext cx="1514700" cy="190200"/>
          </a:xfrm>
          <a:prstGeom prst="rect">
            <a:avLst/>
          </a:prstGeom>
        </p:spPr>
        <p:txBody>
          <a:bodyPr anchorCtr="0" anchor="t" bIns="91425" lIns="0" spcFirstLastPara="1" rIns="91425" wrap="square" tIns="0">
            <a:spAutoFit/>
          </a:bodyPr>
          <a:lstStyle>
            <a:lvl1pPr lvl="0">
              <a:spcBef>
                <a:spcPts val="0"/>
              </a:spcBef>
              <a:spcAft>
                <a:spcPts val="0"/>
              </a:spcAft>
              <a:buSzPts val="1100"/>
              <a:buFont typeface="Urbanist Medium"/>
              <a:buNone/>
              <a:defRPr sz="1100"/>
            </a:lvl1pPr>
            <a:lvl2pPr lvl="1">
              <a:spcBef>
                <a:spcPts val="0"/>
              </a:spcBef>
              <a:spcAft>
                <a:spcPts val="0"/>
              </a:spcAft>
              <a:buSzPts val="1100"/>
              <a:buFont typeface="Urbanist Medium"/>
              <a:buNone/>
              <a:defRPr sz="1100">
                <a:latin typeface="Urbanist Medium"/>
                <a:ea typeface="Urbanist Medium"/>
                <a:cs typeface="Urbanist Medium"/>
                <a:sym typeface="Urbanist Medium"/>
              </a:defRPr>
            </a:lvl2pPr>
            <a:lvl3pPr lvl="2">
              <a:spcBef>
                <a:spcPts val="0"/>
              </a:spcBef>
              <a:spcAft>
                <a:spcPts val="0"/>
              </a:spcAft>
              <a:buSzPts val="1100"/>
              <a:buFont typeface="Urbanist Medium"/>
              <a:buNone/>
              <a:defRPr sz="1100">
                <a:latin typeface="Urbanist Medium"/>
                <a:ea typeface="Urbanist Medium"/>
                <a:cs typeface="Urbanist Medium"/>
                <a:sym typeface="Urbanist Medium"/>
              </a:defRPr>
            </a:lvl3pPr>
            <a:lvl4pPr lvl="3">
              <a:spcBef>
                <a:spcPts val="0"/>
              </a:spcBef>
              <a:spcAft>
                <a:spcPts val="0"/>
              </a:spcAft>
              <a:buSzPts val="1100"/>
              <a:buFont typeface="Urbanist Medium"/>
              <a:buNone/>
              <a:defRPr sz="1100">
                <a:latin typeface="Urbanist Medium"/>
                <a:ea typeface="Urbanist Medium"/>
                <a:cs typeface="Urbanist Medium"/>
                <a:sym typeface="Urbanist Medium"/>
              </a:defRPr>
            </a:lvl4pPr>
            <a:lvl5pPr lvl="4">
              <a:spcBef>
                <a:spcPts val="0"/>
              </a:spcBef>
              <a:spcAft>
                <a:spcPts val="0"/>
              </a:spcAft>
              <a:buSzPts val="1100"/>
              <a:buFont typeface="Urbanist Medium"/>
              <a:buNone/>
              <a:defRPr sz="1100">
                <a:latin typeface="Urbanist Medium"/>
                <a:ea typeface="Urbanist Medium"/>
                <a:cs typeface="Urbanist Medium"/>
                <a:sym typeface="Urbanist Medium"/>
              </a:defRPr>
            </a:lvl5pPr>
            <a:lvl6pPr lvl="5">
              <a:spcBef>
                <a:spcPts val="0"/>
              </a:spcBef>
              <a:spcAft>
                <a:spcPts val="0"/>
              </a:spcAft>
              <a:buSzPts val="1100"/>
              <a:buFont typeface="Urbanist Medium"/>
              <a:buNone/>
              <a:defRPr sz="1100">
                <a:latin typeface="Urbanist Medium"/>
                <a:ea typeface="Urbanist Medium"/>
                <a:cs typeface="Urbanist Medium"/>
                <a:sym typeface="Urbanist Medium"/>
              </a:defRPr>
            </a:lvl6pPr>
            <a:lvl7pPr lvl="6">
              <a:spcBef>
                <a:spcPts val="0"/>
              </a:spcBef>
              <a:spcAft>
                <a:spcPts val="0"/>
              </a:spcAft>
              <a:buSzPts val="1100"/>
              <a:buFont typeface="Urbanist Medium"/>
              <a:buNone/>
              <a:defRPr sz="1100">
                <a:latin typeface="Urbanist Medium"/>
                <a:ea typeface="Urbanist Medium"/>
                <a:cs typeface="Urbanist Medium"/>
                <a:sym typeface="Urbanist Medium"/>
              </a:defRPr>
            </a:lvl7pPr>
            <a:lvl8pPr lvl="7">
              <a:spcBef>
                <a:spcPts val="0"/>
              </a:spcBef>
              <a:spcAft>
                <a:spcPts val="0"/>
              </a:spcAft>
              <a:buSzPts val="1100"/>
              <a:buFont typeface="Urbanist Medium"/>
              <a:buNone/>
              <a:defRPr sz="1100">
                <a:latin typeface="Urbanist Medium"/>
                <a:ea typeface="Urbanist Medium"/>
                <a:cs typeface="Urbanist Medium"/>
                <a:sym typeface="Urbanist Medium"/>
              </a:defRPr>
            </a:lvl8pPr>
            <a:lvl9pPr lvl="8">
              <a:spcBef>
                <a:spcPts val="0"/>
              </a:spcBef>
              <a:spcAft>
                <a:spcPts val="0"/>
              </a:spcAft>
              <a:buSzPts val="1100"/>
              <a:buFont typeface="Urbanist Medium"/>
              <a:buNone/>
              <a:defRPr sz="1100">
                <a:latin typeface="Urbanist Medium"/>
                <a:ea typeface="Urbanist Medium"/>
                <a:cs typeface="Urbanist Medium"/>
                <a:sym typeface="Urbanist Medium"/>
              </a:defRPr>
            </a:lvl9pPr>
          </a:lstStyle>
          <a:p/>
        </p:txBody>
      </p:sp>
      <p:sp>
        <p:nvSpPr>
          <p:cNvPr id="276" name="Google Shape;276;p24"/>
          <p:cNvSpPr txBox="1"/>
          <p:nvPr>
            <p:ph idx="7" type="subTitle"/>
          </p:nvPr>
        </p:nvSpPr>
        <p:spPr>
          <a:xfrm>
            <a:off x="4086325" y="3165225"/>
            <a:ext cx="1514700" cy="190200"/>
          </a:xfrm>
          <a:prstGeom prst="rect">
            <a:avLst/>
          </a:prstGeom>
        </p:spPr>
        <p:txBody>
          <a:bodyPr anchorCtr="0" anchor="t" bIns="91425" lIns="0" spcFirstLastPara="1" rIns="91425" wrap="square" tIns="0">
            <a:spAutoFit/>
          </a:bodyPr>
          <a:lstStyle>
            <a:lvl1pPr lvl="0">
              <a:spcBef>
                <a:spcPts val="0"/>
              </a:spcBef>
              <a:spcAft>
                <a:spcPts val="0"/>
              </a:spcAft>
              <a:buSzPts val="1100"/>
              <a:buFont typeface="Urbanist Medium"/>
              <a:buNone/>
              <a:defRPr sz="1100"/>
            </a:lvl1pPr>
            <a:lvl2pPr lvl="1">
              <a:spcBef>
                <a:spcPts val="0"/>
              </a:spcBef>
              <a:spcAft>
                <a:spcPts val="0"/>
              </a:spcAft>
              <a:buSzPts val="1100"/>
              <a:buFont typeface="Urbanist Medium"/>
              <a:buNone/>
              <a:defRPr sz="1100">
                <a:latin typeface="Urbanist Medium"/>
                <a:ea typeface="Urbanist Medium"/>
                <a:cs typeface="Urbanist Medium"/>
                <a:sym typeface="Urbanist Medium"/>
              </a:defRPr>
            </a:lvl2pPr>
            <a:lvl3pPr lvl="2">
              <a:spcBef>
                <a:spcPts val="0"/>
              </a:spcBef>
              <a:spcAft>
                <a:spcPts val="0"/>
              </a:spcAft>
              <a:buSzPts val="1100"/>
              <a:buFont typeface="Urbanist Medium"/>
              <a:buNone/>
              <a:defRPr sz="1100">
                <a:latin typeface="Urbanist Medium"/>
                <a:ea typeface="Urbanist Medium"/>
                <a:cs typeface="Urbanist Medium"/>
                <a:sym typeface="Urbanist Medium"/>
              </a:defRPr>
            </a:lvl3pPr>
            <a:lvl4pPr lvl="3">
              <a:spcBef>
                <a:spcPts val="0"/>
              </a:spcBef>
              <a:spcAft>
                <a:spcPts val="0"/>
              </a:spcAft>
              <a:buSzPts val="1100"/>
              <a:buFont typeface="Urbanist Medium"/>
              <a:buNone/>
              <a:defRPr sz="1100">
                <a:latin typeface="Urbanist Medium"/>
                <a:ea typeface="Urbanist Medium"/>
                <a:cs typeface="Urbanist Medium"/>
                <a:sym typeface="Urbanist Medium"/>
              </a:defRPr>
            </a:lvl4pPr>
            <a:lvl5pPr lvl="4">
              <a:spcBef>
                <a:spcPts val="0"/>
              </a:spcBef>
              <a:spcAft>
                <a:spcPts val="0"/>
              </a:spcAft>
              <a:buSzPts val="1100"/>
              <a:buFont typeface="Urbanist Medium"/>
              <a:buNone/>
              <a:defRPr sz="1100">
                <a:latin typeface="Urbanist Medium"/>
                <a:ea typeface="Urbanist Medium"/>
                <a:cs typeface="Urbanist Medium"/>
                <a:sym typeface="Urbanist Medium"/>
              </a:defRPr>
            </a:lvl5pPr>
            <a:lvl6pPr lvl="5">
              <a:spcBef>
                <a:spcPts val="0"/>
              </a:spcBef>
              <a:spcAft>
                <a:spcPts val="0"/>
              </a:spcAft>
              <a:buSzPts val="1100"/>
              <a:buFont typeface="Urbanist Medium"/>
              <a:buNone/>
              <a:defRPr sz="1100">
                <a:latin typeface="Urbanist Medium"/>
                <a:ea typeface="Urbanist Medium"/>
                <a:cs typeface="Urbanist Medium"/>
                <a:sym typeface="Urbanist Medium"/>
              </a:defRPr>
            </a:lvl6pPr>
            <a:lvl7pPr lvl="6">
              <a:spcBef>
                <a:spcPts val="0"/>
              </a:spcBef>
              <a:spcAft>
                <a:spcPts val="0"/>
              </a:spcAft>
              <a:buSzPts val="1100"/>
              <a:buFont typeface="Urbanist Medium"/>
              <a:buNone/>
              <a:defRPr sz="1100">
                <a:latin typeface="Urbanist Medium"/>
                <a:ea typeface="Urbanist Medium"/>
                <a:cs typeface="Urbanist Medium"/>
                <a:sym typeface="Urbanist Medium"/>
              </a:defRPr>
            </a:lvl7pPr>
            <a:lvl8pPr lvl="7">
              <a:spcBef>
                <a:spcPts val="0"/>
              </a:spcBef>
              <a:spcAft>
                <a:spcPts val="0"/>
              </a:spcAft>
              <a:buSzPts val="1100"/>
              <a:buFont typeface="Urbanist Medium"/>
              <a:buNone/>
              <a:defRPr sz="1100">
                <a:latin typeface="Urbanist Medium"/>
                <a:ea typeface="Urbanist Medium"/>
                <a:cs typeface="Urbanist Medium"/>
                <a:sym typeface="Urbanist Medium"/>
              </a:defRPr>
            </a:lvl8pPr>
            <a:lvl9pPr lvl="8">
              <a:spcBef>
                <a:spcPts val="0"/>
              </a:spcBef>
              <a:spcAft>
                <a:spcPts val="0"/>
              </a:spcAft>
              <a:buSzPts val="1100"/>
              <a:buFont typeface="Urbanist Medium"/>
              <a:buNone/>
              <a:defRPr sz="1100">
                <a:latin typeface="Urbanist Medium"/>
                <a:ea typeface="Urbanist Medium"/>
                <a:cs typeface="Urbanist Medium"/>
                <a:sym typeface="Urbanist Medium"/>
              </a:defRPr>
            </a:lvl9pPr>
          </a:lstStyle>
          <a:p/>
        </p:txBody>
      </p:sp>
      <p:sp>
        <p:nvSpPr>
          <p:cNvPr id="277" name="Google Shape;277;p24"/>
          <p:cNvSpPr txBox="1"/>
          <p:nvPr>
            <p:ph idx="8" type="subTitle"/>
          </p:nvPr>
        </p:nvSpPr>
        <p:spPr>
          <a:xfrm>
            <a:off x="5960425" y="3165225"/>
            <a:ext cx="1514700" cy="190200"/>
          </a:xfrm>
          <a:prstGeom prst="rect">
            <a:avLst/>
          </a:prstGeom>
        </p:spPr>
        <p:txBody>
          <a:bodyPr anchorCtr="0" anchor="t" bIns="91425" lIns="0" spcFirstLastPara="1" rIns="91425" wrap="square" tIns="0">
            <a:spAutoFit/>
          </a:bodyPr>
          <a:lstStyle>
            <a:lvl1pPr lvl="0">
              <a:spcBef>
                <a:spcPts val="0"/>
              </a:spcBef>
              <a:spcAft>
                <a:spcPts val="0"/>
              </a:spcAft>
              <a:buSzPts val="1100"/>
              <a:buFont typeface="Urbanist Medium"/>
              <a:buNone/>
              <a:defRPr sz="1100"/>
            </a:lvl1pPr>
            <a:lvl2pPr lvl="1">
              <a:spcBef>
                <a:spcPts val="0"/>
              </a:spcBef>
              <a:spcAft>
                <a:spcPts val="0"/>
              </a:spcAft>
              <a:buSzPts val="1100"/>
              <a:buFont typeface="Urbanist Medium"/>
              <a:buNone/>
              <a:defRPr sz="1100">
                <a:latin typeface="Urbanist Medium"/>
                <a:ea typeface="Urbanist Medium"/>
                <a:cs typeface="Urbanist Medium"/>
                <a:sym typeface="Urbanist Medium"/>
              </a:defRPr>
            </a:lvl2pPr>
            <a:lvl3pPr lvl="2">
              <a:spcBef>
                <a:spcPts val="0"/>
              </a:spcBef>
              <a:spcAft>
                <a:spcPts val="0"/>
              </a:spcAft>
              <a:buSzPts val="1100"/>
              <a:buFont typeface="Urbanist Medium"/>
              <a:buNone/>
              <a:defRPr sz="1100">
                <a:latin typeface="Urbanist Medium"/>
                <a:ea typeface="Urbanist Medium"/>
                <a:cs typeface="Urbanist Medium"/>
                <a:sym typeface="Urbanist Medium"/>
              </a:defRPr>
            </a:lvl3pPr>
            <a:lvl4pPr lvl="3">
              <a:spcBef>
                <a:spcPts val="0"/>
              </a:spcBef>
              <a:spcAft>
                <a:spcPts val="0"/>
              </a:spcAft>
              <a:buSzPts val="1100"/>
              <a:buFont typeface="Urbanist Medium"/>
              <a:buNone/>
              <a:defRPr sz="1100">
                <a:latin typeface="Urbanist Medium"/>
                <a:ea typeface="Urbanist Medium"/>
                <a:cs typeface="Urbanist Medium"/>
                <a:sym typeface="Urbanist Medium"/>
              </a:defRPr>
            </a:lvl4pPr>
            <a:lvl5pPr lvl="4">
              <a:spcBef>
                <a:spcPts val="0"/>
              </a:spcBef>
              <a:spcAft>
                <a:spcPts val="0"/>
              </a:spcAft>
              <a:buSzPts val="1100"/>
              <a:buFont typeface="Urbanist Medium"/>
              <a:buNone/>
              <a:defRPr sz="1100">
                <a:latin typeface="Urbanist Medium"/>
                <a:ea typeface="Urbanist Medium"/>
                <a:cs typeface="Urbanist Medium"/>
                <a:sym typeface="Urbanist Medium"/>
              </a:defRPr>
            </a:lvl5pPr>
            <a:lvl6pPr lvl="5">
              <a:spcBef>
                <a:spcPts val="0"/>
              </a:spcBef>
              <a:spcAft>
                <a:spcPts val="0"/>
              </a:spcAft>
              <a:buSzPts val="1100"/>
              <a:buFont typeface="Urbanist Medium"/>
              <a:buNone/>
              <a:defRPr sz="1100">
                <a:latin typeface="Urbanist Medium"/>
                <a:ea typeface="Urbanist Medium"/>
                <a:cs typeface="Urbanist Medium"/>
                <a:sym typeface="Urbanist Medium"/>
              </a:defRPr>
            </a:lvl6pPr>
            <a:lvl7pPr lvl="6">
              <a:spcBef>
                <a:spcPts val="0"/>
              </a:spcBef>
              <a:spcAft>
                <a:spcPts val="0"/>
              </a:spcAft>
              <a:buSzPts val="1100"/>
              <a:buFont typeface="Urbanist Medium"/>
              <a:buNone/>
              <a:defRPr sz="1100">
                <a:latin typeface="Urbanist Medium"/>
                <a:ea typeface="Urbanist Medium"/>
                <a:cs typeface="Urbanist Medium"/>
                <a:sym typeface="Urbanist Medium"/>
              </a:defRPr>
            </a:lvl7pPr>
            <a:lvl8pPr lvl="7">
              <a:spcBef>
                <a:spcPts val="0"/>
              </a:spcBef>
              <a:spcAft>
                <a:spcPts val="0"/>
              </a:spcAft>
              <a:buSzPts val="1100"/>
              <a:buFont typeface="Urbanist Medium"/>
              <a:buNone/>
              <a:defRPr sz="1100">
                <a:latin typeface="Urbanist Medium"/>
                <a:ea typeface="Urbanist Medium"/>
                <a:cs typeface="Urbanist Medium"/>
                <a:sym typeface="Urbanist Medium"/>
              </a:defRPr>
            </a:lvl8pPr>
            <a:lvl9pPr lvl="8">
              <a:spcBef>
                <a:spcPts val="0"/>
              </a:spcBef>
              <a:spcAft>
                <a:spcPts val="0"/>
              </a:spcAft>
              <a:buSzPts val="1100"/>
              <a:buFont typeface="Urbanist Medium"/>
              <a:buNone/>
              <a:defRPr sz="1100">
                <a:latin typeface="Urbanist Medium"/>
                <a:ea typeface="Urbanist Medium"/>
                <a:cs typeface="Urbanist Medium"/>
                <a:sym typeface="Urbanist Medium"/>
              </a:defRPr>
            </a:lvl9pPr>
          </a:lstStyle>
          <a:p/>
        </p:txBody>
      </p:sp>
      <p:sp>
        <p:nvSpPr>
          <p:cNvPr id="278" name="Google Shape;278;p24"/>
          <p:cNvSpPr txBox="1"/>
          <p:nvPr>
            <p:ph idx="9" type="body"/>
          </p:nvPr>
        </p:nvSpPr>
        <p:spPr>
          <a:xfrm>
            <a:off x="285350" y="3443925"/>
            <a:ext cx="1514700" cy="1413300"/>
          </a:xfrm>
          <a:prstGeom prst="rect">
            <a:avLst/>
          </a:prstGeom>
        </p:spPr>
        <p:txBody>
          <a:bodyPr anchorCtr="0" anchor="t" bIns="91425" lIns="0" spcFirstLastPara="1" rIns="91425" wrap="square" tIns="91425">
            <a:noAutofit/>
          </a:bodyPr>
          <a:lstStyle>
            <a:lvl1pPr indent="-285750" lvl="0" marL="4572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1pPr>
            <a:lvl2pPr indent="-285750" lvl="1" marL="9144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2pPr>
            <a:lvl3pPr indent="-285750" lvl="2" marL="13716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3pPr>
            <a:lvl4pPr indent="-285750" lvl="3" marL="18288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4pPr>
            <a:lvl5pPr indent="-285750" lvl="4" marL="22860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5pPr>
            <a:lvl6pPr indent="-285750" lvl="5" marL="27432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6pPr>
            <a:lvl7pPr indent="-285750" lvl="6" marL="32004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7pPr>
            <a:lvl8pPr indent="-285750" lvl="7" marL="36576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8pPr>
            <a:lvl9pPr indent="-285750" lvl="8" marL="41148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9pPr>
          </a:lstStyle>
          <a:p/>
        </p:txBody>
      </p:sp>
      <p:sp>
        <p:nvSpPr>
          <p:cNvPr id="279" name="Google Shape;279;p24"/>
          <p:cNvSpPr txBox="1"/>
          <p:nvPr>
            <p:ph idx="13" type="body"/>
          </p:nvPr>
        </p:nvSpPr>
        <p:spPr>
          <a:xfrm>
            <a:off x="2162975" y="3443925"/>
            <a:ext cx="1514700" cy="1413300"/>
          </a:xfrm>
          <a:prstGeom prst="rect">
            <a:avLst/>
          </a:prstGeom>
        </p:spPr>
        <p:txBody>
          <a:bodyPr anchorCtr="0" anchor="t" bIns="91425" lIns="0" spcFirstLastPara="1" rIns="91425" wrap="square" tIns="91425">
            <a:noAutofit/>
          </a:bodyPr>
          <a:lstStyle>
            <a:lvl1pPr indent="-285750" lvl="0" marL="4572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1pPr>
            <a:lvl2pPr indent="-285750" lvl="1" marL="9144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2pPr>
            <a:lvl3pPr indent="-285750" lvl="2" marL="13716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3pPr>
            <a:lvl4pPr indent="-285750" lvl="3" marL="18288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4pPr>
            <a:lvl5pPr indent="-285750" lvl="4" marL="22860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5pPr>
            <a:lvl6pPr indent="-285750" lvl="5" marL="27432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6pPr>
            <a:lvl7pPr indent="-285750" lvl="6" marL="32004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7pPr>
            <a:lvl8pPr indent="-285750" lvl="7" marL="36576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8pPr>
            <a:lvl9pPr indent="-285750" lvl="8" marL="41148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9pPr>
          </a:lstStyle>
          <a:p/>
        </p:txBody>
      </p:sp>
      <p:sp>
        <p:nvSpPr>
          <p:cNvPr id="280" name="Google Shape;280;p24"/>
          <p:cNvSpPr txBox="1"/>
          <p:nvPr>
            <p:ph idx="14" type="body"/>
          </p:nvPr>
        </p:nvSpPr>
        <p:spPr>
          <a:xfrm>
            <a:off x="4087000" y="3443925"/>
            <a:ext cx="1514700" cy="1413300"/>
          </a:xfrm>
          <a:prstGeom prst="rect">
            <a:avLst/>
          </a:prstGeom>
        </p:spPr>
        <p:txBody>
          <a:bodyPr anchorCtr="0" anchor="t" bIns="91425" lIns="0" spcFirstLastPara="1" rIns="91425" wrap="square" tIns="91425">
            <a:noAutofit/>
          </a:bodyPr>
          <a:lstStyle>
            <a:lvl1pPr indent="-285750" lvl="0" marL="4572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1pPr>
            <a:lvl2pPr indent="-285750" lvl="1" marL="9144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2pPr>
            <a:lvl3pPr indent="-285750" lvl="2" marL="13716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3pPr>
            <a:lvl4pPr indent="-285750" lvl="3" marL="18288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4pPr>
            <a:lvl5pPr indent="-285750" lvl="4" marL="22860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5pPr>
            <a:lvl6pPr indent="-285750" lvl="5" marL="27432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6pPr>
            <a:lvl7pPr indent="-285750" lvl="6" marL="32004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7pPr>
            <a:lvl8pPr indent="-285750" lvl="7" marL="36576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8pPr>
            <a:lvl9pPr indent="-285750" lvl="8" marL="41148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9pPr>
          </a:lstStyle>
          <a:p/>
        </p:txBody>
      </p:sp>
      <p:sp>
        <p:nvSpPr>
          <p:cNvPr id="281" name="Google Shape;281;p24"/>
          <p:cNvSpPr txBox="1"/>
          <p:nvPr>
            <p:ph idx="15" type="body"/>
          </p:nvPr>
        </p:nvSpPr>
        <p:spPr>
          <a:xfrm>
            <a:off x="5960425" y="3443925"/>
            <a:ext cx="1514700" cy="1413300"/>
          </a:xfrm>
          <a:prstGeom prst="rect">
            <a:avLst/>
          </a:prstGeom>
        </p:spPr>
        <p:txBody>
          <a:bodyPr anchorCtr="0" anchor="t" bIns="91425" lIns="0" spcFirstLastPara="1" rIns="91425" wrap="square" tIns="91425">
            <a:noAutofit/>
          </a:bodyPr>
          <a:lstStyle>
            <a:lvl1pPr indent="-285750" lvl="0" marL="4572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1pPr>
            <a:lvl2pPr indent="-285750" lvl="1" marL="9144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2pPr>
            <a:lvl3pPr indent="-285750" lvl="2" marL="13716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3pPr>
            <a:lvl4pPr indent="-285750" lvl="3" marL="18288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4pPr>
            <a:lvl5pPr indent="-285750" lvl="4" marL="22860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5pPr>
            <a:lvl6pPr indent="-285750" lvl="5" marL="27432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6pPr>
            <a:lvl7pPr indent="-285750" lvl="6" marL="32004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7pPr>
            <a:lvl8pPr indent="-285750" lvl="7" marL="36576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8pPr>
            <a:lvl9pPr indent="-285750" lvl="8" marL="41148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9pPr>
          </a:lstStyle>
          <a:p/>
        </p:txBody>
      </p:sp>
      <p:sp>
        <p:nvSpPr>
          <p:cNvPr id="282" name="Google Shape;282;p24"/>
          <p:cNvSpPr txBox="1"/>
          <p:nvPr>
            <p:ph idx="16" type="subTitle"/>
          </p:nvPr>
        </p:nvSpPr>
        <p:spPr>
          <a:xfrm>
            <a:off x="283475" y="2950825"/>
            <a:ext cx="1514700" cy="190200"/>
          </a:xfrm>
          <a:prstGeom prst="rect">
            <a:avLst/>
          </a:prstGeom>
        </p:spPr>
        <p:txBody>
          <a:bodyPr anchorCtr="0" anchor="b" bIns="0" lIns="0" spcFirstLastPara="1" rIns="91425" wrap="square" tIns="0">
            <a:noAutofit/>
          </a:bodyPr>
          <a:lstStyle>
            <a:lvl1pPr lvl="0">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283" name="Google Shape;283;p24"/>
          <p:cNvSpPr txBox="1"/>
          <p:nvPr>
            <p:ph idx="17" type="subTitle"/>
          </p:nvPr>
        </p:nvSpPr>
        <p:spPr>
          <a:xfrm>
            <a:off x="2162975" y="2950825"/>
            <a:ext cx="1514700" cy="190200"/>
          </a:xfrm>
          <a:prstGeom prst="rect">
            <a:avLst/>
          </a:prstGeom>
        </p:spPr>
        <p:txBody>
          <a:bodyPr anchorCtr="0" anchor="b" bIns="0" lIns="0" spcFirstLastPara="1" rIns="91425" wrap="square" tIns="0">
            <a:noAutofit/>
          </a:bodyPr>
          <a:lstStyle>
            <a:lvl1pPr lvl="0">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284" name="Google Shape;284;p24"/>
          <p:cNvSpPr txBox="1"/>
          <p:nvPr>
            <p:ph idx="18" type="subTitle"/>
          </p:nvPr>
        </p:nvSpPr>
        <p:spPr>
          <a:xfrm>
            <a:off x="4086325" y="2950825"/>
            <a:ext cx="1514700" cy="190200"/>
          </a:xfrm>
          <a:prstGeom prst="rect">
            <a:avLst/>
          </a:prstGeom>
        </p:spPr>
        <p:txBody>
          <a:bodyPr anchorCtr="0" anchor="b" bIns="0" lIns="0" spcFirstLastPara="1" rIns="91425" wrap="square" tIns="0">
            <a:noAutofit/>
          </a:bodyPr>
          <a:lstStyle>
            <a:lvl1pPr lvl="0">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285" name="Google Shape;285;p24"/>
          <p:cNvSpPr txBox="1"/>
          <p:nvPr>
            <p:ph idx="19" type="subTitle"/>
          </p:nvPr>
        </p:nvSpPr>
        <p:spPr>
          <a:xfrm>
            <a:off x="5960425" y="2950825"/>
            <a:ext cx="1514700" cy="190200"/>
          </a:xfrm>
          <a:prstGeom prst="rect">
            <a:avLst/>
          </a:prstGeom>
        </p:spPr>
        <p:txBody>
          <a:bodyPr anchorCtr="0" anchor="b" bIns="0" lIns="0" spcFirstLastPara="1" rIns="91425" wrap="square" tIns="0">
            <a:noAutofit/>
          </a:bodyPr>
          <a:lstStyle>
            <a:lvl1pPr lvl="0">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286" name="Google Shape;286;p24"/>
          <p:cNvSpPr txBox="1"/>
          <p:nvPr>
            <p:ph type="title"/>
          </p:nvPr>
        </p:nvSpPr>
        <p:spPr>
          <a:xfrm>
            <a:off x="283475" y="433737"/>
            <a:ext cx="43824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SzPts val="2400"/>
              <a:buNone/>
              <a:defRPr sz="2400"/>
            </a:lvl1pPr>
            <a:lvl2pPr lvl="1">
              <a:lnSpc>
                <a:spcPct val="90000"/>
              </a:lnSpc>
              <a:spcBef>
                <a:spcPts val="0"/>
              </a:spcBef>
              <a:spcAft>
                <a:spcPts val="0"/>
              </a:spcAft>
              <a:buClr>
                <a:schemeClr val="lt1"/>
              </a:buClr>
              <a:buSzPts val="2400"/>
              <a:buNone/>
              <a:defRPr sz="2400"/>
            </a:lvl2pPr>
            <a:lvl3pPr lvl="2">
              <a:lnSpc>
                <a:spcPct val="90000"/>
              </a:lnSpc>
              <a:spcBef>
                <a:spcPts val="0"/>
              </a:spcBef>
              <a:spcAft>
                <a:spcPts val="0"/>
              </a:spcAft>
              <a:buClr>
                <a:schemeClr val="lt1"/>
              </a:buClr>
              <a:buSzPts val="2400"/>
              <a:buNone/>
              <a:defRPr sz="2400"/>
            </a:lvl3pPr>
            <a:lvl4pPr lvl="3">
              <a:lnSpc>
                <a:spcPct val="90000"/>
              </a:lnSpc>
              <a:spcBef>
                <a:spcPts val="0"/>
              </a:spcBef>
              <a:spcAft>
                <a:spcPts val="0"/>
              </a:spcAft>
              <a:buClr>
                <a:schemeClr val="lt1"/>
              </a:buClr>
              <a:buSzPts val="2400"/>
              <a:buNone/>
              <a:defRPr sz="2400"/>
            </a:lvl4pPr>
            <a:lvl5pPr lvl="4">
              <a:lnSpc>
                <a:spcPct val="90000"/>
              </a:lnSpc>
              <a:spcBef>
                <a:spcPts val="0"/>
              </a:spcBef>
              <a:spcAft>
                <a:spcPts val="0"/>
              </a:spcAft>
              <a:buClr>
                <a:schemeClr val="lt1"/>
              </a:buClr>
              <a:buSzPts val="2400"/>
              <a:buNone/>
              <a:defRPr sz="2400"/>
            </a:lvl5pPr>
            <a:lvl6pPr lvl="5">
              <a:lnSpc>
                <a:spcPct val="90000"/>
              </a:lnSpc>
              <a:spcBef>
                <a:spcPts val="0"/>
              </a:spcBef>
              <a:spcAft>
                <a:spcPts val="0"/>
              </a:spcAft>
              <a:buClr>
                <a:schemeClr val="lt1"/>
              </a:buClr>
              <a:buSzPts val="2400"/>
              <a:buNone/>
              <a:defRPr sz="2400"/>
            </a:lvl6pPr>
            <a:lvl7pPr lvl="6">
              <a:lnSpc>
                <a:spcPct val="90000"/>
              </a:lnSpc>
              <a:spcBef>
                <a:spcPts val="0"/>
              </a:spcBef>
              <a:spcAft>
                <a:spcPts val="0"/>
              </a:spcAft>
              <a:buClr>
                <a:schemeClr val="lt1"/>
              </a:buClr>
              <a:buSzPts val="2400"/>
              <a:buNone/>
              <a:defRPr sz="2400"/>
            </a:lvl7pPr>
            <a:lvl8pPr lvl="7">
              <a:lnSpc>
                <a:spcPct val="90000"/>
              </a:lnSpc>
              <a:spcBef>
                <a:spcPts val="0"/>
              </a:spcBef>
              <a:spcAft>
                <a:spcPts val="0"/>
              </a:spcAft>
              <a:buClr>
                <a:schemeClr val="lt1"/>
              </a:buClr>
              <a:buSzPts val="2400"/>
              <a:buNone/>
              <a:defRPr sz="2400"/>
            </a:lvl8pPr>
            <a:lvl9pPr lvl="8">
              <a:lnSpc>
                <a:spcPct val="90000"/>
              </a:lnSpc>
              <a:spcBef>
                <a:spcPts val="0"/>
              </a:spcBef>
              <a:spcAft>
                <a:spcPts val="0"/>
              </a:spcAft>
              <a:buClr>
                <a:schemeClr val="lt1"/>
              </a:buClr>
              <a:buSzPts val="2400"/>
              <a:buNone/>
              <a:defRPr sz="2400"/>
            </a:lvl9pPr>
          </a:lstStyle>
          <a:p/>
        </p:txBody>
      </p:sp>
      <p:sp>
        <p:nvSpPr>
          <p:cNvPr id="287" name="Google Shape;287;p24"/>
          <p:cNvSpPr txBox="1"/>
          <p:nvPr>
            <p:ph idx="20"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88" name="Google Shape;288;p24"/>
          <p:cNvSpPr txBox="1"/>
          <p:nvPr>
            <p:ph idx="21"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89" name="Google Shape;289;p24"/>
          <p:cNvSpPr txBox="1"/>
          <p:nvPr>
            <p:ph idx="22"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290" name="Google Shape;290;p24"/>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cards">
  <p:cSld name="CUSTOM_5">
    <p:spTree>
      <p:nvGrpSpPr>
        <p:cNvPr id="291" name="Shape 291"/>
        <p:cNvGrpSpPr/>
        <p:nvPr/>
      </p:nvGrpSpPr>
      <p:grpSpPr>
        <a:xfrm>
          <a:off x="0" y="0"/>
          <a:ext cx="0" cy="0"/>
          <a:chOff x="0" y="0"/>
          <a:chExt cx="0" cy="0"/>
        </a:xfrm>
      </p:grpSpPr>
      <p:sp>
        <p:nvSpPr>
          <p:cNvPr id="292" name="Google Shape;292;p25"/>
          <p:cNvSpPr/>
          <p:nvPr>
            <p:ph idx="2" type="pic"/>
          </p:nvPr>
        </p:nvSpPr>
        <p:spPr>
          <a:xfrm>
            <a:off x="469875" y="1995075"/>
            <a:ext cx="418800" cy="418800"/>
          </a:xfrm>
          <a:prstGeom prst="ellipse">
            <a:avLst/>
          </a:prstGeom>
          <a:noFill/>
          <a:ln>
            <a:noFill/>
          </a:ln>
        </p:spPr>
      </p:sp>
      <p:sp>
        <p:nvSpPr>
          <p:cNvPr id="293" name="Google Shape;293;p25"/>
          <p:cNvSpPr/>
          <p:nvPr>
            <p:ph idx="3" type="pic"/>
          </p:nvPr>
        </p:nvSpPr>
        <p:spPr>
          <a:xfrm>
            <a:off x="888450" y="1995075"/>
            <a:ext cx="418800" cy="418800"/>
          </a:xfrm>
          <a:prstGeom prst="ellipse">
            <a:avLst/>
          </a:prstGeom>
          <a:noFill/>
          <a:ln>
            <a:noFill/>
          </a:ln>
        </p:spPr>
      </p:sp>
      <p:sp>
        <p:nvSpPr>
          <p:cNvPr id="294" name="Google Shape;294;p25"/>
          <p:cNvSpPr/>
          <p:nvPr>
            <p:ph idx="4" type="pic"/>
          </p:nvPr>
        </p:nvSpPr>
        <p:spPr>
          <a:xfrm>
            <a:off x="1307025" y="1995075"/>
            <a:ext cx="418800" cy="418800"/>
          </a:xfrm>
          <a:prstGeom prst="ellipse">
            <a:avLst/>
          </a:prstGeom>
          <a:noFill/>
          <a:ln>
            <a:noFill/>
          </a:ln>
        </p:spPr>
      </p:sp>
      <p:sp>
        <p:nvSpPr>
          <p:cNvPr id="295" name="Google Shape;295;p25"/>
          <p:cNvSpPr/>
          <p:nvPr>
            <p:ph idx="5" type="pic"/>
          </p:nvPr>
        </p:nvSpPr>
        <p:spPr>
          <a:xfrm>
            <a:off x="469875" y="2413650"/>
            <a:ext cx="418800" cy="418800"/>
          </a:xfrm>
          <a:prstGeom prst="ellipse">
            <a:avLst/>
          </a:prstGeom>
          <a:noFill/>
          <a:ln>
            <a:noFill/>
          </a:ln>
        </p:spPr>
      </p:sp>
      <p:sp>
        <p:nvSpPr>
          <p:cNvPr id="296" name="Google Shape;296;p25"/>
          <p:cNvSpPr/>
          <p:nvPr>
            <p:ph idx="6" type="pic"/>
          </p:nvPr>
        </p:nvSpPr>
        <p:spPr>
          <a:xfrm>
            <a:off x="888450" y="2413650"/>
            <a:ext cx="418800" cy="418800"/>
          </a:xfrm>
          <a:prstGeom prst="ellipse">
            <a:avLst/>
          </a:prstGeom>
          <a:noFill/>
          <a:ln>
            <a:noFill/>
          </a:ln>
        </p:spPr>
      </p:sp>
      <p:sp>
        <p:nvSpPr>
          <p:cNvPr id="297" name="Google Shape;297;p25"/>
          <p:cNvSpPr/>
          <p:nvPr>
            <p:ph idx="7" type="pic"/>
          </p:nvPr>
        </p:nvSpPr>
        <p:spPr>
          <a:xfrm>
            <a:off x="1307025" y="2413650"/>
            <a:ext cx="418800" cy="418800"/>
          </a:xfrm>
          <a:prstGeom prst="ellipse">
            <a:avLst/>
          </a:prstGeom>
          <a:noFill/>
          <a:ln>
            <a:noFill/>
          </a:ln>
        </p:spPr>
      </p:sp>
      <p:sp>
        <p:nvSpPr>
          <p:cNvPr id="298" name="Google Shape;298;p25"/>
          <p:cNvSpPr/>
          <p:nvPr>
            <p:ph idx="8" type="pic"/>
          </p:nvPr>
        </p:nvSpPr>
        <p:spPr>
          <a:xfrm>
            <a:off x="3330700" y="1995075"/>
            <a:ext cx="418800" cy="418800"/>
          </a:xfrm>
          <a:prstGeom prst="ellipse">
            <a:avLst/>
          </a:prstGeom>
          <a:noFill/>
          <a:ln>
            <a:noFill/>
          </a:ln>
        </p:spPr>
      </p:sp>
      <p:sp>
        <p:nvSpPr>
          <p:cNvPr id="299" name="Google Shape;299;p25"/>
          <p:cNvSpPr/>
          <p:nvPr>
            <p:ph idx="9" type="pic"/>
          </p:nvPr>
        </p:nvSpPr>
        <p:spPr>
          <a:xfrm>
            <a:off x="3749275" y="1995075"/>
            <a:ext cx="418800" cy="418800"/>
          </a:xfrm>
          <a:prstGeom prst="ellipse">
            <a:avLst/>
          </a:prstGeom>
          <a:noFill/>
          <a:ln>
            <a:noFill/>
          </a:ln>
        </p:spPr>
      </p:sp>
      <p:sp>
        <p:nvSpPr>
          <p:cNvPr id="300" name="Google Shape;300;p25"/>
          <p:cNvSpPr/>
          <p:nvPr>
            <p:ph idx="13" type="pic"/>
          </p:nvPr>
        </p:nvSpPr>
        <p:spPr>
          <a:xfrm>
            <a:off x="4167850" y="1995075"/>
            <a:ext cx="418800" cy="418800"/>
          </a:xfrm>
          <a:prstGeom prst="ellipse">
            <a:avLst/>
          </a:prstGeom>
          <a:noFill/>
          <a:ln>
            <a:noFill/>
          </a:ln>
        </p:spPr>
      </p:sp>
      <p:sp>
        <p:nvSpPr>
          <p:cNvPr id="301" name="Google Shape;301;p25"/>
          <p:cNvSpPr/>
          <p:nvPr>
            <p:ph idx="14" type="pic"/>
          </p:nvPr>
        </p:nvSpPr>
        <p:spPr>
          <a:xfrm>
            <a:off x="3330700" y="2413650"/>
            <a:ext cx="418800" cy="418800"/>
          </a:xfrm>
          <a:prstGeom prst="ellipse">
            <a:avLst/>
          </a:prstGeom>
          <a:noFill/>
          <a:ln>
            <a:noFill/>
          </a:ln>
        </p:spPr>
      </p:sp>
      <p:sp>
        <p:nvSpPr>
          <p:cNvPr id="302" name="Google Shape;302;p25"/>
          <p:cNvSpPr/>
          <p:nvPr>
            <p:ph idx="15" type="pic"/>
          </p:nvPr>
        </p:nvSpPr>
        <p:spPr>
          <a:xfrm>
            <a:off x="3749275" y="2413650"/>
            <a:ext cx="418800" cy="418800"/>
          </a:xfrm>
          <a:prstGeom prst="ellipse">
            <a:avLst/>
          </a:prstGeom>
          <a:noFill/>
          <a:ln>
            <a:noFill/>
          </a:ln>
        </p:spPr>
      </p:sp>
      <p:sp>
        <p:nvSpPr>
          <p:cNvPr id="303" name="Google Shape;303;p25"/>
          <p:cNvSpPr/>
          <p:nvPr>
            <p:ph idx="16" type="pic"/>
          </p:nvPr>
        </p:nvSpPr>
        <p:spPr>
          <a:xfrm>
            <a:off x="4167850" y="2413650"/>
            <a:ext cx="418800" cy="418800"/>
          </a:xfrm>
          <a:prstGeom prst="ellipse">
            <a:avLst/>
          </a:prstGeom>
          <a:noFill/>
          <a:ln>
            <a:noFill/>
          </a:ln>
        </p:spPr>
      </p:sp>
      <p:sp>
        <p:nvSpPr>
          <p:cNvPr id="304" name="Google Shape;304;p25"/>
          <p:cNvSpPr/>
          <p:nvPr>
            <p:ph idx="17" type="pic"/>
          </p:nvPr>
        </p:nvSpPr>
        <p:spPr>
          <a:xfrm>
            <a:off x="469875" y="3832025"/>
            <a:ext cx="418800" cy="418800"/>
          </a:xfrm>
          <a:prstGeom prst="ellipse">
            <a:avLst/>
          </a:prstGeom>
          <a:noFill/>
          <a:ln>
            <a:noFill/>
          </a:ln>
        </p:spPr>
      </p:sp>
      <p:sp>
        <p:nvSpPr>
          <p:cNvPr id="305" name="Google Shape;305;p25"/>
          <p:cNvSpPr/>
          <p:nvPr>
            <p:ph idx="18" type="pic"/>
          </p:nvPr>
        </p:nvSpPr>
        <p:spPr>
          <a:xfrm>
            <a:off x="888450" y="3832025"/>
            <a:ext cx="418800" cy="418800"/>
          </a:xfrm>
          <a:prstGeom prst="ellipse">
            <a:avLst/>
          </a:prstGeom>
          <a:noFill/>
          <a:ln>
            <a:noFill/>
          </a:ln>
        </p:spPr>
      </p:sp>
      <p:sp>
        <p:nvSpPr>
          <p:cNvPr id="306" name="Google Shape;306;p25"/>
          <p:cNvSpPr/>
          <p:nvPr>
            <p:ph idx="19" type="pic"/>
          </p:nvPr>
        </p:nvSpPr>
        <p:spPr>
          <a:xfrm>
            <a:off x="1307025" y="3832025"/>
            <a:ext cx="418800" cy="418800"/>
          </a:xfrm>
          <a:prstGeom prst="ellipse">
            <a:avLst/>
          </a:prstGeom>
          <a:noFill/>
          <a:ln>
            <a:noFill/>
          </a:ln>
        </p:spPr>
      </p:sp>
      <p:sp>
        <p:nvSpPr>
          <p:cNvPr id="307" name="Google Shape;307;p25"/>
          <p:cNvSpPr/>
          <p:nvPr>
            <p:ph idx="20" type="pic"/>
          </p:nvPr>
        </p:nvSpPr>
        <p:spPr>
          <a:xfrm>
            <a:off x="469875" y="4250600"/>
            <a:ext cx="418800" cy="418800"/>
          </a:xfrm>
          <a:prstGeom prst="ellipse">
            <a:avLst/>
          </a:prstGeom>
          <a:noFill/>
          <a:ln>
            <a:noFill/>
          </a:ln>
        </p:spPr>
      </p:sp>
      <p:sp>
        <p:nvSpPr>
          <p:cNvPr id="308" name="Google Shape;308;p25"/>
          <p:cNvSpPr/>
          <p:nvPr>
            <p:ph idx="21" type="pic"/>
          </p:nvPr>
        </p:nvSpPr>
        <p:spPr>
          <a:xfrm>
            <a:off x="888450" y="4250600"/>
            <a:ext cx="418800" cy="418800"/>
          </a:xfrm>
          <a:prstGeom prst="ellipse">
            <a:avLst/>
          </a:prstGeom>
          <a:noFill/>
          <a:ln>
            <a:noFill/>
          </a:ln>
        </p:spPr>
      </p:sp>
      <p:sp>
        <p:nvSpPr>
          <p:cNvPr id="309" name="Google Shape;309;p25"/>
          <p:cNvSpPr/>
          <p:nvPr>
            <p:ph idx="22" type="pic"/>
          </p:nvPr>
        </p:nvSpPr>
        <p:spPr>
          <a:xfrm>
            <a:off x="1307025" y="4250600"/>
            <a:ext cx="418800" cy="418800"/>
          </a:xfrm>
          <a:prstGeom prst="ellipse">
            <a:avLst/>
          </a:prstGeom>
          <a:noFill/>
          <a:ln>
            <a:noFill/>
          </a:ln>
        </p:spPr>
      </p:sp>
      <p:sp>
        <p:nvSpPr>
          <p:cNvPr id="310" name="Google Shape;310;p25"/>
          <p:cNvSpPr/>
          <p:nvPr>
            <p:ph idx="23" type="pic"/>
          </p:nvPr>
        </p:nvSpPr>
        <p:spPr>
          <a:xfrm>
            <a:off x="3330700" y="3832025"/>
            <a:ext cx="418800" cy="418800"/>
          </a:xfrm>
          <a:prstGeom prst="ellipse">
            <a:avLst/>
          </a:prstGeom>
          <a:noFill/>
          <a:ln>
            <a:noFill/>
          </a:ln>
        </p:spPr>
      </p:sp>
      <p:sp>
        <p:nvSpPr>
          <p:cNvPr id="311" name="Google Shape;311;p25"/>
          <p:cNvSpPr/>
          <p:nvPr>
            <p:ph idx="24" type="pic"/>
          </p:nvPr>
        </p:nvSpPr>
        <p:spPr>
          <a:xfrm>
            <a:off x="3749275" y="3832025"/>
            <a:ext cx="418800" cy="418800"/>
          </a:xfrm>
          <a:prstGeom prst="ellipse">
            <a:avLst/>
          </a:prstGeom>
          <a:noFill/>
          <a:ln>
            <a:noFill/>
          </a:ln>
        </p:spPr>
      </p:sp>
      <p:sp>
        <p:nvSpPr>
          <p:cNvPr id="312" name="Google Shape;312;p25"/>
          <p:cNvSpPr/>
          <p:nvPr>
            <p:ph idx="25" type="pic"/>
          </p:nvPr>
        </p:nvSpPr>
        <p:spPr>
          <a:xfrm>
            <a:off x="4167850" y="3832025"/>
            <a:ext cx="418800" cy="418800"/>
          </a:xfrm>
          <a:prstGeom prst="ellipse">
            <a:avLst/>
          </a:prstGeom>
          <a:noFill/>
          <a:ln>
            <a:noFill/>
          </a:ln>
        </p:spPr>
      </p:sp>
      <p:sp>
        <p:nvSpPr>
          <p:cNvPr id="313" name="Google Shape;313;p25"/>
          <p:cNvSpPr/>
          <p:nvPr>
            <p:ph idx="26" type="pic"/>
          </p:nvPr>
        </p:nvSpPr>
        <p:spPr>
          <a:xfrm>
            <a:off x="3330700" y="4250600"/>
            <a:ext cx="418800" cy="418800"/>
          </a:xfrm>
          <a:prstGeom prst="ellipse">
            <a:avLst/>
          </a:prstGeom>
          <a:noFill/>
          <a:ln>
            <a:noFill/>
          </a:ln>
        </p:spPr>
      </p:sp>
      <p:sp>
        <p:nvSpPr>
          <p:cNvPr id="314" name="Google Shape;314;p25"/>
          <p:cNvSpPr/>
          <p:nvPr>
            <p:ph idx="27" type="pic"/>
          </p:nvPr>
        </p:nvSpPr>
        <p:spPr>
          <a:xfrm>
            <a:off x="3749275" y="4250600"/>
            <a:ext cx="418800" cy="418800"/>
          </a:xfrm>
          <a:prstGeom prst="ellipse">
            <a:avLst/>
          </a:prstGeom>
          <a:noFill/>
          <a:ln>
            <a:noFill/>
          </a:ln>
        </p:spPr>
      </p:sp>
      <p:sp>
        <p:nvSpPr>
          <p:cNvPr id="315" name="Google Shape;315;p25"/>
          <p:cNvSpPr/>
          <p:nvPr>
            <p:ph idx="28" type="pic"/>
          </p:nvPr>
        </p:nvSpPr>
        <p:spPr>
          <a:xfrm>
            <a:off x="4167850" y="4250600"/>
            <a:ext cx="418800" cy="418800"/>
          </a:xfrm>
          <a:prstGeom prst="ellipse">
            <a:avLst/>
          </a:prstGeom>
          <a:noFill/>
          <a:ln>
            <a:noFill/>
          </a:ln>
        </p:spPr>
      </p:sp>
      <p:sp>
        <p:nvSpPr>
          <p:cNvPr id="316" name="Google Shape;316;p25"/>
          <p:cNvSpPr txBox="1"/>
          <p:nvPr>
            <p:ph type="title"/>
          </p:nvPr>
        </p:nvSpPr>
        <p:spPr>
          <a:xfrm>
            <a:off x="469875" y="1570725"/>
            <a:ext cx="2229000" cy="293100"/>
          </a:xfrm>
          <a:prstGeom prst="rect">
            <a:avLst/>
          </a:prstGeom>
        </p:spPr>
        <p:txBody>
          <a:bodyPr anchorCtr="0" anchor="t" bIns="0" lIns="0" spcFirstLastPara="1" rIns="91425" wrap="square" tIns="0">
            <a:noAutofit/>
          </a:bodyPr>
          <a:lstStyle>
            <a:lvl1pPr lvl="0">
              <a:spcBef>
                <a:spcPts val="0"/>
              </a:spcBef>
              <a:spcAft>
                <a:spcPts val="0"/>
              </a:spcAft>
              <a:buSzPts val="1800"/>
              <a:buFont typeface="Poppins"/>
              <a:buNone/>
              <a:defRPr b="1" sz="1800">
                <a:latin typeface="Poppins"/>
                <a:ea typeface="Poppins"/>
                <a:cs typeface="Poppins"/>
                <a:sym typeface="Poppins"/>
              </a:defRPr>
            </a:lvl1pPr>
            <a:lvl2pPr lvl="1">
              <a:spcBef>
                <a:spcPts val="0"/>
              </a:spcBef>
              <a:spcAft>
                <a:spcPts val="0"/>
              </a:spcAft>
              <a:buClr>
                <a:schemeClr val="lt1"/>
              </a:buClr>
              <a:buSzPts val="2400"/>
              <a:buFont typeface="Poppins"/>
              <a:buNone/>
              <a:defRPr b="1" sz="2400">
                <a:latin typeface="Poppins"/>
                <a:ea typeface="Poppins"/>
                <a:cs typeface="Poppins"/>
                <a:sym typeface="Poppins"/>
              </a:defRPr>
            </a:lvl2pPr>
            <a:lvl3pPr lvl="2">
              <a:spcBef>
                <a:spcPts val="0"/>
              </a:spcBef>
              <a:spcAft>
                <a:spcPts val="0"/>
              </a:spcAft>
              <a:buClr>
                <a:schemeClr val="lt1"/>
              </a:buClr>
              <a:buSzPts val="2400"/>
              <a:buFont typeface="Poppins"/>
              <a:buNone/>
              <a:defRPr b="1" sz="2400">
                <a:latin typeface="Poppins"/>
                <a:ea typeface="Poppins"/>
                <a:cs typeface="Poppins"/>
                <a:sym typeface="Poppins"/>
              </a:defRPr>
            </a:lvl3pPr>
            <a:lvl4pPr lvl="3">
              <a:spcBef>
                <a:spcPts val="0"/>
              </a:spcBef>
              <a:spcAft>
                <a:spcPts val="0"/>
              </a:spcAft>
              <a:buClr>
                <a:schemeClr val="lt1"/>
              </a:buClr>
              <a:buSzPts val="2400"/>
              <a:buFont typeface="Poppins"/>
              <a:buNone/>
              <a:defRPr b="1" sz="2400">
                <a:latin typeface="Poppins"/>
                <a:ea typeface="Poppins"/>
                <a:cs typeface="Poppins"/>
                <a:sym typeface="Poppins"/>
              </a:defRPr>
            </a:lvl4pPr>
            <a:lvl5pPr lvl="4">
              <a:spcBef>
                <a:spcPts val="0"/>
              </a:spcBef>
              <a:spcAft>
                <a:spcPts val="0"/>
              </a:spcAft>
              <a:buClr>
                <a:schemeClr val="lt1"/>
              </a:buClr>
              <a:buSzPts val="2400"/>
              <a:buFont typeface="Poppins"/>
              <a:buNone/>
              <a:defRPr b="1" sz="2400">
                <a:latin typeface="Poppins"/>
                <a:ea typeface="Poppins"/>
                <a:cs typeface="Poppins"/>
                <a:sym typeface="Poppins"/>
              </a:defRPr>
            </a:lvl5pPr>
            <a:lvl6pPr lvl="5">
              <a:spcBef>
                <a:spcPts val="0"/>
              </a:spcBef>
              <a:spcAft>
                <a:spcPts val="0"/>
              </a:spcAft>
              <a:buClr>
                <a:schemeClr val="lt1"/>
              </a:buClr>
              <a:buSzPts val="2400"/>
              <a:buFont typeface="Poppins"/>
              <a:buNone/>
              <a:defRPr b="1" sz="2400">
                <a:latin typeface="Poppins"/>
                <a:ea typeface="Poppins"/>
                <a:cs typeface="Poppins"/>
                <a:sym typeface="Poppins"/>
              </a:defRPr>
            </a:lvl6pPr>
            <a:lvl7pPr lvl="6">
              <a:spcBef>
                <a:spcPts val="0"/>
              </a:spcBef>
              <a:spcAft>
                <a:spcPts val="0"/>
              </a:spcAft>
              <a:buClr>
                <a:schemeClr val="lt1"/>
              </a:buClr>
              <a:buSzPts val="2400"/>
              <a:buFont typeface="Poppins"/>
              <a:buNone/>
              <a:defRPr b="1" sz="2400">
                <a:latin typeface="Poppins"/>
                <a:ea typeface="Poppins"/>
                <a:cs typeface="Poppins"/>
                <a:sym typeface="Poppins"/>
              </a:defRPr>
            </a:lvl7pPr>
            <a:lvl8pPr lvl="7">
              <a:spcBef>
                <a:spcPts val="0"/>
              </a:spcBef>
              <a:spcAft>
                <a:spcPts val="0"/>
              </a:spcAft>
              <a:buClr>
                <a:schemeClr val="lt1"/>
              </a:buClr>
              <a:buSzPts val="2400"/>
              <a:buFont typeface="Poppins"/>
              <a:buNone/>
              <a:defRPr b="1" sz="2400">
                <a:latin typeface="Poppins"/>
                <a:ea typeface="Poppins"/>
                <a:cs typeface="Poppins"/>
                <a:sym typeface="Poppins"/>
              </a:defRPr>
            </a:lvl8pPr>
            <a:lvl9pPr lvl="8">
              <a:spcBef>
                <a:spcPts val="0"/>
              </a:spcBef>
              <a:spcAft>
                <a:spcPts val="0"/>
              </a:spcAft>
              <a:buClr>
                <a:schemeClr val="lt1"/>
              </a:buClr>
              <a:buSzPts val="2400"/>
              <a:buFont typeface="Poppins"/>
              <a:buNone/>
              <a:defRPr b="1" sz="2400">
                <a:latin typeface="Poppins"/>
                <a:ea typeface="Poppins"/>
                <a:cs typeface="Poppins"/>
                <a:sym typeface="Poppins"/>
              </a:defRPr>
            </a:lvl9pPr>
          </a:lstStyle>
          <a:p/>
        </p:txBody>
      </p:sp>
      <p:sp>
        <p:nvSpPr>
          <p:cNvPr id="317" name="Google Shape;317;p25"/>
          <p:cNvSpPr txBox="1"/>
          <p:nvPr>
            <p:ph idx="29" type="title"/>
          </p:nvPr>
        </p:nvSpPr>
        <p:spPr>
          <a:xfrm>
            <a:off x="469875" y="3406431"/>
            <a:ext cx="2229000" cy="293100"/>
          </a:xfrm>
          <a:prstGeom prst="rect">
            <a:avLst/>
          </a:prstGeom>
        </p:spPr>
        <p:txBody>
          <a:bodyPr anchorCtr="0" anchor="t" bIns="0" lIns="0" spcFirstLastPara="1" rIns="91425" wrap="square" tIns="0">
            <a:noAutofit/>
          </a:bodyPr>
          <a:lstStyle>
            <a:lvl1pPr lvl="0">
              <a:spcBef>
                <a:spcPts val="0"/>
              </a:spcBef>
              <a:spcAft>
                <a:spcPts val="0"/>
              </a:spcAft>
              <a:buSzPts val="1800"/>
              <a:buFont typeface="Poppins"/>
              <a:buNone/>
              <a:defRPr b="1" sz="1800">
                <a:latin typeface="Poppins"/>
                <a:ea typeface="Poppins"/>
                <a:cs typeface="Poppins"/>
                <a:sym typeface="Poppins"/>
              </a:defRPr>
            </a:lvl1pPr>
            <a:lvl2pPr lvl="1">
              <a:spcBef>
                <a:spcPts val="0"/>
              </a:spcBef>
              <a:spcAft>
                <a:spcPts val="0"/>
              </a:spcAft>
              <a:buClr>
                <a:schemeClr val="lt1"/>
              </a:buClr>
              <a:buSzPts val="2400"/>
              <a:buFont typeface="Poppins"/>
              <a:buNone/>
              <a:defRPr b="1" sz="2400">
                <a:latin typeface="Poppins"/>
                <a:ea typeface="Poppins"/>
                <a:cs typeface="Poppins"/>
                <a:sym typeface="Poppins"/>
              </a:defRPr>
            </a:lvl2pPr>
            <a:lvl3pPr lvl="2">
              <a:spcBef>
                <a:spcPts val="0"/>
              </a:spcBef>
              <a:spcAft>
                <a:spcPts val="0"/>
              </a:spcAft>
              <a:buClr>
                <a:schemeClr val="lt1"/>
              </a:buClr>
              <a:buSzPts val="2400"/>
              <a:buFont typeface="Poppins"/>
              <a:buNone/>
              <a:defRPr b="1" sz="2400">
                <a:latin typeface="Poppins"/>
                <a:ea typeface="Poppins"/>
                <a:cs typeface="Poppins"/>
                <a:sym typeface="Poppins"/>
              </a:defRPr>
            </a:lvl3pPr>
            <a:lvl4pPr lvl="3">
              <a:spcBef>
                <a:spcPts val="0"/>
              </a:spcBef>
              <a:spcAft>
                <a:spcPts val="0"/>
              </a:spcAft>
              <a:buClr>
                <a:schemeClr val="lt1"/>
              </a:buClr>
              <a:buSzPts val="2400"/>
              <a:buFont typeface="Poppins"/>
              <a:buNone/>
              <a:defRPr b="1" sz="2400">
                <a:latin typeface="Poppins"/>
                <a:ea typeface="Poppins"/>
                <a:cs typeface="Poppins"/>
                <a:sym typeface="Poppins"/>
              </a:defRPr>
            </a:lvl4pPr>
            <a:lvl5pPr lvl="4">
              <a:spcBef>
                <a:spcPts val="0"/>
              </a:spcBef>
              <a:spcAft>
                <a:spcPts val="0"/>
              </a:spcAft>
              <a:buClr>
                <a:schemeClr val="lt1"/>
              </a:buClr>
              <a:buSzPts val="2400"/>
              <a:buFont typeface="Poppins"/>
              <a:buNone/>
              <a:defRPr b="1" sz="2400">
                <a:latin typeface="Poppins"/>
                <a:ea typeface="Poppins"/>
                <a:cs typeface="Poppins"/>
                <a:sym typeface="Poppins"/>
              </a:defRPr>
            </a:lvl5pPr>
            <a:lvl6pPr lvl="5">
              <a:spcBef>
                <a:spcPts val="0"/>
              </a:spcBef>
              <a:spcAft>
                <a:spcPts val="0"/>
              </a:spcAft>
              <a:buClr>
                <a:schemeClr val="lt1"/>
              </a:buClr>
              <a:buSzPts val="2400"/>
              <a:buFont typeface="Poppins"/>
              <a:buNone/>
              <a:defRPr b="1" sz="2400">
                <a:latin typeface="Poppins"/>
                <a:ea typeface="Poppins"/>
                <a:cs typeface="Poppins"/>
                <a:sym typeface="Poppins"/>
              </a:defRPr>
            </a:lvl6pPr>
            <a:lvl7pPr lvl="6">
              <a:spcBef>
                <a:spcPts val="0"/>
              </a:spcBef>
              <a:spcAft>
                <a:spcPts val="0"/>
              </a:spcAft>
              <a:buClr>
                <a:schemeClr val="lt1"/>
              </a:buClr>
              <a:buSzPts val="2400"/>
              <a:buFont typeface="Poppins"/>
              <a:buNone/>
              <a:defRPr b="1" sz="2400">
                <a:latin typeface="Poppins"/>
                <a:ea typeface="Poppins"/>
                <a:cs typeface="Poppins"/>
                <a:sym typeface="Poppins"/>
              </a:defRPr>
            </a:lvl7pPr>
            <a:lvl8pPr lvl="7">
              <a:spcBef>
                <a:spcPts val="0"/>
              </a:spcBef>
              <a:spcAft>
                <a:spcPts val="0"/>
              </a:spcAft>
              <a:buClr>
                <a:schemeClr val="lt1"/>
              </a:buClr>
              <a:buSzPts val="2400"/>
              <a:buFont typeface="Poppins"/>
              <a:buNone/>
              <a:defRPr b="1" sz="2400">
                <a:latin typeface="Poppins"/>
                <a:ea typeface="Poppins"/>
                <a:cs typeface="Poppins"/>
                <a:sym typeface="Poppins"/>
              </a:defRPr>
            </a:lvl8pPr>
            <a:lvl9pPr lvl="8">
              <a:spcBef>
                <a:spcPts val="0"/>
              </a:spcBef>
              <a:spcAft>
                <a:spcPts val="0"/>
              </a:spcAft>
              <a:buClr>
                <a:schemeClr val="lt1"/>
              </a:buClr>
              <a:buSzPts val="2400"/>
              <a:buFont typeface="Poppins"/>
              <a:buNone/>
              <a:defRPr b="1" sz="2400">
                <a:latin typeface="Poppins"/>
                <a:ea typeface="Poppins"/>
                <a:cs typeface="Poppins"/>
                <a:sym typeface="Poppins"/>
              </a:defRPr>
            </a:lvl9pPr>
          </a:lstStyle>
          <a:p/>
        </p:txBody>
      </p:sp>
      <p:sp>
        <p:nvSpPr>
          <p:cNvPr id="318" name="Google Shape;318;p25"/>
          <p:cNvSpPr txBox="1"/>
          <p:nvPr>
            <p:ph idx="30" type="title"/>
          </p:nvPr>
        </p:nvSpPr>
        <p:spPr>
          <a:xfrm>
            <a:off x="3330700" y="3406431"/>
            <a:ext cx="2229000" cy="293100"/>
          </a:xfrm>
          <a:prstGeom prst="rect">
            <a:avLst/>
          </a:prstGeom>
        </p:spPr>
        <p:txBody>
          <a:bodyPr anchorCtr="0" anchor="t" bIns="0" lIns="0" spcFirstLastPara="1" rIns="91425" wrap="square" tIns="0">
            <a:noAutofit/>
          </a:bodyPr>
          <a:lstStyle>
            <a:lvl1pPr lvl="0">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1pPr>
            <a:lvl2pPr lvl="1">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2pPr>
            <a:lvl3pPr lvl="2">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3pPr>
            <a:lvl4pPr lvl="3">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4pPr>
            <a:lvl5pPr lvl="4">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5pPr>
            <a:lvl6pPr lvl="5">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6pPr>
            <a:lvl7pPr lvl="6">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7pPr>
            <a:lvl8pPr lvl="7">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8pPr>
            <a:lvl9pPr lvl="8">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9pPr>
          </a:lstStyle>
          <a:p/>
        </p:txBody>
      </p:sp>
      <p:sp>
        <p:nvSpPr>
          <p:cNvPr id="319" name="Google Shape;319;p25"/>
          <p:cNvSpPr txBox="1"/>
          <p:nvPr>
            <p:ph idx="31" type="title"/>
          </p:nvPr>
        </p:nvSpPr>
        <p:spPr>
          <a:xfrm>
            <a:off x="3330700" y="1570725"/>
            <a:ext cx="2229000" cy="293100"/>
          </a:xfrm>
          <a:prstGeom prst="rect">
            <a:avLst/>
          </a:prstGeom>
        </p:spPr>
        <p:txBody>
          <a:bodyPr anchorCtr="0" anchor="t" bIns="0" lIns="0" spcFirstLastPara="1" rIns="91425" wrap="square" tIns="0">
            <a:noAutofit/>
          </a:bodyPr>
          <a:lstStyle>
            <a:lvl1pPr lvl="0">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1pPr>
            <a:lvl2pPr lvl="1">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2pPr>
            <a:lvl3pPr lvl="2">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3pPr>
            <a:lvl4pPr lvl="3">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4pPr>
            <a:lvl5pPr lvl="4">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5pPr>
            <a:lvl6pPr lvl="5">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6pPr>
            <a:lvl7pPr lvl="6">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7pPr>
            <a:lvl8pPr lvl="7">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8pPr>
            <a:lvl9pPr lvl="8">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9pPr>
          </a:lstStyle>
          <a:p/>
        </p:txBody>
      </p:sp>
      <p:sp>
        <p:nvSpPr>
          <p:cNvPr id="320" name="Google Shape;320;p25"/>
          <p:cNvSpPr txBox="1"/>
          <p:nvPr>
            <p:ph idx="32" type="title"/>
          </p:nvPr>
        </p:nvSpPr>
        <p:spPr>
          <a:xfrm>
            <a:off x="283475" y="433737"/>
            <a:ext cx="43824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SzPts val="2400"/>
              <a:buNone/>
              <a:defRPr sz="2400"/>
            </a:lvl1pPr>
            <a:lvl2pPr lvl="1">
              <a:lnSpc>
                <a:spcPct val="90000"/>
              </a:lnSpc>
              <a:spcBef>
                <a:spcPts val="0"/>
              </a:spcBef>
              <a:spcAft>
                <a:spcPts val="0"/>
              </a:spcAft>
              <a:buClr>
                <a:schemeClr val="lt1"/>
              </a:buClr>
              <a:buSzPts val="2400"/>
              <a:buNone/>
              <a:defRPr sz="2400"/>
            </a:lvl2pPr>
            <a:lvl3pPr lvl="2">
              <a:lnSpc>
                <a:spcPct val="90000"/>
              </a:lnSpc>
              <a:spcBef>
                <a:spcPts val="0"/>
              </a:spcBef>
              <a:spcAft>
                <a:spcPts val="0"/>
              </a:spcAft>
              <a:buClr>
                <a:schemeClr val="lt1"/>
              </a:buClr>
              <a:buSzPts val="2400"/>
              <a:buNone/>
              <a:defRPr sz="2400"/>
            </a:lvl3pPr>
            <a:lvl4pPr lvl="3">
              <a:lnSpc>
                <a:spcPct val="90000"/>
              </a:lnSpc>
              <a:spcBef>
                <a:spcPts val="0"/>
              </a:spcBef>
              <a:spcAft>
                <a:spcPts val="0"/>
              </a:spcAft>
              <a:buClr>
                <a:schemeClr val="lt1"/>
              </a:buClr>
              <a:buSzPts val="2400"/>
              <a:buNone/>
              <a:defRPr sz="2400"/>
            </a:lvl4pPr>
            <a:lvl5pPr lvl="4">
              <a:lnSpc>
                <a:spcPct val="90000"/>
              </a:lnSpc>
              <a:spcBef>
                <a:spcPts val="0"/>
              </a:spcBef>
              <a:spcAft>
                <a:spcPts val="0"/>
              </a:spcAft>
              <a:buClr>
                <a:schemeClr val="lt1"/>
              </a:buClr>
              <a:buSzPts val="2400"/>
              <a:buNone/>
              <a:defRPr sz="2400"/>
            </a:lvl5pPr>
            <a:lvl6pPr lvl="5">
              <a:lnSpc>
                <a:spcPct val="90000"/>
              </a:lnSpc>
              <a:spcBef>
                <a:spcPts val="0"/>
              </a:spcBef>
              <a:spcAft>
                <a:spcPts val="0"/>
              </a:spcAft>
              <a:buClr>
                <a:schemeClr val="lt1"/>
              </a:buClr>
              <a:buSzPts val="2400"/>
              <a:buNone/>
              <a:defRPr sz="2400"/>
            </a:lvl6pPr>
            <a:lvl7pPr lvl="6">
              <a:lnSpc>
                <a:spcPct val="90000"/>
              </a:lnSpc>
              <a:spcBef>
                <a:spcPts val="0"/>
              </a:spcBef>
              <a:spcAft>
                <a:spcPts val="0"/>
              </a:spcAft>
              <a:buClr>
                <a:schemeClr val="lt1"/>
              </a:buClr>
              <a:buSzPts val="2400"/>
              <a:buNone/>
              <a:defRPr sz="2400"/>
            </a:lvl7pPr>
            <a:lvl8pPr lvl="7">
              <a:lnSpc>
                <a:spcPct val="90000"/>
              </a:lnSpc>
              <a:spcBef>
                <a:spcPts val="0"/>
              </a:spcBef>
              <a:spcAft>
                <a:spcPts val="0"/>
              </a:spcAft>
              <a:buClr>
                <a:schemeClr val="lt1"/>
              </a:buClr>
              <a:buSzPts val="2400"/>
              <a:buNone/>
              <a:defRPr sz="2400"/>
            </a:lvl8pPr>
            <a:lvl9pPr lvl="8">
              <a:lnSpc>
                <a:spcPct val="90000"/>
              </a:lnSpc>
              <a:spcBef>
                <a:spcPts val="0"/>
              </a:spcBef>
              <a:spcAft>
                <a:spcPts val="0"/>
              </a:spcAft>
              <a:buClr>
                <a:schemeClr val="lt1"/>
              </a:buClr>
              <a:buSzPts val="2400"/>
              <a:buNone/>
              <a:defRPr sz="2400"/>
            </a:lvl9pPr>
          </a:lstStyle>
          <a:p/>
        </p:txBody>
      </p:sp>
      <p:sp>
        <p:nvSpPr>
          <p:cNvPr id="321" name="Google Shape;321;p25"/>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22" name="Google Shape;322;p25"/>
          <p:cNvSpPr txBox="1"/>
          <p:nvPr>
            <p:ph idx="33"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23" name="Google Shape;323;p25"/>
          <p:cNvSpPr txBox="1"/>
          <p:nvPr>
            <p:ph idx="34"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324" name="Google Shape;324;p25"/>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cards - Alt 1">
  <p:cSld name="CUSTOM_6">
    <p:spTree>
      <p:nvGrpSpPr>
        <p:cNvPr id="325" name="Shape 325"/>
        <p:cNvGrpSpPr/>
        <p:nvPr/>
      </p:nvGrpSpPr>
      <p:grpSpPr>
        <a:xfrm>
          <a:off x="0" y="0"/>
          <a:ext cx="0" cy="0"/>
          <a:chOff x="0" y="0"/>
          <a:chExt cx="0" cy="0"/>
        </a:xfrm>
      </p:grpSpPr>
      <p:pic>
        <p:nvPicPr>
          <p:cNvPr id="326" name="Google Shape;326;p26"/>
          <p:cNvPicPr preferRelativeResize="0"/>
          <p:nvPr/>
        </p:nvPicPr>
        <p:blipFill rotWithShape="1">
          <a:blip r:embed="rId2">
            <a:alphaModFix/>
          </a:blip>
          <a:srcRect b="39660" l="32510" r="27293" t="0"/>
          <a:stretch/>
        </p:blipFill>
        <p:spPr>
          <a:xfrm>
            <a:off x="1701300" y="1641428"/>
            <a:ext cx="653100" cy="653400"/>
          </a:xfrm>
          <a:prstGeom prst="ellipse">
            <a:avLst/>
          </a:prstGeom>
          <a:noFill/>
          <a:ln>
            <a:noFill/>
          </a:ln>
        </p:spPr>
      </p:pic>
      <p:sp>
        <p:nvSpPr>
          <p:cNvPr id="327" name="Google Shape;327;p26"/>
          <p:cNvSpPr/>
          <p:nvPr>
            <p:ph idx="2" type="pic"/>
          </p:nvPr>
        </p:nvSpPr>
        <p:spPr>
          <a:xfrm>
            <a:off x="1701300" y="1641575"/>
            <a:ext cx="653100" cy="653100"/>
          </a:xfrm>
          <a:prstGeom prst="ellipse">
            <a:avLst/>
          </a:prstGeom>
          <a:noFill/>
          <a:ln>
            <a:noFill/>
          </a:ln>
        </p:spPr>
      </p:sp>
      <p:sp>
        <p:nvSpPr>
          <p:cNvPr id="328" name="Google Shape;328;p26"/>
          <p:cNvSpPr txBox="1"/>
          <p:nvPr>
            <p:ph idx="1" type="subTitle"/>
          </p:nvPr>
        </p:nvSpPr>
        <p:spPr>
          <a:xfrm>
            <a:off x="425050" y="1713878"/>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329" name="Google Shape;329;p26"/>
          <p:cNvSpPr txBox="1"/>
          <p:nvPr>
            <p:ph idx="3" type="subTitle"/>
          </p:nvPr>
        </p:nvSpPr>
        <p:spPr>
          <a:xfrm>
            <a:off x="425050" y="2028155"/>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pic>
        <p:nvPicPr>
          <p:cNvPr id="330" name="Google Shape;330;p26"/>
          <p:cNvPicPr preferRelativeResize="0"/>
          <p:nvPr/>
        </p:nvPicPr>
        <p:blipFill rotWithShape="1">
          <a:blip r:embed="rId2">
            <a:alphaModFix/>
          </a:blip>
          <a:srcRect b="39660" l="32510" r="27293" t="0"/>
          <a:stretch/>
        </p:blipFill>
        <p:spPr>
          <a:xfrm>
            <a:off x="4206300" y="1641428"/>
            <a:ext cx="653100" cy="653400"/>
          </a:xfrm>
          <a:prstGeom prst="ellipse">
            <a:avLst/>
          </a:prstGeom>
          <a:noFill/>
          <a:ln>
            <a:noFill/>
          </a:ln>
        </p:spPr>
      </p:pic>
      <p:sp>
        <p:nvSpPr>
          <p:cNvPr id="331" name="Google Shape;331;p26"/>
          <p:cNvSpPr/>
          <p:nvPr>
            <p:ph idx="4" type="pic"/>
          </p:nvPr>
        </p:nvSpPr>
        <p:spPr>
          <a:xfrm>
            <a:off x="4206300" y="1641575"/>
            <a:ext cx="653100" cy="653100"/>
          </a:xfrm>
          <a:prstGeom prst="ellipse">
            <a:avLst/>
          </a:prstGeom>
          <a:noFill/>
          <a:ln>
            <a:noFill/>
          </a:ln>
        </p:spPr>
      </p:sp>
      <p:sp>
        <p:nvSpPr>
          <p:cNvPr id="332" name="Google Shape;332;p26"/>
          <p:cNvSpPr txBox="1"/>
          <p:nvPr>
            <p:ph idx="5" type="subTitle"/>
          </p:nvPr>
        </p:nvSpPr>
        <p:spPr>
          <a:xfrm>
            <a:off x="2930050" y="1713878"/>
            <a:ext cx="1514700" cy="288300"/>
          </a:xfrm>
          <a:prstGeom prst="rect">
            <a:avLst/>
          </a:prstGeom>
        </p:spPr>
        <p:txBody>
          <a:bodyPr anchorCtr="0" anchor="b" bIns="0" lIns="0" spcFirstLastPara="1" rIns="91425" wrap="square" tIns="91425">
            <a:noAutofit/>
          </a:bodyPr>
          <a:lstStyle>
            <a:lvl1pPr lvl="0">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333" name="Google Shape;333;p26"/>
          <p:cNvSpPr txBox="1"/>
          <p:nvPr>
            <p:ph idx="6" type="subTitle"/>
          </p:nvPr>
        </p:nvSpPr>
        <p:spPr>
          <a:xfrm>
            <a:off x="2930050" y="2028155"/>
            <a:ext cx="1230000" cy="3693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900"/>
              <a:buFont typeface="Urbanist Medium"/>
              <a:buNone/>
              <a:defRPr sz="900">
                <a:solidFill>
                  <a:schemeClr val="dk1"/>
                </a:solidFill>
              </a:defRPr>
            </a:lvl1pPr>
            <a:lvl2pPr lvl="1">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2pPr>
            <a:lvl3pPr lvl="2">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3pPr>
            <a:lvl4pPr lvl="3">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4pPr>
            <a:lvl5pPr lvl="4">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5pPr>
            <a:lvl6pPr lvl="5">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6pPr>
            <a:lvl7pPr lvl="6">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7pPr>
            <a:lvl8pPr lvl="7">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8pPr>
            <a:lvl9pPr lvl="8">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9pPr>
          </a:lstStyle>
          <a:p/>
        </p:txBody>
      </p:sp>
      <p:pic>
        <p:nvPicPr>
          <p:cNvPr id="334" name="Google Shape;334;p26"/>
          <p:cNvPicPr preferRelativeResize="0"/>
          <p:nvPr/>
        </p:nvPicPr>
        <p:blipFill rotWithShape="1">
          <a:blip r:embed="rId2">
            <a:alphaModFix/>
          </a:blip>
          <a:srcRect b="39660" l="32510" r="27293" t="0"/>
          <a:stretch/>
        </p:blipFill>
        <p:spPr>
          <a:xfrm>
            <a:off x="6711300" y="1641428"/>
            <a:ext cx="653100" cy="653400"/>
          </a:xfrm>
          <a:prstGeom prst="ellipse">
            <a:avLst/>
          </a:prstGeom>
          <a:noFill/>
          <a:ln>
            <a:noFill/>
          </a:ln>
        </p:spPr>
      </p:pic>
      <p:sp>
        <p:nvSpPr>
          <p:cNvPr id="335" name="Google Shape;335;p26"/>
          <p:cNvSpPr/>
          <p:nvPr>
            <p:ph idx="7" type="pic"/>
          </p:nvPr>
        </p:nvSpPr>
        <p:spPr>
          <a:xfrm>
            <a:off x="6711300" y="1641575"/>
            <a:ext cx="653100" cy="653100"/>
          </a:xfrm>
          <a:prstGeom prst="ellipse">
            <a:avLst/>
          </a:prstGeom>
          <a:noFill/>
          <a:ln>
            <a:noFill/>
          </a:ln>
        </p:spPr>
      </p:sp>
      <p:sp>
        <p:nvSpPr>
          <p:cNvPr id="336" name="Google Shape;336;p26"/>
          <p:cNvSpPr txBox="1"/>
          <p:nvPr>
            <p:ph idx="8" type="subTitle"/>
          </p:nvPr>
        </p:nvSpPr>
        <p:spPr>
          <a:xfrm>
            <a:off x="5435050" y="1713878"/>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337" name="Google Shape;337;p26"/>
          <p:cNvSpPr txBox="1"/>
          <p:nvPr>
            <p:ph idx="9" type="subTitle"/>
          </p:nvPr>
        </p:nvSpPr>
        <p:spPr>
          <a:xfrm>
            <a:off x="5435050" y="2028155"/>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pic>
        <p:nvPicPr>
          <p:cNvPr id="338" name="Google Shape;338;p26"/>
          <p:cNvPicPr preferRelativeResize="0"/>
          <p:nvPr/>
        </p:nvPicPr>
        <p:blipFill rotWithShape="1">
          <a:blip r:embed="rId2">
            <a:alphaModFix/>
          </a:blip>
          <a:srcRect b="39660" l="32510" r="27293" t="0"/>
          <a:stretch/>
        </p:blipFill>
        <p:spPr>
          <a:xfrm>
            <a:off x="1701300" y="2749328"/>
            <a:ext cx="653100" cy="653400"/>
          </a:xfrm>
          <a:prstGeom prst="ellipse">
            <a:avLst/>
          </a:prstGeom>
          <a:noFill/>
          <a:ln>
            <a:noFill/>
          </a:ln>
        </p:spPr>
      </p:pic>
      <p:sp>
        <p:nvSpPr>
          <p:cNvPr id="339" name="Google Shape;339;p26"/>
          <p:cNvSpPr/>
          <p:nvPr>
            <p:ph idx="13" type="pic"/>
          </p:nvPr>
        </p:nvSpPr>
        <p:spPr>
          <a:xfrm>
            <a:off x="1701300" y="2749475"/>
            <a:ext cx="653100" cy="653100"/>
          </a:xfrm>
          <a:prstGeom prst="ellipse">
            <a:avLst/>
          </a:prstGeom>
          <a:noFill/>
          <a:ln>
            <a:noFill/>
          </a:ln>
        </p:spPr>
      </p:sp>
      <p:sp>
        <p:nvSpPr>
          <p:cNvPr id="340" name="Google Shape;340;p26"/>
          <p:cNvSpPr txBox="1"/>
          <p:nvPr>
            <p:ph idx="14" type="subTitle"/>
          </p:nvPr>
        </p:nvSpPr>
        <p:spPr>
          <a:xfrm>
            <a:off x="425050" y="2821778"/>
            <a:ext cx="1514700" cy="288300"/>
          </a:xfrm>
          <a:prstGeom prst="rect">
            <a:avLst/>
          </a:prstGeom>
        </p:spPr>
        <p:txBody>
          <a:bodyPr anchorCtr="0" anchor="b" bIns="0" lIns="0" spcFirstLastPara="1" rIns="91425" wrap="square" tIns="91425">
            <a:noAutofit/>
          </a:bodyPr>
          <a:lstStyle>
            <a:lvl1pPr lvl="0">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341" name="Google Shape;341;p26"/>
          <p:cNvSpPr txBox="1"/>
          <p:nvPr>
            <p:ph idx="15" type="subTitle"/>
          </p:nvPr>
        </p:nvSpPr>
        <p:spPr>
          <a:xfrm>
            <a:off x="425050" y="3136055"/>
            <a:ext cx="1230000" cy="3693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900"/>
              <a:buFont typeface="Urbanist Medium"/>
              <a:buNone/>
              <a:defRPr sz="900">
                <a:solidFill>
                  <a:schemeClr val="dk1"/>
                </a:solidFill>
              </a:defRPr>
            </a:lvl1pPr>
            <a:lvl2pPr lvl="1">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2pPr>
            <a:lvl3pPr lvl="2">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3pPr>
            <a:lvl4pPr lvl="3">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4pPr>
            <a:lvl5pPr lvl="4">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5pPr>
            <a:lvl6pPr lvl="5">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6pPr>
            <a:lvl7pPr lvl="6">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7pPr>
            <a:lvl8pPr lvl="7">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8pPr>
            <a:lvl9pPr lvl="8">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9pPr>
          </a:lstStyle>
          <a:p/>
        </p:txBody>
      </p:sp>
      <p:pic>
        <p:nvPicPr>
          <p:cNvPr id="342" name="Google Shape;342;p26"/>
          <p:cNvPicPr preferRelativeResize="0"/>
          <p:nvPr/>
        </p:nvPicPr>
        <p:blipFill rotWithShape="1">
          <a:blip r:embed="rId2">
            <a:alphaModFix/>
          </a:blip>
          <a:srcRect b="39660" l="32510" r="27293" t="0"/>
          <a:stretch/>
        </p:blipFill>
        <p:spPr>
          <a:xfrm>
            <a:off x="4206300" y="2749328"/>
            <a:ext cx="653100" cy="653400"/>
          </a:xfrm>
          <a:prstGeom prst="ellipse">
            <a:avLst/>
          </a:prstGeom>
          <a:noFill/>
          <a:ln>
            <a:noFill/>
          </a:ln>
        </p:spPr>
      </p:pic>
      <p:sp>
        <p:nvSpPr>
          <p:cNvPr id="343" name="Google Shape;343;p26"/>
          <p:cNvSpPr/>
          <p:nvPr>
            <p:ph idx="16" type="pic"/>
          </p:nvPr>
        </p:nvSpPr>
        <p:spPr>
          <a:xfrm>
            <a:off x="4206300" y="2749475"/>
            <a:ext cx="653100" cy="653100"/>
          </a:xfrm>
          <a:prstGeom prst="ellipse">
            <a:avLst/>
          </a:prstGeom>
          <a:noFill/>
          <a:ln>
            <a:noFill/>
          </a:ln>
        </p:spPr>
      </p:sp>
      <p:sp>
        <p:nvSpPr>
          <p:cNvPr id="344" name="Google Shape;344;p26"/>
          <p:cNvSpPr txBox="1"/>
          <p:nvPr>
            <p:ph idx="17" type="subTitle"/>
          </p:nvPr>
        </p:nvSpPr>
        <p:spPr>
          <a:xfrm>
            <a:off x="2930050" y="2821778"/>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345" name="Google Shape;345;p26"/>
          <p:cNvSpPr txBox="1"/>
          <p:nvPr>
            <p:ph idx="18" type="subTitle"/>
          </p:nvPr>
        </p:nvSpPr>
        <p:spPr>
          <a:xfrm>
            <a:off x="2930050" y="3136055"/>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pic>
        <p:nvPicPr>
          <p:cNvPr id="346" name="Google Shape;346;p26"/>
          <p:cNvPicPr preferRelativeResize="0"/>
          <p:nvPr/>
        </p:nvPicPr>
        <p:blipFill rotWithShape="1">
          <a:blip r:embed="rId2">
            <a:alphaModFix/>
          </a:blip>
          <a:srcRect b="39660" l="32510" r="27293" t="0"/>
          <a:stretch/>
        </p:blipFill>
        <p:spPr>
          <a:xfrm>
            <a:off x="6711300" y="2749328"/>
            <a:ext cx="653100" cy="653400"/>
          </a:xfrm>
          <a:prstGeom prst="ellipse">
            <a:avLst/>
          </a:prstGeom>
          <a:noFill/>
          <a:ln>
            <a:noFill/>
          </a:ln>
        </p:spPr>
      </p:pic>
      <p:sp>
        <p:nvSpPr>
          <p:cNvPr id="347" name="Google Shape;347;p26"/>
          <p:cNvSpPr/>
          <p:nvPr>
            <p:ph idx="19" type="pic"/>
          </p:nvPr>
        </p:nvSpPr>
        <p:spPr>
          <a:xfrm>
            <a:off x="6711300" y="2749475"/>
            <a:ext cx="653100" cy="653100"/>
          </a:xfrm>
          <a:prstGeom prst="ellipse">
            <a:avLst/>
          </a:prstGeom>
          <a:noFill/>
          <a:ln>
            <a:noFill/>
          </a:ln>
        </p:spPr>
      </p:sp>
      <p:sp>
        <p:nvSpPr>
          <p:cNvPr id="348" name="Google Shape;348;p26"/>
          <p:cNvSpPr txBox="1"/>
          <p:nvPr>
            <p:ph idx="20" type="subTitle"/>
          </p:nvPr>
        </p:nvSpPr>
        <p:spPr>
          <a:xfrm>
            <a:off x="5435050" y="2821778"/>
            <a:ext cx="1514700" cy="288300"/>
          </a:xfrm>
          <a:prstGeom prst="rect">
            <a:avLst/>
          </a:prstGeom>
        </p:spPr>
        <p:txBody>
          <a:bodyPr anchorCtr="0" anchor="b" bIns="0" lIns="0" spcFirstLastPara="1" rIns="91425" wrap="square" tIns="91425">
            <a:noAutofit/>
          </a:bodyPr>
          <a:lstStyle>
            <a:lvl1pPr lvl="0">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349" name="Google Shape;349;p26"/>
          <p:cNvSpPr txBox="1"/>
          <p:nvPr>
            <p:ph idx="21" type="subTitle"/>
          </p:nvPr>
        </p:nvSpPr>
        <p:spPr>
          <a:xfrm>
            <a:off x="5435050" y="3136055"/>
            <a:ext cx="1230000" cy="3693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900"/>
              <a:buFont typeface="Urbanist Medium"/>
              <a:buNone/>
              <a:defRPr sz="900">
                <a:solidFill>
                  <a:schemeClr val="dk1"/>
                </a:solidFill>
              </a:defRPr>
            </a:lvl1pPr>
            <a:lvl2pPr lvl="1">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2pPr>
            <a:lvl3pPr lvl="2">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3pPr>
            <a:lvl4pPr lvl="3">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4pPr>
            <a:lvl5pPr lvl="4">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5pPr>
            <a:lvl6pPr lvl="5">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6pPr>
            <a:lvl7pPr lvl="6">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7pPr>
            <a:lvl8pPr lvl="7">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8pPr>
            <a:lvl9pPr lvl="8">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9pPr>
          </a:lstStyle>
          <a:p/>
        </p:txBody>
      </p:sp>
      <p:pic>
        <p:nvPicPr>
          <p:cNvPr id="350" name="Google Shape;350;p26"/>
          <p:cNvPicPr preferRelativeResize="0"/>
          <p:nvPr/>
        </p:nvPicPr>
        <p:blipFill rotWithShape="1">
          <a:blip r:embed="rId2">
            <a:alphaModFix/>
          </a:blip>
          <a:srcRect b="39660" l="32510" r="27293" t="0"/>
          <a:stretch/>
        </p:blipFill>
        <p:spPr>
          <a:xfrm>
            <a:off x="1701300" y="3857228"/>
            <a:ext cx="653100" cy="653400"/>
          </a:xfrm>
          <a:prstGeom prst="ellipse">
            <a:avLst/>
          </a:prstGeom>
          <a:noFill/>
          <a:ln>
            <a:noFill/>
          </a:ln>
        </p:spPr>
      </p:pic>
      <p:sp>
        <p:nvSpPr>
          <p:cNvPr id="351" name="Google Shape;351;p26"/>
          <p:cNvSpPr/>
          <p:nvPr>
            <p:ph idx="22" type="pic"/>
          </p:nvPr>
        </p:nvSpPr>
        <p:spPr>
          <a:xfrm>
            <a:off x="1701300" y="3857375"/>
            <a:ext cx="653100" cy="653100"/>
          </a:xfrm>
          <a:prstGeom prst="ellipse">
            <a:avLst/>
          </a:prstGeom>
          <a:noFill/>
          <a:ln>
            <a:noFill/>
          </a:ln>
        </p:spPr>
      </p:sp>
      <p:sp>
        <p:nvSpPr>
          <p:cNvPr id="352" name="Google Shape;352;p26"/>
          <p:cNvSpPr txBox="1"/>
          <p:nvPr>
            <p:ph idx="23" type="subTitle"/>
          </p:nvPr>
        </p:nvSpPr>
        <p:spPr>
          <a:xfrm>
            <a:off x="425050" y="3929678"/>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353" name="Google Shape;353;p26"/>
          <p:cNvSpPr txBox="1"/>
          <p:nvPr>
            <p:ph idx="24" type="subTitle"/>
          </p:nvPr>
        </p:nvSpPr>
        <p:spPr>
          <a:xfrm>
            <a:off x="425050" y="4243955"/>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pic>
        <p:nvPicPr>
          <p:cNvPr id="354" name="Google Shape;354;p26"/>
          <p:cNvPicPr preferRelativeResize="0"/>
          <p:nvPr/>
        </p:nvPicPr>
        <p:blipFill rotWithShape="1">
          <a:blip r:embed="rId2">
            <a:alphaModFix/>
          </a:blip>
          <a:srcRect b="39660" l="32510" r="27293" t="0"/>
          <a:stretch/>
        </p:blipFill>
        <p:spPr>
          <a:xfrm>
            <a:off x="4214044" y="3857228"/>
            <a:ext cx="653100" cy="653400"/>
          </a:xfrm>
          <a:prstGeom prst="ellipse">
            <a:avLst/>
          </a:prstGeom>
          <a:noFill/>
          <a:ln>
            <a:noFill/>
          </a:ln>
        </p:spPr>
      </p:pic>
      <p:sp>
        <p:nvSpPr>
          <p:cNvPr id="355" name="Google Shape;355;p26"/>
          <p:cNvSpPr/>
          <p:nvPr>
            <p:ph idx="25" type="pic"/>
          </p:nvPr>
        </p:nvSpPr>
        <p:spPr>
          <a:xfrm>
            <a:off x="4214044" y="3857375"/>
            <a:ext cx="653100" cy="653100"/>
          </a:xfrm>
          <a:prstGeom prst="ellipse">
            <a:avLst/>
          </a:prstGeom>
          <a:noFill/>
          <a:ln>
            <a:noFill/>
          </a:ln>
        </p:spPr>
      </p:sp>
      <p:sp>
        <p:nvSpPr>
          <p:cNvPr id="356" name="Google Shape;356;p26"/>
          <p:cNvSpPr txBox="1"/>
          <p:nvPr>
            <p:ph idx="26" type="subTitle"/>
          </p:nvPr>
        </p:nvSpPr>
        <p:spPr>
          <a:xfrm>
            <a:off x="2937794" y="3929678"/>
            <a:ext cx="1514700" cy="288300"/>
          </a:xfrm>
          <a:prstGeom prst="rect">
            <a:avLst/>
          </a:prstGeom>
        </p:spPr>
        <p:txBody>
          <a:bodyPr anchorCtr="0" anchor="b" bIns="0" lIns="0" spcFirstLastPara="1" rIns="91425" wrap="square" tIns="91425">
            <a:noAutofit/>
          </a:bodyPr>
          <a:lstStyle>
            <a:lvl1pPr lvl="0">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357" name="Google Shape;357;p26"/>
          <p:cNvSpPr txBox="1"/>
          <p:nvPr>
            <p:ph idx="27" type="subTitle"/>
          </p:nvPr>
        </p:nvSpPr>
        <p:spPr>
          <a:xfrm>
            <a:off x="2937794" y="4243955"/>
            <a:ext cx="1230000" cy="3693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900"/>
              <a:buFont typeface="Urbanist Medium"/>
              <a:buNone/>
              <a:defRPr sz="900">
                <a:solidFill>
                  <a:schemeClr val="dk1"/>
                </a:solidFill>
              </a:defRPr>
            </a:lvl1pPr>
            <a:lvl2pPr lvl="1">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2pPr>
            <a:lvl3pPr lvl="2">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3pPr>
            <a:lvl4pPr lvl="3">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4pPr>
            <a:lvl5pPr lvl="4">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5pPr>
            <a:lvl6pPr lvl="5">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6pPr>
            <a:lvl7pPr lvl="6">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7pPr>
            <a:lvl8pPr lvl="7">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8pPr>
            <a:lvl9pPr lvl="8">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9pPr>
          </a:lstStyle>
          <a:p/>
        </p:txBody>
      </p:sp>
      <p:pic>
        <p:nvPicPr>
          <p:cNvPr id="358" name="Google Shape;358;p26"/>
          <p:cNvPicPr preferRelativeResize="0"/>
          <p:nvPr/>
        </p:nvPicPr>
        <p:blipFill rotWithShape="1">
          <a:blip r:embed="rId2">
            <a:alphaModFix/>
          </a:blip>
          <a:srcRect b="39660" l="32510" r="27293" t="0"/>
          <a:stretch/>
        </p:blipFill>
        <p:spPr>
          <a:xfrm>
            <a:off x="6719044" y="3857228"/>
            <a:ext cx="653100" cy="653400"/>
          </a:xfrm>
          <a:prstGeom prst="ellipse">
            <a:avLst/>
          </a:prstGeom>
          <a:noFill/>
          <a:ln>
            <a:noFill/>
          </a:ln>
        </p:spPr>
      </p:pic>
      <p:sp>
        <p:nvSpPr>
          <p:cNvPr id="359" name="Google Shape;359;p26"/>
          <p:cNvSpPr/>
          <p:nvPr>
            <p:ph idx="28" type="pic"/>
          </p:nvPr>
        </p:nvSpPr>
        <p:spPr>
          <a:xfrm>
            <a:off x="6719044" y="3857375"/>
            <a:ext cx="653100" cy="653100"/>
          </a:xfrm>
          <a:prstGeom prst="ellipse">
            <a:avLst/>
          </a:prstGeom>
          <a:noFill/>
          <a:ln>
            <a:noFill/>
          </a:ln>
        </p:spPr>
      </p:sp>
      <p:sp>
        <p:nvSpPr>
          <p:cNvPr id="360" name="Google Shape;360;p26"/>
          <p:cNvSpPr txBox="1"/>
          <p:nvPr>
            <p:ph idx="29" type="subTitle"/>
          </p:nvPr>
        </p:nvSpPr>
        <p:spPr>
          <a:xfrm>
            <a:off x="5442794" y="3929678"/>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361" name="Google Shape;361;p26"/>
          <p:cNvSpPr txBox="1"/>
          <p:nvPr>
            <p:ph idx="30" type="subTitle"/>
          </p:nvPr>
        </p:nvSpPr>
        <p:spPr>
          <a:xfrm>
            <a:off x="5442794" y="4243955"/>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362" name="Google Shape;362;p26"/>
          <p:cNvSpPr txBox="1"/>
          <p:nvPr>
            <p:ph type="title"/>
          </p:nvPr>
        </p:nvSpPr>
        <p:spPr>
          <a:xfrm>
            <a:off x="283475" y="433737"/>
            <a:ext cx="43824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lt1"/>
              </a:buClr>
              <a:buSzPts val="2400"/>
              <a:buNone/>
              <a:defRPr sz="2400"/>
            </a:lvl1pPr>
            <a:lvl2pPr lvl="1">
              <a:lnSpc>
                <a:spcPct val="90000"/>
              </a:lnSpc>
              <a:spcBef>
                <a:spcPts val="0"/>
              </a:spcBef>
              <a:spcAft>
                <a:spcPts val="0"/>
              </a:spcAft>
              <a:buSzPts val="2400"/>
              <a:buNone/>
              <a:defRPr sz="2400"/>
            </a:lvl2pPr>
            <a:lvl3pPr lvl="2">
              <a:lnSpc>
                <a:spcPct val="90000"/>
              </a:lnSpc>
              <a:spcBef>
                <a:spcPts val="0"/>
              </a:spcBef>
              <a:spcAft>
                <a:spcPts val="0"/>
              </a:spcAft>
              <a:buSzPts val="2400"/>
              <a:buNone/>
              <a:defRPr sz="2400"/>
            </a:lvl3pPr>
            <a:lvl4pPr lvl="3">
              <a:lnSpc>
                <a:spcPct val="90000"/>
              </a:lnSpc>
              <a:spcBef>
                <a:spcPts val="0"/>
              </a:spcBef>
              <a:spcAft>
                <a:spcPts val="0"/>
              </a:spcAft>
              <a:buSzPts val="2400"/>
              <a:buNone/>
              <a:defRPr sz="2400"/>
            </a:lvl4pPr>
            <a:lvl5pPr lvl="4">
              <a:lnSpc>
                <a:spcPct val="90000"/>
              </a:lnSpc>
              <a:spcBef>
                <a:spcPts val="0"/>
              </a:spcBef>
              <a:spcAft>
                <a:spcPts val="0"/>
              </a:spcAft>
              <a:buSzPts val="2400"/>
              <a:buNone/>
              <a:defRPr sz="2400"/>
            </a:lvl5pPr>
            <a:lvl6pPr lvl="5">
              <a:lnSpc>
                <a:spcPct val="90000"/>
              </a:lnSpc>
              <a:spcBef>
                <a:spcPts val="0"/>
              </a:spcBef>
              <a:spcAft>
                <a:spcPts val="0"/>
              </a:spcAft>
              <a:buSzPts val="2400"/>
              <a:buNone/>
              <a:defRPr sz="2400"/>
            </a:lvl6pPr>
            <a:lvl7pPr lvl="6">
              <a:lnSpc>
                <a:spcPct val="90000"/>
              </a:lnSpc>
              <a:spcBef>
                <a:spcPts val="0"/>
              </a:spcBef>
              <a:spcAft>
                <a:spcPts val="0"/>
              </a:spcAft>
              <a:buSzPts val="2400"/>
              <a:buNone/>
              <a:defRPr sz="2400"/>
            </a:lvl7pPr>
            <a:lvl8pPr lvl="7">
              <a:lnSpc>
                <a:spcPct val="90000"/>
              </a:lnSpc>
              <a:spcBef>
                <a:spcPts val="0"/>
              </a:spcBef>
              <a:spcAft>
                <a:spcPts val="0"/>
              </a:spcAft>
              <a:buSzPts val="2400"/>
              <a:buNone/>
              <a:defRPr sz="2400"/>
            </a:lvl8pPr>
            <a:lvl9pPr lvl="8">
              <a:lnSpc>
                <a:spcPct val="90000"/>
              </a:lnSpc>
              <a:spcBef>
                <a:spcPts val="0"/>
              </a:spcBef>
              <a:spcAft>
                <a:spcPts val="0"/>
              </a:spcAft>
              <a:buSzPts val="2400"/>
              <a:buNone/>
              <a:defRPr sz="2400"/>
            </a:lvl9pPr>
          </a:lstStyle>
          <a:p/>
        </p:txBody>
      </p:sp>
      <p:sp>
        <p:nvSpPr>
          <p:cNvPr id="363" name="Google Shape;363;p26"/>
          <p:cNvSpPr txBox="1"/>
          <p:nvPr>
            <p:ph idx="3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64" name="Google Shape;364;p26"/>
          <p:cNvSpPr txBox="1"/>
          <p:nvPr>
            <p:ph idx="3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65" name="Google Shape;365;p26"/>
          <p:cNvSpPr txBox="1"/>
          <p:nvPr>
            <p:ph idx="33"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366" name="Google Shape;366;p26"/>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cards - Alt 2">
  <p:cSld name="CUSTOM_6_1">
    <p:spTree>
      <p:nvGrpSpPr>
        <p:cNvPr id="367" name="Shape 367"/>
        <p:cNvGrpSpPr/>
        <p:nvPr/>
      </p:nvGrpSpPr>
      <p:grpSpPr>
        <a:xfrm>
          <a:off x="0" y="0"/>
          <a:ext cx="0" cy="0"/>
          <a:chOff x="0" y="0"/>
          <a:chExt cx="0" cy="0"/>
        </a:xfrm>
      </p:grpSpPr>
      <p:sp>
        <p:nvSpPr>
          <p:cNvPr id="368" name="Google Shape;368;p27"/>
          <p:cNvSpPr txBox="1"/>
          <p:nvPr>
            <p:ph idx="1" type="subTitle"/>
          </p:nvPr>
        </p:nvSpPr>
        <p:spPr>
          <a:xfrm>
            <a:off x="284700" y="1013951"/>
            <a:ext cx="2508900" cy="288300"/>
          </a:xfrm>
          <a:prstGeom prst="rect">
            <a:avLst/>
          </a:prstGeom>
        </p:spPr>
        <p:txBody>
          <a:bodyPr anchorCtr="0" anchor="t" bIns="91425" lIns="0" spcFirstLastPara="1" rIns="91425" wrap="square" tIns="91425">
            <a:spAutoFit/>
          </a:bodyPr>
          <a:lstStyle>
            <a:lvl1pPr lvl="0" algn="ctr">
              <a:spcBef>
                <a:spcPts val="0"/>
              </a:spcBef>
              <a:spcAft>
                <a:spcPts val="0"/>
              </a:spcAft>
              <a:buNone/>
              <a:defRPr b="1">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369" name="Google Shape;369;p27"/>
          <p:cNvSpPr txBox="1"/>
          <p:nvPr>
            <p:ph idx="2" type="subTitle"/>
          </p:nvPr>
        </p:nvSpPr>
        <p:spPr>
          <a:xfrm>
            <a:off x="3375375" y="1013951"/>
            <a:ext cx="2508900" cy="288300"/>
          </a:xfrm>
          <a:prstGeom prst="rect">
            <a:avLst/>
          </a:prstGeom>
        </p:spPr>
        <p:txBody>
          <a:bodyPr anchorCtr="0" anchor="t" bIns="91425" lIns="0" spcFirstLastPara="1" rIns="91425" wrap="square" tIns="91425">
            <a:spAutoFit/>
          </a:bodyPr>
          <a:lstStyle>
            <a:lvl1pPr lvl="0" algn="ctr">
              <a:spcBef>
                <a:spcPts val="0"/>
              </a:spcBef>
              <a:spcAft>
                <a:spcPts val="0"/>
              </a:spcAft>
              <a:buNone/>
              <a:defRPr b="1">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370" name="Google Shape;370;p27"/>
          <p:cNvSpPr txBox="1"/>
          <p:nvPr>
            <p:ph idx="3" type="subTitle"/>
          </p:nvPr>
        </p:nvSpPr>
        <p:spPr>
          <a:xfrm>
            <a:off x="6350375" y="1013951"/>
            <a:ext cx="2508900" cy="288300"/>
          </a:xfrm>
          <a:prstGeom prst="rect">
            <a:avLst/>
          </a:prstGeom>
        </p:spPr>
        <p:txBody>
          <a:bodyPr anchorCtr="0" anchor="t" bIns="91425" lIns="0" spcFirstLastPara="1" rIns="91425" wrap="square" tIns="91425">
            <a:spAutoFit/>
          </a:bodyPr>
          <a:lstStyle>
            <a:lvl1pPr lvl="0" algn="ctr">
              <a:spcBef>
                <a:spcPts val="0"/>
              </a:spcBef>
              <a:spcAft>
                <a:spcPts val="0"/>
              </a:spcAft>
              <a:buNone/>
              <a:defRPr b="1">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371" name="Google Shape;371;p27"/>
          <p:cNvSpPr/>
          <p:nvPr>
            <p:ph idx="4" type="pic"/>
          </p:nvPr>
        </p:nvSpPr>
        <p:spPr>
          <a:xfrm>
            <a:off x="1811447" y="1687497"/>
            <a:ext cx="653100" cy="653100"/>
          </a:xfrm>
          <a:prstGeom prst="ellipse">
            <a:avLst/>
          </a:prstGeom>
          <a:noFill/>
          <a:ln>
            <a:noFill/>
          </a:ln>
        </p:spPr>
      </p:sp>
      <p:sp>
        <p:nvSpPr>
          <p:cNvPr id="372" name="Google Shape;372;p27"/>
          <p:cNvSpPr txBox="1"/>
          <p:nvPr>
            <p:ph idx="5" type="subTitle"/>
          </p:nvPr>
        </p:nvSpPr>
        <p:spPr>
          <a:xfrm>
            <a:off x="535197" y="1759801"/>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373" name="Google Shape;373;p27"/>
          <p:cNvSpPr txBox="1"/>
          <p:nvPr>
            <p:ph idx="6" type="subTitle"/>
          </p:nvPr>
        </p:nvSpPr>
        <p:spPr>
          <a:xfrm>
            <a:off x="535197" y="2074078"/>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374" name="Google Shape;374;p27"/>
          <p:cNvSpPr/>
          <p:nvPr>
            <p:ph idx="7" type="pic"/>
          </p:nvPr>
        </p:nvSpPr>
        <p:spPr>
          <a:xfrm>
            <a:off x="1811447" y="2709697"/>
            <a:ext cx="653100" cy="653100"/>
          </a:xfrm>
          <a:prstGeom prst="ellipse">
            <a:avLst/>
          </a:prstGeom>
          <a:noFill/>
          <a:ln>
            <a:noFill/>
          </a:ln>
        </p:spPr>
      </p:sp>
      <p:sp>
        <p:nvSpPr>
          <p:cNvPr id="375" name="Google Shape;375;p27"/>
          <p:cNvSpPr txBox="1"/>
          <p:nvPr>
            <p:ph idx="8" type="subTitle"/>
          </p:nvPr>
        </p:nvSpPr>
        <p:spPr>
          <a:xfrm>
            <a:off x="535197" y="2782001"/>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376" name="Google Shape;376;p27"/>
          <p:cNvSpPr txBox="1"/>
          <p:nvPr>
            <p:ph idx="9" type="subTitle"/>
          </p:nvPr>
        </p:nvSpPr>
        <p:spPr>
          <a:xfrm>
            <a:off x="535197" y="3096278"/>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377" name="Google Shape;377;p27"/>
          <p:cNvSpPr/>
          <p:nvPr>
            <p:ph idx="13" type="pic"/>
          </p:nvPr>
        </p:nvSpPr>
        <p:spPr>
          <a:xfrm>
            <a:off x="1811447" y="3731897"/>
            <a:ext cx="653100" cy="653100"/>
          </a:xfrm>
          <a:prstGeom prst="ellipse">
            <a:avLst/>
          </a:prstGeom>
          <a:noFill/>
          <a:ln>
            <a:noFill/>
          </a:ln>
        </p:spPr>
      </p:sp>
      <p:sp>
        <p:nvSpPr>
          <p:cNvPr id="378" name="Google Shape;378;p27"/>
          <p:cNvSpPr txBox="1"/>
          <p:nvPr>
            <p:ph idx="14" type="subTitle"/>
          </p:nvPr>
        </p:nvSpPr>
        <p:spPr>
          <a:xfrm>
            <a:off x="535197" y="3804201"/>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379" name="Google Shape;379;p27"/>
          <p:cNvSpPr txBox="1"/>
          <p:nvPr>
            <p:ph idx="15" type="subTitle"/>
          </p:nvPr>
        </p:nvSpPr>
        <p:spPr>
          <a:xfrm>
            <a:off x="535197" y="4118478"/>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380" name="Google Shape;380;p27"/>
          <p:cNvSpPr/>
          <p:nvPr>
            <p:ph idx="16" type="pic"/>
          </p:nvPr>
        </p:nvSpPr>
        <p:spPr>
          <a:xfrm>
            <a:off x="4913135" y="1687497"/>
            <a:ext cx="653100" cy="653100"/>
          </a:xfrm>
          <a:prstGeom prst="ellipse">
            <a:avLst/>
          </a:prstGeom>
          <a:noFill/>
          <a:ln>
            <a:noFill/>
          </a:ln>
        </p:spPr>
      </p:sp>
      <p:sp>
        <p:nvSpPr>
          <p:cNvPr id="381" name="Google Shape;381;p27"/>
          <p:cNvSpPr txBox="1"/>
          <p:nvPr>
            <p:ph idx="17" type="subTitle"/>
          </p:nvPr>
        </p:nvSpPr>
        <p:spPr>
          <a:xfrm>
            <a:off x="3636885" y="1759801"/>
            <a:ext cx="1514700" cy="288300"/>
          </a:xfrm>
          <a:prstGeom prst="rect">
            <a:avLst/>
          </a:prstGeom>
        </p:spPr>
        <p:txBody>
          <a:bodyPr anchorCtr="0" anchor="b" bIns="0" lIns="0" spcFirstLastPara="1" rIns="91425" wrap="square" tIns="91425">
            <a:noAutofit/>
          </a:bodyPr>
          <a:lstStyle>
            <a:lvl1pPr lvl="0">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382" name="Google Shape;382;p27"/>
          <p:cNvSpPr txBox="1"/>
          <p:nvPr>
            <p:ph idx="18" type="subTitle"/>
          </p:nvPr>
        </p:nvSpPr>
        <p:spPr>
          <a:xfrm>
            <a:off x="3636885" y="2074078"/>
            <a:ext cx="1230000" cy="3693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900"/>
              <a:buFont typeface="Urbanist Medium"/>
              <a:buNone/>
              <a:defRPr sz="900">
                <a:solidFill>
                  <a:schemeClr val="dk1"/>
                </a:solidFill>
              </a:defRPr>
            </a:lvl1pPr>
            <a:lvl2pPr lvl="1">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2pPr>
            <a:lvl3pPr lvl="2">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3pPr>
            <a:lvl4pPr lvl="3">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4pPr>
            <a:lvl5pPr lvl="4">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5pPr>
            <a:lvl6pPr lvl="5">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6pPr>
            <a:lvl7pPr lvl="6">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7pPr>
            <a:lvl8pPr lvl="7">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8pPr>
            <a:lvl9pPr lvl="8">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9pPr>
          </a:lstStyle>
          <a:p/>
        </p:txBody>
      </p:sp>
      <p:sp>
        <p:nvSpPr>
          <p:cNvPr id="383" name="Google Shape;383;p27"/>
          <p:cNvSpPr/>
          <p:nvPr>
            <p:ph idx="19" type="pic"/>
          </p:nvPr>
        </p:nvSpPr>
        <p:spPr>
          <a:xfrm>
            <a:off x="4913135" y="2709697"/>
            <a:ext cx="653100" cy="653100"/>
          </a:xfrm>
          <a:prstGeom prst="ellipse">
            <a:avLst/>
          </a:prstGeom>
          <a:noFill/>
          <a:ln>
            <a:noFill/>
          </a:ln>
        </p:spPr>
      </p:sp>
      <p:sp>
        <p:nvSpPr>
          <p:cNvPr id="384" name="Google Shape;384;p27"/>
          <p:cNvSpPr txBox="1"/>
          <p:nvPr>
            <p:ph idx="20" type="subTitle"/>
          </p:nvPr>
        </p:nvSpPr>
        <p:spPr>
          <a:xfrm>
            <a:off x="3636885" y="2782001"/>
            <a:ext cx="1514700" cy="288300"/>
          </a:xfrm>
          <a:prstGeom prst="rect">
            <a:avLst/>
          </a:prstGeom>
        </p:spPr>
        <p:txBody>
          <a:bodyPr anchorCtr="0" anchor="b" bIns="0" lIns="0" spcFirstLastPara="1" rIns="91425" wrap="square" tIns="91425">
            <a:noAutofit/>
          </a:bodyPr>
          <a:lstStyle>
            <a:lvl1pPr lvl="0">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385" name="Google Shape;385;p27"/>
          <p:cNvSpPr txBox="1"/>
          <p:nvPr>
            <p:ph idx="21" type="subTitle"/>
          </p:nvPr>
        </p:nvSpPr>
        <p:spPr>
          <a:xfrm>
            <a:off x="3636885" y="3096278"/>
            <a:ext cx="1230000" cy="3693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900"/>
              <a:buFont typeface="Urbanist Medium"/>
              <a:buNone/>
              <a:defRPr sz="900">
                <a:solidFill>
                  <a:schemeClr val="dk1"/>
                </a:solidFill>
              </a:defRPr>
            </a:lvl1pPr>
            <a:lvl2pPr lvl="1">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2pPr>
            <a:lvl3pPr lvl="2">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3pPr>
            <a:lvl4pPr lvl="3">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4pPr>
            <a:lvl5pPr lvl="4">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5pPr>
            <a:lvl6pPr lvl="5">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6pPr>
            <a:lvl7pPr lvl="6">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7pPr>
            <a:lvl8pPr lvl="7">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8pPr>
            <a:lvl9pPr lvl="8">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9pPr>
          </a:lstStyle>
          <a:p/>
        </p:txBody>
      </p:sp>
      <p:sp>
        <p:nvSpPr>
          <p:cNvPr id="386" name="Google Shape;386;p27"/>
          <p:cNvSpPr/>
          <p:nvPr>
            <p:ph idx="22" type="pic"/>
          </p:nvPr>
        </p:nvSpPr>
        <p:spPr>
          <a:xfrm>
            <a:off x="4913135" y="3731897"/>
            <a:ext cx="653100" cy="653100"/>
          </a:xfrm>
          <a:prstGeom prst="ellipse">
            <a:avLst/>
          </a:prstGeom>
          <a:noFill/>
          <a:ln>
            <a:noFill/>
          </a:ln>
        </p:spPr>
      </p:sp>
      <p:sp>
        <p:nvSpPr>
          <p:cNvPr id="387" name="Google Shape;387;p27"/>
          <p:cNvSpPr txBox="1"/>
          <p:nvPr>
            <p:ph idx="23" type="subTitle"/>
          </p:nvPr>
        </p:nvSpPr>
        <p:spPr>
          <a:xfrm>
            <a:off x="3636885" y="3804201"/>
            <a:ext cx="1514700" cy="288300"/>
          </a:xfrm>
          <a:prstGeom prst="rect">
            <a:avLst/>
          </a:prstGeom>
        </p:spPr>
        <p:txBody>
          <a:bodyPr anchorCtr="0" anchor="b" bIns="0" lIns="0" spcFirstLastPara="1" rIns="91425" wrap="square" tIns="91425">
            <a:noAutofit/>
          </a:bodyPr>
          <a:lstStyle>
            <a:lvl1pPr lvl="0">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388" name="Google Shape;388;p27"/>
          <p:cNvSpPr txBox="1"/>
          <p:nvPr>
            <p:ph idx="24" type="subTitle"/>
          </p:nvPr>
        </p:nvSpPr>
        <p:spPr>
          <a:xfrm>
            <a:off x="3636885" y="4118478"/>
            <a:ext cx="1230000" cy="3693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900"/>
              <a:buFont typeface="Urbanist Medium"/>
              <a:buNone/>
              <a:defRPr sz="900">
                <a:solidFill>
                  <a:schemeClr val="dk1"/>
                </a:solidFill>
              </a:defRPr>
            </a:lvl1pPr>
            <a:lvl2pPr lvl="1">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2pPr>
            <a:lvl3pPr lvl="2">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3pPr>
            <a:lvl4pPr lvl="3">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4pPr>
            <a:lvl5pPr lvl="4">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5pPr>
            <a:lvl6pPr lvl="5">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6pPr>
            <a:lvl7pPr lvl="6">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7pPr>
            <a:lvl8pPr lvl="7">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8pPr>
            <a:lvl9pPr lvl="8">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9pPr>
          </a:lstStyle>
          <a:p/>
        </p:txBody>
      </p:sp>
      <p:sp>
        <p:nvSpPr>
          <p:cNvPr id="389" name="Google Shape;389;p27"/>
          <p:cNvSpPr/>
          <p:nvPr>
            <p:ph idx="25" type="pic"/>
          </p:nvPr>
        </p:nvSpPr>
        <p:spPr>
          <a:xfrm>
            <a:off x="7877122" y="1687497"/>
            <a:ext cx="653100" cy="653100"/>
          </a:xfrm>
          <a:prstGeom prst="ellipse">
            <a:avLst/>
          </a:prstGeom>
          <a:noFill/>
          <a:ln>
            <a:noFill/>
          </a:ln>
        </p:spPr>
      </p:sp>
      <p:sp>
        <p:nvSpPr>
          <p:cNvPr id="390" name="Google Shape;390;p27"/>
          <p:cNvSpPr txBox="1"/>
          <p:nvPr>
            <p:ph idx="26" type="subTitle"/>
          </p:nvPr>
        </p:nvSpPr>
        <p:spPr>
          <a:xfrm>
            <a:off x="6600872" y="1759801"/>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391" name="Google Shape;391;p27"/>
          <p:cNvSpPr txBox="1"/>
          <p:nvPr>
            <p:ph idx="27" type="subTitle"/>
          </p:nvPr>
        </p:nvSpPr>
        <p:spPr>
          <a:xfrm>
            <a:off x="6600872" y="2074078"/>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392" name="Google Shape;392;p27"/>
          <p:cNvSpPr/>
          <p:nvPr>
            <p:ph idx="28" type="pic"/>
          </p:nvPr>
        </p:nvSpPr>
        <p:spPr>
          <a:xfrm>
            <a:off x="7877122" y="2709697"/>
            <a:ext cx="653100" cy="653100"/>
          </a:xfrm>
          <a:prstGeom prst="ellipse">
            <a:avLst/>
          </a:prstGeom>
          <a:noFill/>
          <a:ln>
            <a:noFill/>
          </a:ln>
        </p:spPr>
      </p:sp>
      <p:sp>
        <p:nvSpPr>
          <p:cNvPr id="393" name="Google Shape;393;p27"/>
          <p:cNvSpPr txBox="1"/>
          <p:nvPr>
            <p:ph idx="29" type="subTitle"/>
          </p:nvPr>
        </p:nvSpPr>
        <p:spPr>
          <a:xfrm>
            <a:off x="6600872" y="2782001"/>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394" name="Google Shape;394;p27"/>
          <p:cNvSpPr txBox="1"/>
          <p:nvPr>
            <p:ph idx="30" type="subTitle"/>
          </p:nvPr>
        </p:nvSpPr>
        <p:spPr>
          <a:xfrm>
            <a:off x="6600872" y="3096278"/>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395" name="Google Shape;395;p27"/>
          <p:cNvSpPr/>
          <p:nvPr>
            <p:ph idx="31" type="pic"/>
          </p:nvPr>
        </p:nvSpPr>
        <p:spPr>
          <a:xfrm>
            <a:off x="7877122" y="3731897"/>
            <a:ext cx="653100" cy="653100"/>
          </a:xfrm>
          <a:prstGeom prst="ellipse">
            <a:avLst/>
          </a:prstGeom>
          <a:noFill/>
          <a:ln>
            <a:noFill/>
          </a:ln>
        </p:spPr>
      </p:sp>
      <p:sp>
        <p:nvSpPr>
          <p:cNvPr id="396" name="Google Shape;396;p27"/>
          <p:cNvSpPr txBox="1"/>
          <p:nvPr>
            <p:ph idx="32" type="subTitle"/>
          </p:nvPr>
        </p:nvSpPr>
        <p:spPr>
          <a:xfrm>
            <a:off x="6600872" y="3804201"/>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397" name="Google Shape;397;p27"/>
          <p:cNvSpPr txBox="1"/>
          <p:nvPr>
            <p:ph idx="33" type="subTitle"/>
          </p:nvPr>
        </p:nvSpPr>
        <p:spPr>
          <a:xfrm>
            <a:off x="6600872" y="4118478"/>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398" name="Google Shape;398;p27"/>
          <p:cNvSpPr txBox="1"/>
          <p:nvPr>
            <p:ph type="title"/>
          </p:nvPr>
        </p:nvSpPr>
        <p:spPr>
          <a:xfrm>
            <a:off x="283475" y="433737"/>
            <a:ext cx="43824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lt1"/>
              </a:buClr>
              <a:buSzPts val="2400"/>
              <a:buNone/>
              <a:defRPr sz="2400"/>
            </a:lvl1pPr>
            <a:lvl2pPr lvl="1">
              <a:lnSpc>
                <a:spcPct val="90000"/>
              </a:lnSpc>
              <a:spcBef>
                <a:spcPts val="0"/>
              </a:spcBef>
              <a:spcAft>
                <a:spcPts val="0"/>
              </a:spcAft>
              <a:buSzPts val="2400"/>
              <a:buNone/>
              <a:defRPr sz="2400"/>
            </a:lvl2pPr>
            <a:lvl3pPr lvl="2">
              <a:lnSpc>
                <a:spcPct val="90000"/>
              </a:lnSpc>
              <a:spcBef>
                <a:spcPts val="0"/>
              </a:spcBef>
              <a:spcAft>
                <a:spcPts val="0"/>
              </a:spcAft>
              <a:buSzPts val="2400"/>
              <a:buNone/>
              <a:defRPr sz="2400"/>
            </a:lvl3pPr>
            <a:lvl4pPr lvl="3">
              <a:lnSpc>
                <a:spcPct val="90000"/>
              </a:lnSpc>
              <a:spcBef>
                <a:spcPts val="0"/>
              </a:spcBef>
              <a:spcAft>
                <a:spcPts val="0"/>
              </a:spcAft>
              <a:buSzPts val="2400"/>
              <a:buNone/>
              <a:defRPr sz="2400"/>
            </a:lvl4pPr>
            <a:lvl5pPr lvl="4">
              <a:lnSpc>
                <a:spcPct val="90000"/>
              </a:lnSpc>
              <a:spcBef>
                <a:spcPts val="0"/>
              </a:spcBef>
              <a:spcAft>
                <a:spcPts val="0"/>
              </a:spcAft>
              <a:buSzPts val="2400"/>
              <a:buNone/>
              <a:defRPr sz="2400"/>
            </a:lvl5pPr>
            <a:lvl6pPr lvl="5">
              <a:lnSpc>
                <a:spcPct val="90000"/>
              </a:lnSpc>
              <a:spcBef>
                <a:spcPts val="0"/>
              </a:spcBef>
              <a:spcAft>
                <a:spcPts val="0"/>
              </a:spcAft>
              <a:buSzPts val="2400"/>
              <a:buNone/>
              <a:defRPr sz="2400"/>
            </a:lvl6pPr>
            <a:lvl7pPr lvl="6">
              <a:lnSpc>
                <a:spcPct val="90000"/>
              </a:lnSpc>
              <a:spcBef>
                <a:spcPts val="0"/>
              </a:spcBef>
              <a:spcAft>
                <a:spcPts val="0"/>
              </a:spcAft>
              <a:buSzPts val="2400"/>
              <a:buNone/>
              <a:defRPr sz="2400"/>
            </a:lvl7pPr>
            <a:lvl8pPr lvl="7">
              <a:lnSpc>
                <a:spcPct val="90000"/>
              </a:lnSpc>
              <a:spcBef>
                <a:spcPts val="0"/>
              </a:spcBef>
              <a:spcAft>
                <a:spcPts val="0"/>
              </a:spcAft>
              <a:buSzPts val="2400"/>
              <a:buNone/>
              <a:defRPr sz="2400"/>
            </a:lvl8pPr>
            <a:lvl9pPr lvl="8">
              <a:lnSpc>
                <a:spcPct val="90000"/>
              </a:lnSpc>
              <a:spcBef>
                <a:spcPts val="0"/>
              </a:spcBef>
              <a:spcAft>
                <a:spcPts val="0"/>
              </a:spcAft>
              <a:buSzPts val="2400"/>
              <a:buNone/>
              <a:defRPr sz="2400"/>
            </a:lvl9pPr>
          </a:lstStyle>
          <a:p/>
        </p:txBody>
      </p:sp>
      <p:sp>
        <p:nvSpPr>
          <p:cNvPr id="399" name="Google Shape;399;p27"/>
          <p:cNvSpPr txBox="1"/>
          <p:nvPr>
            <p:ph idx="34"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400" name="Google Shape;400;p27"/>
          <p:cNvSpPr txBox="1"/>
          <p:nvPr>
            <p:ph idx="35"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401" name="Google Shape;401;p27"/>
          <p:cNvSpPr txBox="1"/>
          <p:nvPr>
            <p:ph idx="36"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402" name="Google Shape;402;p27"/>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title only">
  <p:cSld name="TITLE_1_1_4_2">
    <p:spTree>
      <p:nvGrpSpPr>
        <p:cNvPr id="403" name="Shape 403"/>
        <p:cNvGrpSpPr/>
        <p:nvPr/>
      </p:nvGrpSpPr>
      <p:grpSpPr>
        <a:xfrm>
          <a:off x="0" y="0"/>
          <a:ext cx="0" cy="0"/>
          <a:chOff x="0" y="0"/>
          <a:chExt cx="0" cy="0"/>
        </a:xfrm>
      </p:grpSpPr>
      <p:sp>
        <p:nvSpPr>
          <p:cNvPr id="404" name="Google Shape;404;p28"/>
          <p:cNvSpPr txBox="1"/>
          <p:nvPr>
            <p:ph type="title"/>
          </p:nvPr>
        </p:nvSpPr>
        <p:spPr>
          <a:xfrm>
            <a:off x="283475" y="300013"/>
            <a:ext cx="4382400" cy="433800"/>
          </a:xfrm>
          <a:prstGeom prst="rect">
            <a:avLst/>
          </a:prstGeom>
        </p:spPr>
        <p:txBody>
          <a:bodyPr anchorCtr="0" anchor="b" bIns="0" lIns="0" spcFirstLastPara="1" rIns="91425" wrap="square" tIns="0">
            <a:noAutofit/>
          </a:bodyPr>
          <a:lstStyle>
            <a:lvl1pPr lvl="0">
              <a:lnSpc>
                <a:spcPct val="90000"/>
              </a:lnSpc>
              <a:spcBef>
                <a:spcPts val="0"/>
              </a:spcBef>
              <a:spcAft>
                <a:spcPts val="0"/>
              </a:spcAft>
              <a:buClr>
                <a:schemeClr val="lt1"/>
              </a:buClr>
              <a:buSzPts val="1400"/>
              <a:buNone/>
              <a:defRPr sz="1400"/>
            </a:lvl1pPr>
            <a:lvl2pPr lvl="1">
              <a:spcBef>
                <a:spcPts val="0"/>
              </a:spcBef>
              <a:spcAft>
                <a:spcPts val="0"/>
              </a:spcAft>
              <a:buSzPts val="1400"/>
              <a:buNone/>
              <a:defRPr sz="1400"/>
            </a:lvl2pPr>
            <a:lvl3pPr lvl="2">
              <a:spcBef>
                <a:spcPts val="0"/>
              </a:spcBef>
              <a:spcAft>
                <a:spcPts val="0"/>
              </a:spcAft>
              <a:buSzPts val="1400"/>
              <a:buNone/>
              <a:defRPr sz="1400"/>
            </a:lvl3pPr>
            <a:lvl4pPr lvl="3">
              <a:spcBef>
                <a:spcPts val="0"/>
              </a:spcBef>
              <a:spcAft>
                <a:spcPts val="0"/>
              </a:spcAft>
              <a:buSzPts val="1400"/>
              <a:buNone/>
              <a:defRPr sz="1400"/>
            </a:lvl4pPr>
            <a:lvl5pPr lvl="4">
              <a:spcBef>
                <a:spcPts val="0"/>
              </a:spcBef>
              <a:spcAft>
                <a:spcPts val="0"/>
              </a:spcAft>
              <a:buSzPts val="1400"/>
              <a:buNone/>
              <a:defRPr sz="1400"/>
            </a:lvl5pPr>
            <a:lvl6pPr lvl="5">
              <a:spcBef>
                <a:spcPts val="0"/>
              </a:spcBef>
              <a:spcAft>
                <a:spcPts val="0"/>
              </a:spcAft>
              <a:buSzPts val="1400"/>
              <a:buNone/>
              <a:defRPr sz="1400"/>
            </a:lvl6pPr>
            <a:lvl7pPr lvl="6">
              <a:spcBef>
                <a:spcPts val="0"/>
              </a:spcBef>
              <a:spcAft>
                <a:spcPts val="0"/>
              </a:spcAft>
              <a:buSzPts val="1400"/>
              <a:buNone/>
              <a:defRPr sz="1400"/>
            </a:lvl7pPr>
            <a:lvl8pPr lvl="7">
              <a:spcBef>
                <a:spcPts val="0"/>
              </a:spcBef>
              <a:spcAft>
                <a:spcPts val="0"/>
              </a:spcAft>
              <a:buSzPts val="1400"/>
              <a:buNone/>
              <a:defRPr sz="1400"/>
            </a:lvl8pPr>
            <a:lvl9pPr lvl="8">
              <a:spcBef>
                <a:spcPts val="0"/>
              </a:spcBef>
              <a:spcAft>
                <a:spcPts val="0"/>
              </a:spcAft>
              <a:buSzPts val="1400"/>
              <a:buNone/>
              <a:defRPr sz="1400"/>
            </a:lvl9pPr>
          </a:lstStyle>
          <a:p/>
        </p:txBody>
      </p:sp>
      <p:sp>
        <p:nvSpPr>
          <p:cNvPr id="405" name="Google Shape;405;p28"/>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406" name="Google Shape;406;p28"/>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407" name="Google Shape;407;p28"/>
          <p:cNvSpPr txBox="1"/>
          <p:nvPr>
            <p:ph idx="3"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408" name="Google Shape;408;p28"/>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objectives">
  <p:cSld name="TITLE_1_1_4_1">
    <p:spTree>
      <p:nvGrpSpPr>
        <p:cNvPr id="409" name="Shape 409"/>
        <p:cNvGrpSpPr/>
        <p:nvPr/>
      </p:nvGrpSpPr>
      <p:grpSpPr>
        <a:xfrm>
          <a:off x="0" y="0"/>
          <a:ext cx="0" cy="0"/>
          <a:chOff x="0" y="0"/>
          <a:chExt cx="0" cy="0"/>
        </a:xfrm>
      </p:grpSpPr>
      <p:sp>
        <p:nvSpPr>
          <p:cNvPr id="410" name="Google Shape;410;p29"/>
          <p:cNvSpPr txBox="1"/>
          <p:nvPr>
            <p:ph idx="1" type="subTitle"/>
          </p:nvPr>
        </p:nvSpPr>
        <p:spPr>
          <a:xfrm>
            <a:off x="284700" y="3016803"/>
            <a:ext cx="1970400" cy="466800"/>
          </a:xfrm>
          <a:prstGeom prst="rect">
            <a:avLst/>
          </a:prstGeom>
        </p:spPr>
        <p:txBody>
          <a:bodyPr anchorCtr="0" anchor="b" bIns="91425" lIns="0" spcFirstLastPara="1" rIns="91425" wrap="square" tIns="91425">
            <a:noAutofit/>
          </a:bodyPr>
          <a:lstStyle>
            <a:lvl1pPr lvl="0">
              <a:spcBef>
                <a:spcPts val="0"/>
              </a:spcBef>
              <a:spcAft>
                <a:spcPts val="0"/>
              </a:spcAft>
              <a:buSzPts val="1100"/>
              <a:buFont typeface="Poppins"/>
              <a:buNone/>
              <a:defRPr b="1" sz="1100">
                <a:latin typeface="Poppins"/>
                <a:ea typeface="Poppins"/>
                <a:cs typeface="Poppins"/>
                <a:sym typeface="Poppins"/>
              </a:defRPr>
            </a:lvl1pPr>
            <a:lvl2pPr lvl="1">
              <a:spcBef>
                <a:spcPts val="0"/>
              </a:spcBef>
              <a:spcAft>
                <a:spcPts val="0"/>
              </a:spcAft>
              <a:buSzPts val="1100"/>
              <a:buFont typeface="Poppins"/>
              <a:buNone/>
              <a:defRPr b="1" sz="1100">
                <a:latin typeface="Poppins"/>
                <a:ea typeface="Poppins"/>
                <a:cs typeface="Poppins"/>
                <a:sym typeface="Poppins"/>
              </a:defRPr>
            </a:lvl2pPr>
            <a:lvl3pPr lvl="2">
              <a:spcBef>
                <a:spcPts val="0"/>
              </a:spcBef>
              <a:spcAft>
                <a:spcPts val="0"/>
              </a:spcAft>
              <a:buSzPts val="1100"/>
              <a:buFont typeface="Poppins"/>
              <a:buNone/>
              <a:defRPr b="1" sz="1100">
                <a:latin typeface="Poppins"/>
                <a:ea typeface="Poppins"/>
                <a:cs typeface="Poppins"/>
                <a:sym typeface="Poppins"/>
              </a:defRPr>
            </a:lvl3pPr>
            <a:lvl4pPr lvl="3">
              <a:spcBef>
                <a:spcPts val="0"/>
              </a:spcBef>
              <a:spcAft>
                <a:spcPts val="0"/>
              </a:spcAft>
              <a:buSzPts val="1100"/>
              <a:buFont typeface="Poppins"/>
              <a:buNone/>
              <a:defRPr b="1" sz="1100">
                <a:latin typeface="Poppins"/>
                <a:ea typeface="Poppins"/>
                <a:cs typeface="Poppins"/>
                <a:sym typeface="Poppins"/>
              </a:defRPr>
            </a:lvl4pPr>
            <a:lvl5pPr lvl="4">
              <a:spcBef>
                <a:spcPts val="0"/>
              </a:spcBef>
              <a:spcAft>
                <a:spcPts val="0"/>
              </a:spcAft>
              <a:buSzPts val="1100"/>
              <a:buFont typeface="Poppins"/>
              <a:buNone/>
              <a:defRPr b="1" sz="1100">
                <a:latin typeface="Poppins"/>
                <a:ea typeface="Poppins"/>
                <a:cs typeface="Poppins"/>
                <a:sym typeface="Poppins"/>
              </a:defRPr>
            </a:lvl5pPr>
            <a:lvl6pPr lvl="5">
              <a:spcBef>
                <a:spcPts val="0"/>
              </a:spcBef>
              <a:spcAft>
                <a:spcPts val="0"/>
              </a:spcAft>
              <a:buSzPts val="1100"/>
              <a:buFont typeface="Poppins"/>
              <a:buNone/>
              <a:defRPr b="1" sz="1100">
                <a:latin typeface="Poppins"/>
                <a:ea typeface="Poppins"/>
                <a:cs typeface="Poppins"/>
                <a:sym typeface="Poppins"/>
              </a:defRPr>
            </a:lvl6pPr>
            <a:lvl7pPr lvl="6">
              <a:spcBef>
                <a:spcPts val="0"/>
              </a:spcBef>
              <a:spcAft>
                <a:spcPts val="0"/>
              </a:spcAft>
              <a:buSzPts val="1100"/>
              <a:buFont typeface="Poppins"/>
              <a:buNone/>
              <a:defRPr b="1" sz="1100">
                <a:latin typeface="Poppins"/>
                <a:ea typeface="Poppins"/>
                <a:cs typeface="Poppins"/>
                <a:sym typeface="Poppins"/>
              </a:defRPr>
            </a:lvl7pPr>
            <a:lvl8pPr lvl="7">
              <a:spcBef>
                <a:spcPts val="0"/>
              </a:spcBef>
              <a:spcAft>
                <a:spcPts val="0"/>
              </a:spcAft>
              <a:buSzPts val="1100"/>
              <a:buFont typeface="Poppins"/>
              <a:buNone/>
              <a:defRPr b="1" sz="1100">
                <a:latin typeface="Poppins"/>
                <a:ea typeface="Poppins"/>
                <a:cs typeface="Poppins"/>
                <a:sym typeface="Poppins"/>
              </a:defRPr>
            </a:lvl8pPr>
            <a:lvl9pPr lvl="8">
              <a:spcBef>
                <a:spcPts val="0"/>
              </a:spcBef>
              <a:spcAft>
                <a:spcPts val="0"/>
              </a:spcAft>
              <a:buSzPts val="1100"/>
              <a:buFont typeface="Poppins"/>
              <a:buNone/>
              <a:defRPr b="1" sz="1100">
                <a:latin typeface="Poppins"/>
                <a:ea typeface="Poppins"/>
                <a:cs typeface="Poppins"/>
                <a:sym typeface="Poppins"/>
              </a:defRPr>
            </a:lvl9pPr>
          </a:lstStyle>
          <a:p/>
        </p:txBody>
      </p:sp>
      <p:sp>
        <p:nvSpPr>
          <p:cNvPr id="411" name="Google Shape;411;p29"/>
          <p:cNvSpPr txBox="1"/>
          <p:nvPr>
            <p:ph idx="2" type="subTitle"/>
          </p:nvPr>
        </p:nvSpPr>
        <p:spPr>
          <a:xfrm>
            <a:off x="284700" y="3432410"/>
            <a:ext cx="1970400" cy="1219800"/>
          </a:xfrm>
          <a:prstGeom prst="rect">
            <a:avLst/>
          </a:prstGeom>
        </p:spPr>
        <p:txBody>
          <a:bodyPr anchorCtr="0" anchor="t" bIns="91425" lIns="0" spcFirstLastPara="1" rIns="91425" wrap="square" tIns="91425">
            <a:spAutoFit/>
          </a:bodyPr>
          <a:lstStyle>
            <a:lvl1pPr lvl="0">
              <a:spcBef>
                <a:spcPts val="0"/>
              </a:spcBef>
              <a:spcAft>
                <a:spcPts val="0"/>
              </a:spcAft>
              <a:buSzPts val="1000"/>
              <a:buFont typeface="Urbanist"/>
              <a:buNone/>
              <a:defRPr sz="1000"/>
            </a:lvl1pPr>
            <a:lvl2pPr lvl="1">
              <a:spcBef>
                <a:spcPts val="0"/>
              </a:spcBef>
              <a:spcAft>
                <a:spcPts val="0"/>
              </a:spcAft>
              <a:buSzPts val="1000"/>
              <a:buFont typeface="Urbanist Medium"/>
              <a:buNone/>
              <a:defRPr sz="1000">
                <a:latin typeface="Urbanist Medium"/>
                <a:ea typeface="Urbanist Medium"/>
                <a:cs typeface="Urbanist Medium"/>
                <a:sym typeface="Urbanist Medium"/>
              </a:defRPr>
            </a:lvl2pPr>
            <a:lvl3pPr lvl="2">
              <a:spcBef>
                <a:spcPts val="0"/>
              </a:spcBef>
              <a:spcAft>
                <a:spcPts val="0"/>
              </a:spcAft>
              <a:buSzPts val="1000"/>
              <a:buFont typeface="Urbanist Medium"/>
              <a:buNone/>
              <a:defRPr sz="1000">
                <a:latin typeface="Urbanist Medium"/>
                <a:ea typeface="Urbanist Medium"/>
                <a:cs typeface="Urbanist Medium"/>
                <a:sym typeface="Urbanist Medium"/>
              </a:defRPr>
            </a:lvl3pPr>
            <a:lvl4pPr lvl="3">
              <a:spcBef>
                <a:spcPts val="0"/>
              </a:spcBef>
              <a:spcAft>
                <a:spcPts val="0"/>
              </a:spcAft>
              <a:buSzPts val="1000"/>
              <a:buFont typeface="Urbanist Medium"/>
              <a:buNone/>
              <a:defRPr sz="1000">
                <a:latin typeface="Urbanist Medium"/>
                <a:ea typeface="Urbanist Medium"/>
                <a:cs typeface="Urbanist Medium"/>
                <a:sym typeface="Urbanist Medium"/>
              </a:defRPr>
            </a:lvl4pPr>
            <a:lvl5pPr lvl="4">
              <a:spcBef>
                <a:spcPts val="0"/>
              </a:spcBef>
              <a:spcAft>
                <a:spcPts val="0"/>
              </a:spcAft>
              <a:buSzPts val="1000"/>
              <a:buFont typeface="Urbanist Medium"/>
              <a:buNone/>
              <a:defRPr sz="1000">
                <a:latin typeface="Urbanist Medium"/>
                <a:ea typeface="Urbanist Medium"/>
                <a:cs typeface="Urbanist Medium"/>
                <a:sym typeface="Urbanist Medium"/>
              </a:defRPr>
            </a:lvl5pPr>
            <a:lvl6pPr lvl="5">
              <a:spcBef>
                <a:spcPts val="0"/>
              </a:spcBef>
              <a:spcAft>
                <a:spcPts val="0"/>
              </a:spcAft>
              <a:buSzPts val="1000"/>
              <a:buFont typeface="Urbanist Medium"/>
              <a:buNone/>
              <a:defRPr sz="1000">
                <a:latin typeface="Urbanist Medium"/>
                <a:ea typeface="Urbanist Medium"/>
                <a:cs typeface="Urbanist Medium"/>
                <a:sym typeface="Urbanist Medium"/>
              </a:defRPr>
            </a:lvl6pPr>
            <a:lvl7pPr lvl="6">
              <a:spcBef>
                <a:spcPts val="0"/>
              </a:spcBef>
              <a:spcAft>
                <a:spcPts val="0"/>
              </a:spcAft>
              <a:buSzPts val="1000"/>
              <a:buFont typeface="Urbanist Medium"/>
              <a:buNone/>
              <a:defRPr sz="1000">
                <a:latin typeface="Urbanist Medium"/>
                <a:ea typeface="Urbanist Medium"/>
                <a:cs typeface="Urbanist Medium"/>
                <a:sym typeface="Urbanist Medium"/>
              </a:defRPr>
            </a:lvl7pPr>
            <a:lvl8pPr lvl="7">
              <a:spcBef>
                <a:spcPts val="0"/>
              </a:spcBef>
              <a:spcAft>
                <a:spcPts val="0"/>
              </a:spcAft>
              <a:buSzPts val="1000"/>
              <a:buFont typeface="Urbanist Medium"/>
              <a:buNone/>
              <a:defRPr sz="1000">
                <a:latin typeface="Urbanist Medium"/>
                <a:ea typeface="Urbanist Medium"/>
                <a:cs typeface="Urbanist Medium"/>
                <a:sym typeface="Urbanist Medium"/>
              </a:defRPr>
            </a:lvl8pPr>
            <a:lvl9pPr lvl="8">
              <a:spcBef>
                <a:spcPts val="0"/>
              </a:spcBef>
              <a:spcAft>
                <a:spcPts val="0"/>
              </a:spcAft>
              <a:buSzPts val="1000"/>
              <a:buFont typeface="Urbanist Medium"/>
              <a:buNone/>
              <a:defRPr sz="1000">
                <a:latin typeface="Urbanist Medium"/>
                <a:ea typeface="Urbanist Medium"/>
                <a:cs typeface="Urbanist Medium"/>
                <a:sym typeface="Urbanist Medium"/>
              </a:defRPr>
            </a:lvl9pPr>
          </a:lstStyle>
          <a:p/>
        </p:txBody>
      </p:sp>
      <p:sp>
        <p:nvSpPr>
          <p:cNvPr id="412" name="Google Shape;412;p29"/>
          <p:cNvSpPr txBox="1"/>
          <p:nvPr>
            <p:ph idx="3" type="subTitle"/>
          </p:nvPr>
        </p:nvSpPr>
        <p:spPr>
          <a:xfrm>
            <a:off x="2709924" y="3016803"/>
            <a:ext cx="1970400" cy="466800"/>
          </a:xfrm>
          <a:prstGeom prst="rect">
            <a:avLst/>
          </a:prstGeom>
        </p:spPr>
        <p:txBody>
          <a:bodyPr anchorCtr="0" anchor="b" bIns="91425" lIns="0" spcFirstLastPara="1" rIns="91425" wrap="square" tIns="91425">
            <a:noAutofit/>
          </a:bodyPr>
          <a:lstStyle>
            <a:lvl1pPr lvl="0">
              <a:spcBef>
                <a:spcPts val="0"/>
              </a:spcBef>
              <a:spcAft>
                <a:spcPts val="0"/>
              </a:spcAft>
              <a:buSzPts val="1100"/>
              <a:buFont typeface="Poppins"/>
              <a:buNone/>
              <a:defRPr b="1" sz="1100">
                <a:latin typeface="Poppins"/>
                <a:ea typeface="Poppins"/>
                <a:cs typeface="Poppins"/>
                <a:sym typeface="Poppins"/>
              </a:defRPr>
            </a:lvl1pPr>
            <a:lvl2pPr lvl="1">
              <a:spcBef>
                <a:spcPts val="0"/>
              </a:spcBef>
              <a:spcAft>
                <a:spcPts val="0"/>
              </a:spcAft>
              <a:buSzPts val="1100"/>
              <a:buFont typeface="Poppins"/>
              <a:buNone/>
              <a:defRPr b="1" sz="1100">
                <a:latin typeface="Poppins"/>
                <a:ea typeface="Poppins"/>
                <a:cs typeface="Poppins"/>
                <a:sym typeface="Poppins"/>
              </a:defRPr>
            </a:lvl2pPr>
            <a:lvl3pPr lvl="2">
              <a:spcBef>
                <a:spcPts val="0"/>
              </a:spcBef>
              <a:spcAft>
                <a:spcPts val="0"/>
              </a:spcAft>
              <a:buSzPts val="1100"/>
              <a:buFont typeface="Poppins"/>
              <a:buNone/>
              <a:defRPr b="1" sz="1100">
                <a:latin typeface="Poppins"/>
                <a:ea typeface="Poppins"/>
                <a:cs typeface="Poppins"/>
                <a:sym typeface="Poppins"/>
              </a:defRPr>
            </a:lvl3pPr>
            <a:lvl4pPr lvl="3">
              <a:spcBef>
                <a:spcPts val="0"/>
              </a:spcBef>
              <a:spcAft>
                <a:spcPts val="0"/>
              </a:spcAft>
              <a:buSzPts val="1100"/>
              <a:buFont typeface="Poppins"/>
              <a:buNone/>
              <a:defRPr b="1" sz="1100">
                <a:latin typeface="Poppins"/>
                <a:ea typeface="Poppins"/>
                <a:cs typeface="Poppins"/>
                <a:sym typeface="Poppins"/>
              </a:defRPr>
            </a:lvl4pPr>
            <a:lvl5pPr lvl="4">
              <a:spcBef>
                <a:spcPts val="0"/>
              </a:spcBef>
              <a:spcAft>
                <a:spcPts val="0"/>
              </a:spcAft>
              <a:buSzPts val="1100"/>
              <a:buFont typeface="Poppins"/>
              <a:buNone/>
              <a:defRPr b="1" sz="1100">
                <a:latin typeface="Poppins"/>
                <a:ea typeface="Poppins"/>
                <a:cs typeface="Poppins"/>
                <a:sym typeface="Poppins"/>
              </a:defRPr>
            </a:lvl5pPr>
            <a:lvl6pPr lvl="5">
              <a:spcBef>
                <a:spcPts val="0"/>
              </a:spcBef>
              <a:spcAft>
                <a:spcPts val="0"/>
              </a:spcAft>
              <a:buSzPts val="1100"/>
              <a:buFont typeface="Poppins"/>
              <a:buNone/>
              <a:defRPr b="1" sz="1100">
                <a:latin typeface="Poppins"/>
                <a:ea typeface="Poppins"/>
                <a:cs typeface="Poppins"/>
                <a:sym typeface="Poppins"/>
              </a:defRPr>
            </a:lvl6pPr>
            <a:lvl7pPr lvl="6">
              <a:spcBef>
                <a:spcPts val="0"/>
              </a:spcBef>
              <a:spcAft>
                <a:spcPts val="0"/>
              </a:spcAft>
              <a:buSzPts val="1100"/>
              <a:buFont typeface="Poppins"/>
              <a:buNone/>
              <a:defRPr b="1" sz="1100">
                <a:latin typeface="Poppins"/>
                <a:ea typeface="Poppins"/>
                <a:cs typeface="Poppins"/>
                <a:sym typeface="Poppins"/>
              </a:defRPr>
            </a:lvl7pPr>
            <a:lvl8pPr lvl="7">
              <a:spcBef>
                <a:spcPts val="0"/>
              </a:spcBef>
              <a:spcAft>
                <a:spcPts val="0"/>
              </a:spcAft>
              <a:buSzPts val="1100"/>
              <a:buFont typeface="Poppins"/>
              <a:buNone/>
              <a:defRPr b="1" sz="1100">
                <a:latin typeface="Poppins"/>
                <a:ea typeface="Poppins"/>
                <a:cs typeface="Poppins"/>
                <a:sym typeface="Poppins"/>
              </a:defRPr>
            </a:lvl8pPr>
            <a:lvl9pPr lvl="8">
              <a:spcBef>
                <a:spcPts val="0"/>
              </a:spcBef>
              <a:spcAft>
                <a:spcPts val="0"/>
              </a:spcAft>
              <a:buSzPts val="1100"/>
              <a:buFont typeface="Poppins"/>
              <a:buNone/>
              <a:defRPr b="1" sz="1100">
                <a:latin typeface="Poppins"/>
                <a:ea typeface="Poppins"/>
                <a:cs typeface="Poppins"/>
                <a:sym typeface="Poppins"/>
              </a:defRPr>
            </a:lvl9pPr>
          </a:lstStyle>
          <a:p/>
        </p:txBody>
      </p:sp>
      <p:sp>
        <p:nvSpPr>
          <p:cNvPr id="413" name="Google Shape;413;p29"/>
          <p:cNvSpPr txBox="1"/>
          <p:nvPr>
            <p:ph idx="4" type="subTitle"/>
          </p:nvPr>
        </p:nvSpPr>
        <p:spPr>
          <a:xfrm>
            <a:off x="2709924" y="3432410"/>
            <a:ext cx="1970400" cy="1219800"/>
          </a:xfrm>
          <a:prstGeom prst="rect">
            <a:avLst/>
          </a:prstGeom>
        </p:spPr>
        <p:txBody>
          <a:bodyPr anchorCtr="0" anchor="t" bIns="91425" lIns="0" spcFirstLastPara="1" rIns="91425" wrap="square" tIns="91425">
            <a:spAutoFit/>
          </a:bodyPr>
          <a:lstStyle>
            <a:lvl1pPr lvl="0">
              <a:spcBef>
                <a:spcPts val="0"/>
              </a:spcBef>
              <a:spcAft>
                <a:spcPts val="0"/>
              </a:spcAft>
              <a:buSzPts val="1000"/>
              <a:buFont typeface="Urbanist"/>
              <a:buNone/>
              <a:defRPr sz="1000"/>
            </a:lvl1pPr>
            <a:lvl2pPr lvl="1">
              <a:spcBef>
                <a:spcPts val="0"/>
              </a:spcBef>
              <a:spcAft>
                <a:spcPts val="0"/>
              </a:spcAft>
              <a:buSzPts val="1000"/>
              <a:buFont typeface="Urbanist Medium"/>
              <a:buNone/>
              <a:defRPr sz="1000">
                <a:latin typeface="Urbanist Medium"/>
                <a:ea typeface="Urbanist Medium"/>
                <a:cs typeface="Urbanist Medium"/>
                <a:sym typeface="Urbanist Medium"/>
              </a:defRPr>
            </a:lvl2pPr>
            <a:lvl3pPr lvl="2">
              <a:spcBef>
                <a:spcPts val="0"/>
              </a:spcBef>
              <a:spcAft>
                <a:spcPts val="0"/>
              </a:spcAft>
              <a:buSzPts val="1000"/>
              <a:buFont typeface="Urbanist Medium"/>
              <a:buNone/>
              <a:defRPr sz="1000">
                <a:latin typeface="Urbanist Medium"/>
                <a:ea typeface="Urbanist Medium"/>
                <a:cs typeface="Urbanist Medium"/>
                <a:sym typeface="Urbanist Medium"/>
              </a:defRPr>
            </a:lvl3pPr>
            <a:lvl4pPr lvl="3">
              <a:spcBef>
                <a:spcPts val="0"/>
              </a:spcBef>
              <a:spcAft>
                <a:spcPts val="0"/>
              </a:spcAft>
              <a:buSzPts val="1000"/>
              <a:buFont typeface="Urbanist Medium"/>
              <a:buNone/>
              <a:defRPr sz="1000">
                <a:latin typeface="Urbanist Medium"/>
                <a:ea typeface="Urbanist Medium"/>
                <a:cs typeface="Urbanist Medium"/>
                <a:sym typeface="Urbanist Medium"/>
              </a:defRPr>
            </a:lvl4pPr>
            <a:lvl5pPr lvl="4">
              <a:spcBef>
                <a:spcPts val="0"/>
              </a:spcBef>
              <a:spcAft>
                <a:spcPts val="0"/>
              </a:spcAft>
              <a:buSzPts val="1000"/>
              <a:buFont typeface="Urbanist Medium"/>
              <a:buNone/>
              <a:defRPr sz="1000">
                <a:latin typeface="Urbanist Medium"/>
                <a:ea typeface="Urbanist Medium"/>
                <a:cs typeface="Urbanist Medium"/>
                <a:sym typeface="Urbanist Medium"/>
              </a:defRPr>
            </a:lvl5pPr>
            <a:lvl6pPr lvl="5">
              <a:spcBef>
                <a:spcPts val="0"/>
              </a:spcBef>
              <a:spcAft>
                <a:spcPts val="0"/>
              </a:spcAft>
              <a:buSzPts val="1000"/>
              <a:buFont typeface="Urbanist Medium"/>
              <a:buNone/>
              <a:defRPr sz="1000">
                <a:latin typeface="Urbanist Medium"/>
                <a:ea typeface="Urbanist Medium"/>
                <a:cs typeface="Urbanist Medium"/>
                <a:sym typeface="Urbanist Medium"/>
              </a:defRPr>
            </a:lvl6pPr>
            <a:lvl7pPr lvl="6">
              <a:spcBef>
                <a:spcPts val="0"/>
              </a:spcBef>
              <a:spcAft>
                <a:spcPts val="0"/>
              </a:spcAft>
              <a:buSzPts val="1000"/>
              <a:buFont typeface="Urbanist Medium"/>
              <a:buNone/>
              <a:defRPr sz="1000">
                <a:latin typeface="Urbanist Medium"/>
                <a:ea typeface="Urbanist Medium"/>
                <a:cs typeface="Urbanist Medium"/>
                <a:sym typeface="Urbanist Medium"/>
              </a:defRPr>
            </a:lvl7pPr>
            <a:lvl8pPr lvl="7">
              <a:spcBef>
                <a:spcPts val="0"/>
              </a:spcBef>
              <a:spcAft>
                <a:spcPts val="0"/>
              </a:spcAft>
              <a:buSzPts val="1000"/>
              <a:buFont typeface="Urbanist Medium"/>
              <a:buNone/>
              <a:defRPr sz="1000">
                <a:latin typeface="Urbanist Medium"/>
                <a:ea typeface="Urbanist Medium"/>
                <a:cs typeface="Urbanist Medium"/>
                <a:sym typeface="Urbanist Medium"/>
              </a:defRPr>
            </a:lvl8pPr>
            <a:lvl9pPr lvl="8">
              <a:spcBef>
                <a:spcPts val="0"/>
              </a:spcBef>
              <a:spcAft>
                <a:spcPts val="0"/>
              </a:spcAft>
              <a:buSzPts val="1000"/>
              <a:buFont typeface="Urbanist Medium"/>
              <a:buNone/>
              <a:defRPr sz="1000">
                <a:latin typeface="Urbanist Medium"/>
                <a:ea typeface="Urbanist Medium"/>
                <a:cs typeface="Urbanist Medium"/>
                <a:sym typeface="Urbanist Medium"/>
              </a:defRPr>
            </a:lvl9pPr>
          </a:lstStyle>
          <a:p/>
        </p:txBody>
      </p:sp>
      <p:sp>
        <p:nvSpPr>
          <p:cNvPr id="414" name="Google Shape;414;p29"/>
          <p:cNvSpPr txBox="1"/>
          <p:nvPr>
            <p:ph idx="5" type="subTitle"/>
          </p:nvPr>
        </p:nvSpPr>
        <p:spPr>
          <a:xfrm>
            <a:off x="5135149" y="3016803"/>
            <a:ext cx="1970400" cy="466800"/>
          </a:xfrm>
          <a:prstGeom prst="rect">
            <a:avLst/>
          </a:prstGeom>
        </p:spPr>
        <p:txBody>
          <a:bodyPr anchorCtr="0" anchor="b" bIns="91425" lIns="0" spcFirstLastPara="1" rIns="91425" wrap="square" tIns="91425">
            <a:noAutofit/>
          </a:bodyPr>
          <a:lstStyle>
            <a:lvl1pPr lvl="0">
              <a:spcBef>
                <a:spcPts val="0"/>
              </a:spcBef>
              <a:spcAft>
                <a:spcPts val="0"/>
              </a:spcAft>
              <a:buSzPts val="1100"/>
              <a:buFont typeface="Poppins"/>
              <a:buNone/>
              <a:defRPr b="1" sz="1100">
                <a:latin typeface="Poppins"/>
                <a:ea typeface="Poppins"/>
                <a:cs typeface="Poppins"/>
                <a:sym typeface="Poppins"/>
              </a:defRPr>
            </a:lvl1pPr>
            <a:lvl2pPr lvl="1">
              <a:spcBef>
                <a:spcPts val="0"/>
              </a:spcBef>
              <a:spcAft>
                <a:spcPts val="0"/>
              </a:spcAft>
              <a:buSzPts val="1100"/>
              <a:buFont typeface="Poppins"/>
              <a:buNone/>
              <a:defRPr b="1" sz="1100">
                <a:latin typeface="Poppins"/>
                <a:ea typeface="Poppins"/>
                <a:cs typeface="Poppins"/>
                <a:sym typeface="Poppins"/>
              </a:defRPr>
            </a:lvl2pPr>
            <a:lvl3pPr lvl="2">
              <a:spcBef>
                <a:spcPts val="0"/>
              </a:spcBef>
              <a:spcAft>
                <a:spcPts val="0"/>
              </a:spcAft>
              <a:buSzPts val="1100"/>
              <a:buFont typeface="Poppins"/>
              <a:buNone/>
              <a:defRPr b="1" sz="1100">
                <a:latin typeface="Poppins"/>
                <a:ea typeface="Poppins"/>
                <a:cs typeface="Poppins"/>
                <a:sym typeface="Poppins"/>
              </a:defRPr>
            </a:lvl3pPr>
            <a:lvl4pPr lvl="3">
              <a:spcBef>
                <a:spcPts val="0"/>
              </a:spcBef>
              <a:spcAft>
                <a:spcPts val="0"/>
              </a:spcAft>
              <a:buSzPts val="1100"/>
              <a:buFont typeface="Poppins"/>
              <a:buNone/>
              <a:defRPr b="1" sz="1100">
                <a:latin typeface="Poppins"/>
                <a:ea typeface="Poppins"/>
                <a:cs typeface="Poppins"/>
                <a:sym typeface="Poppins"/>
              </a:defRPr>
            </a:lvl4pPr>
            <a:lvl5pPr lvl="4">
              <a:spcBef>
                <a:spcPts val="0"/>
              </a:spcBef>
              <a:spcAft>
                <a:spcPts val="0"/>
              </a:spcAft>
              <a:buSzPts val="1100"/>
              <a:buFont typeface="Poppins"/>
              <a:buNone/>
              <a:defRPr b="1" sz="1100">
                <a:latin typeface="Poppins"/>
                <a:ea typeface="Poppins"/>
                <a:cs typeface="Poppins"/>
                <a:sym typeface="Poppins"/>
              </a:defRPr>
            </a:lvl5pPr>
            <a:lvl6pPr lvl="5">
              <a:spcBef>
                <a:spcPts val="0"/>
              </a:spcBef>
              <a:spcAft>
                <a:spcPts val="0"/>
              </a:spcAft>
              <a:buSzPts val="1100"/>
              <a:buFont typeface="Poppins"/>
              <a:buNone/>
              <a:defRPr b="1" sz="1100">
                <a:latin typeface="Poppins"/>
                <a:ea typeface="Poppins"/>
                <a:cs typeface="Poppins"/>
                <a:sym typeface="Poppins"/>
              </a:defRPr>
            </a:lvl6pPr>
            <a:lvl7pPr lvl="6">
              <a:spcBef>
                <a:spcPts val="0"/>
              </a:spcBef>
              <a:spcAft>
                <a:spcPts val="0"/>
              </a:spcAft>
              <a:buSzPts val="1100"/>
              <a:buFont typeface="Poppins"/>
              <a:buNone/>
              <a:defRPr b="1" sz="1100">
                <a:latin typeface="Poppins"/>
                <a:ea typeface="Poppins"/>
                <a:cs typeface="Poppins"/>
                <a:sym typeface="Poppins"/>
              </a:defRPr>
            </a:lvl7pPr>
            <a:lvl8pPr lvl="7">
              <a:spcBef>
                <a:spcPts val="0"/>
              </a:spcBef>
              <a:spcAft>
                <a:spcPts val="0"/>
              </a:spcAft>
              <a:buSzPts val="1100"/>
              <a:buFont typeface="Poppins"/>
              <a:buNone/>
              <a:defRPr b="1" sz="1100">
                <a:latin typeface="Poppins"/>
                <a:ea typeface="Poppins"/>
                <a:cs typeface="Poppins"/>
                <a:sym typeface="Poppins"/>
              </a:defRPr>
            </a:lvl8pPr>
            <a:lvl9pPr lvl="8">
              <a:spcBef>
                <a:spcPts val="0"/>
              </a:spcBef>
              <a:spcAft>
                <a:spcPts val="0"/>
              </a:spcAft>
              <a:buSzPts val="1100"/>
              <a:buFont typeface="Poppins"/>
              <a:buNone/>
              <a:defRPr b="1" sz="1100">
                <a:latin typeface="Poppins"/>
                <a:ea typeface="Poppins"/>
                <a:cs typeface="Poppins"/>
                <a:sym typeface="Poppins"/>
              </a:defRPr>
            </a:lvl9pPr>
          </a:lstStyle>
          <a:p/>
        </p:txBody>
      </p:sp>
      <p:sp>
        <p:nvSpPr>
          <p:cNvPr id="415" name="Google Shape;415;p29"/>
          <p:cNvSpPr txBox="1"/>
          <p:nvPr>
            <p:ph idx="6" type="subTitle"/>
          </p:nvPr>
        </p:nvSpPr>
        <p:spPr>
          <a:xfrm>
            <a:off x="5135149" y="3432410"/>
            <a:ext cx="1970400" cy="1219800"/>
          </a:xfrm>
          <a:prstGeom prst="rect">
            <a:avLst/>
          </a:prstGeom>
        </p:spPr>
        <p:txBody>
          <a:bodyPr anchorCtr="0" anchor="t" bIns="91425" lIns="0" spcFirstLastPara="1" rIns="91425" wrap="square" tIns="91425">
            <a:spAutoFit/>
          </a:bodyPr>
          <a:lstStyle>
            <a:lvl1pPr lvl="0">
              <a:spcBef>
                <a:spcPts val="0"/>
              </a:spcBef>
              <a:spcAft>
                <a:spcPts val="0"/>
              </a:spcAft>
              <a:buSzPts val="1000"/>
              <a:buFont typeface="Urbanist"/>
              <a:buNone/>
              <a:defRPr sz="1000"/>
            </a:lvl1pPr>
            <a:lvl2pPr lvl="1">
              <a:spcBef>
                <a:spcPts val="0"/>
              </a:spcBef>
              <a:spcAft>
                <a:spcPts val="0"/>
              </a:spcAft>
              <a:buSzPts val="1000"/>
              <a:buFont typeface="Urbanist Medium"/>
              <a:buNone/>
              <a:defRPr sz="1000">
                <a:latin typeface="Urbanist Medium"/>
                <a:ea typeface="Urbanist Medium"/>
                <a:cs typeface="Urbanist Medium"/>
                <a:sym typeface="Urbanist Medium"/>
              </a:defRPr>
            </a:lvl2pPr>
            <a:lvl3pPr lvl="2">
              <a:spcBef>
                <a:spcPts val="0"/>
              </a:spcBef>
              <a:spcAft>
                <a:spcPts val="0"/>
              </a:spcAft>
              <a:buSzPts val="1000"/>
              <a:buFont typeface="Urbanist Medium"/>
              <a:buNone/>
              <a:defRPr sz="1000">
                <a:latin typeface="Urbanist Medium"/>
                <a:ea typeface="Urbanist Medium"/>
                <a:cs typeface="Urbanist Medium"/>
                <a:sym typeface="Urbanist Medium"/>
              </a:defRPr>
            </a:lvl3pPr>
            <a:lvl4pPr lvl="3">
              <a:spcBef>
                <a:spcPts val="0"/>
              </a:spcBef>
              <a:spcAft>
                <a:spcPts val="0"/>
              </a:spcAft>
              <a:buSzPts val="1000"/>
              <a:buFont typeface="Urbanist Medium"/>
              <a:buNone/>
              <a:defRPr sz="1000">
                <a:latin typeface="Urbanist Medium"/>
                <a:ea typeface="Urbanist Medium"/>
                <a:cs typeface="Urbanist Medium"/>
                <a:sym typeface="Urbanist Medium"/>
              </a:defRPr>
            </a:lvl4pPr>
            <a:lvl5pPr lvl="4">
              <a:spcBef>
                <a:spcPts val="0"/>
              </a:spcBef>
              <a:spcAft>
                <a:spcPts val="0"/>
              </a:spcAft>
              <a:buSzPts val="1000"/>
              <a:buFont typeface="Urbanist Medium"/>
              <a:buNone/>
              <a:defRPr sz="1000">
                <a:latin typeface="Urbanist Medium"/>
                <a:ea typeface="Urbanist Medium"/>
                <a:cs typeface="Urbanist Medium"/>
                <a:sym typeface="Urbanist Medium"/>
              </a:defRPr>
            </a:lvl5pPr>
            <a:lvl6pPr lvl="5">
              <a:spcBef>
                <a:spcPts val="0"/>
              </a:spcBef>
              <a:spcAft>
                <a:spcPts val="0"/>
              </a:spcAft>
              <a:buSzPts val="1000"/>
              <a:buFont typeface="Urbanist Medium"/>
              <a:buNone/>
              <a:defRPr sz="1000">
                <a:latin typeface="Urbanist Medium"/>
                <a:ea typeface="Urbanist Medium"/>
                <a:cs typeface="Urbanist Medium"/>
                <a:sym typeface="Urbanist Medium"/>
              </a:defRPr>
            </a:lvl6pPr>
            <a:lvl7pPr lvl="6">
              <a:spcBef>
                <a:spcPts val="0"/>
              </a:spcBef>
              <a:spcAft>
                <a:spcPts val="0"/>
              </a:spcAft>
              <a:buSzPts val="1000"/>
              <a:buFont typeface="Urbanist Medium"/>
              <a:buNone/>
              <a:defRPr sz="1000">
                <a:latin typeface="Urbanist Medium"/>
                <a:ea typeface="Urbanist Medium"/>
                <a:cs typeface="Urbanist Medium"/>
                <a:sym typeface="Urbanist Medium"/>
              </a:defRPr>
            </a:lvl7pPr>
            <a:lvl8pPr lvl="7">
              <a:spcBef>
                <a:spcPts val="0"/>
              </a:spcBef>
              <a:spcAft>
                <a:spcPts val="0"/>
              </a:spcAft>
              <a:buSzPts val="1000"/>
              <a:buFont typeface="Urbanist Medium"/>
              <a:buNone/>
              <a:defRPr sz="1000">
                <a:latin typeface="Urbanist Medium"/>
                <a:ea typeface="Urbanist Medium"/>
                <a:cs typeface="Urbanist Medium"/>
                <a:sym typeface="Urbanist Medium"/>
              </a:defRPr>
            </a:lvl8pPr>
            <a:lvl9pPr lvl="8">
              <a:spcBef>
                <a:spcPts val="0"/>
              </a:spcBef>
              <a:spcAft>
                <a:spcPts val="0"/>
              </a:spcAft>
              <a:buSzPts val="1000"/>
              <a:buFont typeface="Urbanist Medium"/>
              <a:buNone/>
              <a:defRPr sz="1000">
                <a:latin typeface="Urbanist Medium"/>
                <a:ea typeface="Urbanist Medium"/>
                <a:cs typeface="Urbanist Medium"/>
                <a:sym typeface="Urbanist Medium"/>
              </a:defRPr>
            </a:lvl9pPr>
          </a:lstStyle>
          <a:p/>
        </p:txBody>
      </p:sp>
      <p:sp>
        <p:nvSpPr>
          <p:cNvPr id="416" name="Google Shape;416;p29"/>
          <p:cNvSpPr txBox="1"/>
          <p:nvPr>
            <p:ph type="title"/>
          </p:nvPr>
        </p:nvSpPr>
        <p:spPr>
          <a:xfrm>
            <a:off x="283475" y="433737"/>
            <a:ext cx="43824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lt1"/>
              </a:buClr>
              <a:buSzPts val="2400"/>
              <a:buNone/>
              <a:defRPr sz="2400"/>
            </a:lvl1pPr>
            <a:lvl2pPr lvl="1">
              <a:lnSpc>
                <a:spcPct val="90000"/>
              </a:lnSpc>
              <a:spcBef>
                <a:spcPts val="0"/>
              </a:spcBef>
              <a:spcAft>
                <a:spcPts val="0"/>
              </a:spcAft>
              <a:buSzPts val="2400"/>
              <a:buNone/>
              <a:defRPr sz="2400"/>
            </a:lvl2pPr>
            <a:lvl3pPr lvl="2">
              <a:lnSpc>
                <a:spcPct val="90000"/>
              </a:lnSpc>
              <a:spcBef>
                <a:spcPts val="0"/>
              </a:spcBef>
              <a:spcAft>
                <a:spcPts val="0"/>
              </a:spcAft>
              <a:buSzPts val="2400"/>
              <a:buNone/>
              <a:defRPr sz="2400"/>
            </a:lvl3pPr>
            <a:lvl4pPr lvl="3">
              <a:lnSpc>
                <a:spcPct val="90000"/>
              </a:lnSpc>
              <a:spcBef>
                <a:spcPts val="0"/>
              </a:spcBef>
              <a:spcAft>
                <a:spcPts val="0"/>
              </a:spcAft>
              <a:buSzPts val="2400"/>
              <a:buNone/>
              <a:defRPr sz="2400"/>
            </a:lvl4pPr>
            <a:lvl5pPr lvl="4">
              <a:lnSpc>
                <a:spcPct val="90000"/>
              </a:lnSpc>
              <a:spcBef>
                <a:spcPts val="0"/>
              </a:spcBef>
              <a:spcAft>
                <a:spcPts val="0"/>
              </a:spcAft>
              <a:buSzPts val="2400"/>
              <a:buNone/>
              <a:defRPr sz="2400"/>
            </a:lvl5pPr>
            <a:lvl6pPr lvl="5">
              <a:lnSpc>
                <a:spcPct val="90000"/>
              </a:lnSpc>
              <a:spcBef>
                <a:spcPts val="0"/>
              </a:spcBef>
              <a:spcAft>
                <a:spcPts val="0"/>
              </a:spcAft>
              <a:buSzPts val="2400"/>
              <a:buNone/>
              <a:defRPr sz="2400"/>
            </a:lvl6pPr>
            <a:lvl7pPr lvl="6">
              <a:lnSpc>
                <a:spcPct val="90000"/>
              </a:lnSpc>
              <a:spcBef>
                <a:spcPts val="0"/>
              </a:spcBef>
              <a:spcAft>
                <a:spcPts val="0"/>
              </a:spcAft>
              <a:buSzPts val="2400"/>
              <a:buNone/>
              <a:defRPr sz="2400"/>
            </a:lvl7pPr>
            <a:lvl8pPr lvl="7">
              <a:lnSpc>
                <a:spcPct val="90000"/>
              </a:lnSpc>
              <a:spcBef>
                <a:spcPts val="0"/>
              </a:spcBef>
              <a:spcAft>
                <a:spcPts val="0"/>
              </a:spcAft>
              <a:buSzPts val="2400"/>
              <a:buNone/>
              <a:defRPr sz="2400"/>
            </a:lvl8pPr>
            <a:lvl9pPr lvl="8">
              <a:lnSpc>
                <a:spcPct val="90000"/>
              </a:lnSpc>
              <a:spcBef>
                <a:spcPts val="0"/>
              </a:spcBef>
              <a:spcAft>
                <a:spcPts val="0"/>
              </a:spcAft>
              <a:buSzPts val="2400"/>
              <a:buNone/>
              <a:defRPr sz="2400"/>
            </a:lvl9pPr>
          </a:lstStyle>
          <a:p/>
        </p:txBody>
      </p:sp>
      <p:sp>
        <p:nvSpPr>
          <p:cNvPr id="417" name="Google Shape;417;p29"/>
          <p:cNvSpPr txBox="1"/>
          <p:nvPr>
            <p:ph idx="7"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418" name="Google Shape;418;p29"/>
          <p:cNvSpPr txBox="1"/>
          <p:nvPr>
            <p:ph idx="8"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419" name="Google Shape;419;p29"/>
          <p:cNvSpPr txBox="1"/>
          <p:nvPr>
            <p:ph idx="9"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420" name="Google Shape;420;p29"/>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learnings">
  <p:cSld name="CUSTOM">
    <p:spTree>
      <p:nvGrpSpPr>
        <p:cNvPr id="421" name="Shape 421"/>
        <p:cNvGrpSpPr/>
        <p:nvPr/>
      </p:nvGrpSpPr>
      <p:grpSpPr>
        <a:xfrm>
          <a:off x="0" y="0"/>
          <a:ext cx="0" cy="0"/>
          <a:chOff x="0" y="0"/>
          <a:chExt cx="0" cy="0"/>
        </a:xfrm>
      </p:grpSpPr>
      <p:sp>
        <p:nvSpPr>
          <p:cNvPr id="422" name="Google Shape;422;p30"/>
          <p:cNvSpPr/>
          <p:nvPr/>
        </p:nvSpPr>
        <p:spPr>
          <a:xfrm flipH="1" rot="5400000">
            <a:off x="5052850" y="1254650"/>
            <a:ext cx="291900" cy="291900"/>
          </a:xfrm>
          <a:prstGeom prst="pie">
            <a:avLst>
              <a:gd fmla="val 16192689" name="adj1"/>
              <a:gd fmla="val 5408708"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423" name="Google Shape;423;p30"/>
          <p:cNvSpPr/>
          <p:nvPr/>
        </p:nvSpPr>
        <p:spPr>
          <a:xfrm flipH="1">
            <a:off x="25" y="2692075"/>
            <a:ext cx="1709400" cy="1625700"/>
          </a:xfrm>
          <a:prstGeom prst="pie">
            <a:avLst>
              <a:gd fmla="val 0" name="adj1"/>
              <a:gd fmla="val 540870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424" name="Google Shape;424;p30"/>
          <p:cNvSpPr/>
          <p:nvPr/>
        </p:nvSpPr>
        <p:spPr>
          <a:xfrm flipH="1" rot="5400000">
            <a:off x="851875" y="3504787"/>
            <a:ext cx="1625700" cy="1620300"/>
          </a:xfrm>
          <a:prstGeom prst="pie">
            <a:avLst>
              <a:gd fmla="val 0"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425" name="Google Shape;425;p30"/>
          <p:cNvSpPr/>
          <p:nvPr/>
        </p:nvSpPr>
        <p:spPr>
          <a:xfrm flipH="1" rot="-5400000">
            <a:off x="-125" y="3483026"/>
            <a:ext cx="1665300" cy="1665300"/>
          </a:xfrm>
          <a:prstGeom prst="pie">
            <a:avLst>
              <a:gd fmla="val 16192689" name="adj1"/>
              <a:gd fmla="val 540870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426" name="Google Shape;426;p30"/>
          <p:cNvSpPr/>
          <p:nvPr/>
        </p:nvSpPr>
        <p:spPr>
          <a:xfrm flipH="1" rot="5400000">
            <a:off x="5052850" y="2554039"/>
            <a:ext cx="291900" cy="291900"/>
          </a:xfrm>
          <a:prstGeom prst="pie">
            <a:avLst>
              <a:gd fmla="val 16192689" name="adj1"/>
              <a:gd fmla="val 5408708"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427" name="Google Shape;427;p30"/>
          <p:cNvSpPr/>
          <p:nvPr/>
        </p:nvSpPr>
        <p:spPr>
          <a:xfrm flipH="1" rot="5400000">
            <a:off x="5052850" y="3858733"/>
            <a:ext cx="291900" cy="291900"/>
          </a:xfrm>
          <a:prstGeom prst="pie">
            <a:avLst>
              <a:gd fmla="val 16192689" name="adj1"/>
              <a:gd fmla="val 5408708"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428" name="Google Shape;428;p30"/>
          <p:cNvSpPr txBox="1"/>
          <p:nvPr>
            <p:ph type="title"/>
          </p:nvPr>
        </p:nvSpPr>
        <p:spPr>
          <a:xfrm>
            <a:off x="283475" y="1790498"/>
            <a:ext cx="3162600" cy="905100"/>
          </a:xfrm>
          <a:prstGeom prst="rect">
            <a:avLst/>
          </a:prstGeom>
        </p:spPr>
        <p:txBody>
          <a:bodyPr anchorCtr="0" anchor="b" bIns="0" lIns="0" spcFirstLastPara="1" rIns="91425" wrap="square" tIns="0">
            <a:noAutofit/>
          </a:bodyPr>
          <a:lstStyle>
            <a:lvl1pPr lvl="0">
              <a:lnSpc>
                <a:spcPct val="90000"/>
              </a:lnSpc>
              <a:spcBef>
                <a:spcPts val="0"/>
              </a:spcBef>
              <a:spcAft>
                <a:spcPts val="0"/>
              </a:spcAft>
              <a:buClr>
                <a:schemeClr val="lt1"/>
              </a:buClr>
              <a:buSzPts val="2800"/>
              <a:buNone/>
              <a:defRPr sz="2800"/>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
        <p:nvSpPr>
          <p:cNvPr id="429" name="Google Shape;429;p30"/>
          <p:cNvSpPr txBox="1"/>
          <p:nvPr>
            <p:ph idx="1" type="subTitle"/>
          </p:nvPr>
        </p:nvSpPr>
        <p:spPr>
          <a:xfrm>
            <a:off x="5052850" y="703626"/>
            <a:ext cx="1970400" cy="466800"/>
          </a:xfrm>
          <a:prstGeom prst="rect">
            <a:avLst/>
          </a:prstGeom>
        </p:spPr>
        <p:txBody>
          <a:bodyPr anchorCtr="0" anchor="b" bIns="0" lIns="0" spcFirstLastPara="1" rIns="91425" wrap="square" tIns="91425">
            <a:noAutofit/>
          </a:bodyPr>
          <a:lstStyle>
            <a:lvl1pPr lvl="0">
              <a:spcBef>
                <a:spcPts val="0"/>
              </a:spcBef>
              <a:spcAft>
                <a:spcPts val="0"/>
              </a:spcAft>
              <a:buSzPts val="1100"/>
              <a:buFont typeface="Poppins"/>
              <a:buNone/>
              <a:defRPr b="1" sz="1100">
                <a:latin typeface="Poppins"/>
                <a:ea typeface="Poppins"/>
                <a:cs typeface="Poppins"/>
                <a:sym typeface="Poppins"/>
              </a:defRPr>
            </a:lvl1pPr>
            <a:lvl2pPr lvl="1">
              <a:spcBef>
                <a:spcPts val="0"/>
              </a:spcBef>
              <a:spcAft>
                <a:spcPts val="0"/>
              </a:spcAft>
              <a:buSzPts val="1100"/>
              <a:buFont typeface="Poppins"/>
              <a:buNone/>
              <a:defRPr b="1" sz="1100">
                <a:latin typeface="Poppins"/>
                <a:ea typeface="Poppins"/>
                <a:cs typeface="Poppins"/>
                <a:sym typeface="Poppins"/>
              </a:defRPr>
            </a:lvl2pPr>
            <a:lvl3pPr lvl="2">
              <a:spcBef>
                <a:spcPts val="0"/>
              </a:spcBef>
              <a:spcAft>
                <a:spcPts val="0"/>
              </a:spcAft>
              <a:buSzPts val="1100"/>
              <a:buFont typeface="Poppins"/>
              <a:buNone/>
              <a:defRPr b="1" sz="1100">
                <a:latin typeface="Poppins"/>
                <a:ea typeface="Poppins"/>
                <a:cs typeface="Poppins"/>
                <a:sym typeface="Poppins"/>
              </a:defRPr>
            </a:lvl3pPr>
            <a:lvl4pPr lvl="3">
              <a:spcBef>
                <a:spcPts val="0"/>
              </a:spcBef>
              <a:spcAft>
                <a:spcPts val="0"/>
              </a:spcAft>
              <a:buSzPts val="1100"/>
              <a:buFont typeface="Poppins"/>
              <a:buNone/>
              <a:defRPr b="1" sz="1100">
                <a:latin typeface="Poppins"/>
                <a:ea typeface="Poppins"/>
                <a:cs typeface="Poppins"/>
                <a:sym typeface="Poppins"/>
              </a:defRPr>
            </a:lvl4pPr>
            <a:lvl5pPr lvl="4">
              <a:spcBef>
                <a:spcPts val="0"/>
              </a:spcBef>
              <a:spcAft>
                <a:spcPts val="0"/>
              </a:spcAft>
              <a:buSzPts val="1100"/>
              <a:buFont typeface="Poppins"/>
              <a:buNone/>
              <a:defRPr b="1" sz="1100">
                <a:latin typeface="Poppins"/>
                <a:ea typeface="Poppins"/>
                <a:cs typeface="Poppins"/>
                <a:sym typeface="Poppins"/>
              </a:defRPr>
            </a:lvl5pPr>
            <a:lvl6pPr lvl="5">
              <a:spcBef>
                <a:spcPts val="0"/>
              </a:spcBef>
              <a:spcAft>
                <a:spcPts val="0"/>
              </a:spcAft>
              <a:buSzPts val="1100"/>
              <a:buFont typeface="Poppins"/>
              <a:buNone/>
              <a:defRPr b="1" sz="1100">
                <a:latin typeface="Poppins"/>
                <a:ea typeface="Poppins"/>
                <a:cs typeface="Poppins"/>
                <a:sym typeface="Poppins"/>
              </a:defRPr>
            </a:lvl6pPr>
            <a:lvl7pPr lvl="6">
              <a:spcBef>
                <a:spcPts val="0"/>
              </a:spcBef>
              <a:spcAft>
                <a:spcPts val="0"/>
              </a:spcAft>
              <a:buSzPts val="1100"/>
              <a:buFont typeface="Poppins"/>
              <a:buNone/>
              <a:defRPr b="1" sz="1100">
                <a:latin typeface="Poppins"/>
                <a:ea typeface="Poppins"/>
                <a:cs typeface="Poppins"/>
                <a:sym typeface="Poppins"/>
              </a:defRPr>
            </a:lvl7pPr>
            <a:lvl8pPr lvl="7">
              <a:spcBef>
                <a:spcPts val="0"/>
              </a:spcBef>
              <a:spcAft>
                <a:spcPts val="0"/>
              </a:spcAft>
              <a:buSzPts val="1100"/>
              <a:buFont typeface="Poppins"/>
              <a:buNone/>
              <a:defRPr b="1" sz="1100">
                <a:latin typeface="Poppins"/>
                <a:ea typeface="Poppins"/>
                <a:cs typeface="Poppins"/>
                <a:sym typeface="Poppins"/>
              </a:defRPr>
            </a:lvl8pPr>
            <a:lvl9pPr lvl="8">
              <a:spcBef>
                <a:spcPts val="0"/>
              </a:spcBef>
              <a:spcAft>
                <a:spcPts val="0"/>
              </a:spcAft>
              <a:buSzPts val="1100"/>
              <a:buFont typeface="Poppins"/>
              <a:buNone/>
              <a:defRPr b="1" sz="1100">
                <a:latin typeface="Poppins"/>
                <a:ea typeface="Poppins"/>
                <a:cs typeface="Poppins"/>
                <a:sym typeface="Poppins"/>
              </a:defRPr>
            </a:lvl9pPr>
          </a:lstStyle>
          <a:p/>
        </p:txBody>
      </p:sp>
      <p:sp>
        <p:nvSpPr>
          <p:cNvPr id="430" name="Google Shape;430;p30"/>
          <p:cNvSpPr txBox="1"/>
          <p:nvPr>
            <p:ph idx="2" type="subTitle"/>
          </p:nvPr>
        </p:nvSpPr>
        <p:spPr>
          <a:xfrm>
            <a:off x="5052850" y="1447600"/>
            <a:ext cx="2403600" cy="547200"/>
          </a:xfrm>
          <a:prstGeom prst="rect">
            <a:avLst/>
          </a:prstGeom>
        </p:spPr>
        <p:txBody>
          <a:bodyPr anchorCtr="0" anchor="t" bIns="91425" lIns="0" spcFirstLastPara="1" rIns="91425" wrap="square" tIns="91425">
            <a:noAutofit/>
          </a:bodyPr>
          <a:lstStyle>
            <a:lvl1pPr lvl="0">
              <a:spcBef>
                <a:spcPts val="0"/>
              </a:spcBef>
              <a:spcAft>
                <a:spcPts val="0"/>
              </a:spcAft>
              <a:buSzPts val="1000"/>
              <a:buFont typeface="Urbanist"/>
              <a:buNone/>
              <a:defRPr sz="1000"/>
            </a:lvl1pPr>
            <a:lvl2pPr lvl="1">
              <a:spcBef>
                <a:spcPts val="0"/>
              </a:spcBef>
              <a:spcAft>
                <a:spcPts val="0"/>
              </a:spcAft>
              <a:buSzPts val="1000"/>
              <a:buFont typeface="Urbanist Medium"/>
              <a:buNone/>
              <a:defRPr sz="1000">
                <a:latin typeface="Urbanist Medium"/>
                <a:ea typeface="Urbanist Medium"/>
                <a:cs typeface="Urbanist Medium"/>
                <a:sym typeface="Urbanist Medium"/>
              </a:defRPr>
            </a:lvl2pPr>
            <a:lvl3pPr lvl="2">
              <a:spcBef>
                <a:spcPts val="0"/>
              </a:spcBef>
              <a:spcAft>
                <a:spcPts val="0"/>
              </a:spcAft>
              <a:buSzPts val="1000"/>
              <a:buFont typeface="Urbanist Medium"/>
              <a:buNone/>
              <a:defRPr sz="1000">
                <a:latin typeface="Urbanist Medium"/>
                <a:ea typeface="Urbanist Medium"/>
                <a:cs typeface="Urbanist Medium"/>
                <a:sym typeface="Urbanist Medium"/>
              </a:defRPr>
            </a:lvl3pPr>
            <a:lvl4pPr lvl="3">
              <a:spcBef>
                <a:spcPts val="0"/>
              </a:spcBef>
              <a:spcAft>
                <a:spcPts val="0"/>
              </a:spcAft>
              <a:buSzPts val="1000"/>
              <a:buFont typeface="Urbanist Medium"/>
              <a:buNone/>
              <a:defRPr sz="1000">
                <a:latin typeface="Urbanist Medium"/>
                <a:ea typeface="Urbanist Medium"/>
                <a:cs typeface="Urbanist Medium"/>
                <a:sym typeface="Urbanist Medium"/>
              </a:defRPr>
            </a:lvl4pPr>
            <a:lvl5pPr lvl="4">
              <a:spcBef>
                <a:spcPts val="0"/>
              </a:spcBef>
              <a:spcAft>
                <a:spcPts val="0"/>
              </a:spcAft>
              <a:buSzPts val="1000"/>
              <a:buFont typeface="Urbanist Medium"/>
              <a:buNone/>
              <a:defRPr sz="1000">
                <a:latin typeface="Urbanist Medium"/>
                <a:ea typeface="Urbanist Medium"/>
                <a:cs typeface="Urbanist Medium"/>
                <a:sym typeface="Urbanist Medium"/>
              </a:defRPr>
            </a:lvl5pPr>
            <a:lvl6pPr lvl="5">
              <a:spcBef>
                <a:spcPts val="0"/>
              </a:spcBef>
              <a:spcAft>
                <a:spcPts val="0"/>
              </a:spcAft>
              <a:buSzPts val="1000"/>
              <a:buFont typeface="Urbanist Medium"/>
              <a:buNone/>
              <a:defRPr sz="1000">
                <a:latin typeface="Urbanist Medium"/>
                <a:ea typeface="Urbanist Medium"/>
                <a:cs typeface="Urbanist Medium"/>
                <a:sym typeface="Urbanist Medium"/>
              </a:defRPr>
            </a:lvl6pPr>
            <a:lvl7pPr lvl="6">
              <a:spcBef>
                <a:spcPts val="0"/>
              </a:spcBef>
              <a:spcAft>
                <a:spcPts val="0"/>
              </a:spcAft>
              <a:buSzPts val="1000"/>
              <a:buFont typeface="Urbanist Medium"/>
              <a:buNone/>
              <a:defRPr sz="1000">
                <a:latin typeface="Urbanist Medium"/>
                <a:ea typeface="Urbanist Medium"/>
                <a:cs typeface="Urbanist Medium"/>
                <a:sym typeface="Urbanist Medium"/>
              </a:defRPr>
            </a:lvl7pPr>
            <a:lvl8pPr lvl="7">
              <a:spcBef>
                <a:spcPts val="0"/>
              </a:spcBef>
              <a:spcAft>
                <a:spcPts val="0"/>
              </a:spcAft>
              <a:buSzPts val="1000"/>
              <a:buFont typeface="Urbanist Medium"/>
              <a:buNone/>
              <a:defRPr sz="1000">
                <a:latin typeface="Urbanist Medium"/>
                <a:ea typeface="Urbanist Medium"/>
                <a:cs typeface="Urbanist Medium"/>
                <a:sym typeface="Urbanist Medium"/>
              </a:defRPr>
            </a:lvl8pPr>
            <a:lvl9pPr lvl="8">
              <a:spcBef>
                <a:spcPts val="0"/>
              </a:spcBef>
              <a:spcAft>
                <a:spcPts val="0"/>
              </a:spcAft>
              <a:buSzPts val="1000"/>
              <a:buFont typeface="Urbanist Medium"/>
              <a:buNone/>
              <a:defRPr sz="1000">
                <a:latin typeface="Urbanist Medium"/>
                <a:ea typeface="Urbanist Medium"/>
                <a:cs typeface="Urbanist Medium"/>
                <a:sym typeface="Urbanist Medium"/>
              </a:defRPr>
            </a:lvl9pPr>
          </a:lstStyle>
          <a:p/>
        </p:txBody>
      </p:sp>
      <p:sp>
        <p:nvSpPr>
          <p:cNvPr id="431" name="Google Shape;431;p30"/>
          <p:cNvSpPr txBox="1"/>
          <p:nvPr>
            <p:ph idx="3" type="subTitle"/>
          </p:nvPr>
        </p:nvSpPr>
        <p:spPr>
          <a:xfrm>
            <a:off x="5052850" y="2006687"/>
            <a:ext cx="1970400" cy="466800"/>
          </a:xfrm>
          <a:prstGeom prst="rect">
            <a:avLst/>
          </a:prstGeom>
        </p:spPr>
        <p:txBody>
          <a:bodyPr anchorCtr="0" anchor="b" bIns="0" lIns="0" spcFirstLastPara="1" rIns="91425" wrap="square" tIns="91425">
            <a:noAutofit/>
          </a:bodyPr>
          <a:lstStyle>
            <a:lvl1pPr lvl="0">
              <a:spcBef>
                <a:spcPts val="0"/>
              </a:spcBef>
              <a:spcAft>
                <a:spcPts val="0"/>
              </a:spcAft>
              <a:buSzPts val="1100"/>
              <a:buFont typeface="Poppins"/>
              <a:buNone/>
              <a:defRPr b="1" sz="1100">
                <a:latin typeface="Poppins"/>
                <a:ea typeface="Poppins"/>
                <a:cs typeface="Poppins"/>
                <a:sym typeface="Poppins"/>
              </a:defRPr>
            </a:lvl1pPr>
            <a:lvl2pPr lvl="1">
              <a:spcBef>
                <a:spcPts val="0"/>
              </a:spcBef>
              <a:spcAft>
                <a:spcPts val="0"/>
              </a:spcAft>
              <a:buSzPts val="1100"/>
              <a:buFont typeface="Poppins"/>
              <a:buNone/>
              <a:defRPr b="1" sz="1100">
                <a:latin typeface="Poppins"/>
                <a:ea typeface="Poppins"/>
                <a:cs typeface="Poppins"/>
                <a:sym typeface="Poppins"/>
              </a:defRPr>
            </a:lvl2pPr>
            <a:lvl3pPr lvl="2">
              <a:spcBef>
                <a:spcPts val="0"/>
              </a:spcBef>
              <a:spcAft>
                <a:spcPts val="0"/>
              </a:spcAft>
              <a:buSzPts val="1100"/>
              <a:buFont typeface="Poppins"/>
              <a:buNone/>
              <a:defRPr b="1" sz="1100">
                <a:latin typeface="Poppins"/>
                <a:ea typeface="Poppins"/>
                <a:cs typeface="Poppins"/>
                <a:sym typeface="Poppins"/>
              </a:defRPr>
            </a:lvl3pPr>
            <a:lvl4pPr lvl="3">
              <a:spcBef>
                <a:spcPts val="0"/>
              </a:spcBef>
              <a:spcAft>
                <a:spcPts val="0"/>
              </a:spcAft>
              <a:buSzPts val="1100"/>
              <a:buFont typeface="Poppins"/>
              <a:buNone/>
              <a:defRPr b="1" sz="1100">
                <a:latin typeface="Poppins"/>
                <a:ea typeface="Poppins"/>
                <a:cs typeface="Poppins"/>
                <a:sym typeface="Poppins"/>
              </a:defRPr>
            </a:lvl4pPr>
            <a:lvl5pPr lvl="4">
              <a:spcBef>
                <a:spcPts val="0"/>
              </a:spcBef>
              <a:spcAft>
                <a:spcPts val="0"/>
              </a:spcAft>
              <a:buSzPts val="1100"/>
              <a:buFont typeface="Poppins"/>
              <a:buNone/>
              <a:defRPr b="1" sz="1100">
                <a:latin typeface="Poppins"/>
                <a:ea typeface="Poppins"/>
                <a:cs typeface="Poppins"/>
                <a:sym typeface="Poppins"/>
              </a:defRPr>
            </a:lvl5pPr>
            <a:lvl6pPr lvl="5">
              <a:spcBef>
                <a:spcPts val="0"/>
              </a:spcBef>
              <a:spcAft>
                <a:spcPts val="0"/>
              </a:spcAft>
              <a:buSzPts val="1100"/>
              <a:buFont typeface="Poppins"/>
              <a:buNone/>
              <a:defRPr b="1" sz="1100">
                <a:latin typeface="Poppins"/>
                <a:ea typeface="Poppins"/>
                <a:cs typeface="Poppins"/>
                <a:sym typeface="Poppins"/>
              </a:defRPr>
            </a:lvl6pPr>
            <a:lvl7pPr lvl="6">
              <a:spcBef>
                <a:spcPts val="0"/>
              </a:spcBef>
              <a:spcAft>
                <a:spcPts val="0"/>
              </a:spcAft>
              <a:buSzPts val="1100"/>
              <a:buFont typeface="Poppins"/>
              <a:buNone/>
              <a:defRPr b="1" sz="1100">
                <a:latin typeface="Poppins"/>
                <a:ea typeface="Poppins"/>
                <a:cs typeface="Poppins"/>
                <a:sym typeface="Poppins"/>
              </a:defRPr>
            </a:lvl7pPr>
            <a:lvl8pPr lvl="7">
              <a:spcBef>
                <a:spcPts val="0"/>
              </a:spcBef>
              <a:spcAft>
                <a:spcPts val="0"/>
              </a:spcAft>
              <a:buSzPts val="1100"/>
              <a:buFont typeface="Poppins"/>
              <a:buNone/>
              <a:defRPr b="1" sz="1100">
                <a:latin typeface="Poppins"/>
                <a:ea typeface="Poppins"/>
                <a:cs typeface="Poppins"/>
                <a:sym typeface="Poppins"/>
              </a:defRPr>
            </a:lvl8pPr>
            <a:lvl9pPr lvl="8">
              <a:spcBef>
                <a:spcPts val="0"/>
              </a:spcBef>
              <a:spcAft>
                <a:spcPts val="0"/>
              </a:spcAft>
              <a:buSzPts val="1100"/>
              <a:buFont typeface="Poppins"/>
              <a:buNone/>
              <a:defRPr b="1" sz="1100">
                <a:latin typeface="Poppins"/>
                <a:ea typeface="Poppins"/>
                <a:cs typeface="Poppins"/>
                <a:sym typeface="Poppins"/>
              </a:defRPr>
            </a:lvl9pPr>
          </a:lstStyle>
          <a:p/>
        </p:txBody>
      </p:sp>
      <p:sp>
        <p:nvSpPr>
          <p:cNvPr id="432" name="Google Shape;432;p30"/>
          <p:cNvSpPr txBox="1"/>
          <p:nvPr>
            <p:ph idx="4" type="subTitle"/>
          </p:nvPr>
        </p:nvSpPr>
        <p:spPr>
          <a:xfrm>
            <a:off x="5052850" y="2750664"/>
            <a:ext cx="2403600" cy="547200"/>
          </a:xfrm>
          <a:prstGeom prst="rect">
            <a:avLst/>
          </a:prstGeom>
        </p:spPr>
        <p:txBody>
          <a:bodyPr anchorCtr="0" anchor="t" bIns="91425" lIns="0" spcFirstLastPara="1" rIns="91425" wrap="square" tIns="91425">
            <a:spAutoFit/>
          </a:bodyPr>
          <a:lstStyle>
            <a:lvl1pPr lvl="0">
              <a:spcBef>
                <a:spcPts val="0"/>
              </a:spcBef>
              <a:spcAft>
                <a:spcPts val="0"/>
              </a:spcAft>
              <a:buSzPts val="1000"/>
              <a:buFont typeface="Urbanist"/>
              <a:buNone/>
              <a:defRPr sz="1000"/>
            </a:lvl1pPr>
            <a:lvl2pPr lvl="1">
              <a:spcBef>
                <a:spcPts val="0"/>
              </a:spcBef>
              <a:spcAft>
                <a:spcPts val="0"/>
              </a:spcAft>
              <a:buSzPts val="1000"/>
              <a:buFont typeface="Urbanist Medium"/>
              <a:buNone/>
              <a:defRPr sz="1000">
                <a:latin typeface="Urbanist Medium"/>
                <a:ea typeface="Urbanist Medium"/>
                <a:cs typeface="Urbanist Medium"/>
                <a:sym typeface="Urbanist Medium"/>
              </a:defRPr>
            </a:lvl2pPr>
            <a:lvl3pPr lvl="2">
              <a:spcBef>
                <a:spcPts val="0"/>
              </a:spcBef>
              <a:spcAft>
                <a:spcPts val="0"/>
              </a:spcAft>
              <a:buSzPts val="1000"/>
              <a:buFont typeface="Urbanist Medium"/>
              <a:buNone/>
              <a:defRPr sz="1000">
                <a:latin typeface="Urbanist Medium"/>
                <a:ea typeface="Urbanist Medium"/>
                <a:cs typeface="Urbanist Medium"/>
                <a:sym typeface="Urbanist Medium"/>
              </a:defRPr>
            </a:lvl3pPr>
            <a:lvl4pPr lvl="3">
              <a:spcBef>
                <a:spcPts val="0"/>
              </a:spcBef>
              <a:spcAft>
                <a:spcPts val="0"/>
              </a:spcAft>
              <a:buSzPts val="1000"/>
              <a:buFont typeface="Urbanist Medium"/>
              <a:buNone/>
              <a:defRPr sz="1000">
                <a:latin typeface="Urbanist Medium"/>
                <a:ea typeface="Urbanist Medium"/>
                <a:cs typeface="Urbanist Medium"/>
                <a:sym typeface="Urbanist Medium"/>
              </a:defRPr>
            </a:lvl4pPr>
            <a:lvl5pPr lvl="4">
              <a:spcBef>
                <a:spcPts val="0"/>
              </a:spcBef>
              <a:spcAft>
                <a:spcPts val="0"/>
              </a:spcAft>
              <a:buSzPts val="1000"/>
              <a:buFont typeface="Urbanist Medium"/>
              <a:buNone/>
              <a:defRPr sz="1000">
                <a:latin typeface="Urbanist Medium"/>
                <a:ea typeface="Urbanist Medium"/>
                <a:cs typeface="Urbanist Medium"/>
                <a:sym typeface="Urbanist Medium"/>
              </a:defRPr>
            </a:lvl5pPr>
            <a:lvl6pPr lvl="5">
              <a:spcBef>
                <a:spcPts val="0"/>
              </a:spcBef>
              <a:spcAft>
                <a:spcPts val="0"/>
              </a:spcAft>
              <a:buSzPts val="1000"/>
              <a:buFont typeface="Urbanist Medium"/>
              <a:buNone/>
              <a:defRPr sz="1000">
                <a:latin typeface="Urbanist Medium"/>
                <a:ea typeface="Urbanist Medium"/>
                <a:cs typeface="Urbanist Medium"/>
                <a:sym typeface="Urbanist Medium"/>
              </a:defRPr>
            </a:lvl6pPr>
            <a:lvl7pPr lvl="6">
              <a:spcBef>
                <a:spcPts val="0"/>
              </a:spcBef>
              <a:spcAft>
                <a:spcPts val="0"/>
              </a:spcAft>
              <a:buSzPts val="1000"/>
              <a:buFont typeface="Urbanist Medium"/>
              <a:buNone/>
              <a:defRPr sz="1000">
                <a:latin typeface="Urbanist Medium"/>
                <a:ea typeface="Urbanist Medium"/>
                <a:cs typeface="Urbanist Medium"/>
                <a:sym typeface="Urbanist Medium"/>
              </a:defRPr>
            </a:lvl7pPr>
            <a:lvl8pPr lvl="7">
              <a:spcBef>
                <a:spcPts val="0"/>
              </a:spcBef>
              <a:spcAft>
                <a:spcPts val="0"/>
              </a:spcAft>
              <a:buSzPts val="1000"/>
              <a:buFont typeface="Urbanist Medium"/>
              <a:buNone/>
              <a:defRPr sz="1000">
                <a:latin typeface="Urbanist Medium"/>
                <a:ea typeface="Urbanist Medium"/>
                <a:cs typeface="Urbanist Medium"/>
                <a:sym typeface="Urbanist Medium"/>
              </a:defRPr>
            </a:lvl8pPr>
            <a:lvl9pPr lvl="8">
              <a:spcBef>
                <a:spcPts val="0"/>
              </a:spcBef>
              <a:spcAft>
                <a:spcPts val="0"/>
              </a:spcAft>
              <a:buSzPts val="1000"/>
              <a:buFont typeface="Urbanist Medium"/>
              <a:buNone/>
              <a:defRPr sz="1000">
                <a:latin typeface="Urbanist Medium"/>
                <a:ea typeface="Urbanist Medium"/>
                <a:cs typeface="Urbanist Medium"/>
                <a:sym typeface="Urbanist Medium"/>
              </a:defRPr>
            </a:lvl9pPr>
          </a:lstStyle>
          <a:p/>
        </p:txBody>
      </p:sp>
      <p:sp>
        <p:nvSpPr>
          <p:cNvPr id="433" name="Google Shape;433;p30"/>
          <p:cNvSpPr txBox="1"/>
          <p:nvPr>
            <p:ph idx="5" type="subTitle"/>
          </p:nvPr>
        </p:nvSpPr>
        <p:spPr>
          <a:xfrm>
            <a:off x="5052850" y="3310695"/>
            <a:ext cx="1970400" cy="466800"/>
          </a:xfrm>
          <a:prstGeom prst="rect">
            <a:avLst/>
          </a:prstGeom>
        </p:spPr>
        <p:txBody>
          <a:bodyPr anchorCtr="0" anchor="b" bIns="0" lIns="0" spcFirstLastPara="1" rIns="91425" wrap="square" tIns="91425">
            <a:noAutofit/>
          </a:bodyPr>
          <a:lstStyle>
            <a:lvl1pPr lvl="0">
              <a:spcBef>
                <a:spcPts val="0"/>
              </a:spcBef>
              <a:spcAft>
                <a:spcPts val="0"/>
              </a:spcAft>
              <a:buSzPts val="1100"/>
              <a:buFont typeface="Poppins"/>
              <a:buNone/>
              <a:defRPr b="1" sz="1100">
                <a:latin typeface="Poppins"/>
                <a:ea typeface="Poppins"/>
                <a:cs typeface="Poppins"/>
                <a:sym typeface="Poppins"/>
              </a:defRPr>
            </a:lvl1pPr>
            <a:lvl2pPr lvl="1">
              <a:spcBef>
                <a:spcPts val="0"/>
              </a:spcBef>
              <a:spcAft>
                <a:spcPts val="0"/>
              </a:spcAft>
              <a:buSzPts val="1100"/>
              <a:buFont typeface="Poppins"/>
              <a:buNone/>
              <a:defRPr b="1" sz="1100">
                <a:latin typeface="Poppins"/>
                <a:ea typeface="Poppins"/>
                <a:cs typeface="Poppins"/>
                <a:sym typeface="Poppins"/>
              </a:defRPr>
            </a:lvl2pPr>
            <a:lvl3pPr lvl="2">
              <a:spcBef>
                <a:spcPts val="0"/>
              </a:spcBef>
              <a:spcAft>
                <a:spcPts val="0"/>
              </a:spcAft>
              <a:buSzPts val="1100"/>
              <a:buFont typeface="Poppins"/>
              <a:buNone/>
              <a:defRPr b="1" sz="1100">
                <a:latin typeface="Poppins"/>
                <a:ea typeface="Poppins"/>
                <a:cs typeface="Poppins"/>
                <a:sym typeface="Poppins"/>
              </a:defRPr>
            </a:lvl3pPr>
            <a:lvl4pPr lvl="3">
              <a:spcBef>
                <a:spcPts val="0"/>
              </a:spcBef>
              <a:spcAft>
                <a:spcPts val="0"/>
              </a:spcAft>
              <a:buSzPts val="1100"/>
              <a:buFont typeface="Poppins"/>
              <a:buNone/>
              <a:defRPr b="1" sz="1100">
                <a:latin typeface="Poppins"/>
                <a:ea typeface="Poppins"/>
                <a:cs typeface="Poppins"/>
                <a:sym typeface="Poppins"/>
              </a:defRPr>
            </a:lvl4pPr>
            <a:lvl5pPr lvl="4">
              <a:spcBef>
                <a:spcPts val="0"/>
              </a:spcBef>
              <a:spcAft>
                <a:spcPts val="0"/>
              </a:spcAft>
              <a:buSzPts val="1100"/>
              <a:buFont typeface="Poppins"/>
              <a:buNone/>
              <a:defRPr b="1" sz="1100">
                <a:latin typeface="Poppins"/>
                <a:ea typeface="Poppins"/>
                <a:cs typeface="Poppins"/>
                <a:sym typeface="Poppins"/>
              </a:defRPr>
            </a:lvl5pPr>
            <a:lvl6pPr lvl="5">
              <a:spcBef>
                <a:spcPts val="0"/>
              </a:spcBef>
              <a:spcAft>
                <a:spcPts val="0"/>
              </a:spcAft>
              <a:buSzPts val="1100"/>
              <a:buFont typeface="Poppins"/>
              <a:buNone/>
              <a:defRPr b="1" sz="1100">
                <a:latin typeface="Poppins"/>
                <a:ea typeface="Poppins"/>
                <a:cs typeface="Poppins"/>
                <a:sym typeface="Poppins"/>
              </a:defRPr>
            </a:lvl6pPr>
            <a:lvl7pPr lvl="6">
              <a:spcBef>
                <a:spcPts val="0"/>
              </a:spcBef>
              <a:spcAft>
                <a:spcPts val="0"/>
              </a:spcAft>
              <a:buSzPts val="1100"/>
              <a:buFont typeface="Poppins"/>
              <a:buNone/>
              <a:defRPr b="1" sz="1100">
                <a:latin typeface="Poppins"/>
                <a:ea typeface="Poppins"/>
                <a:cs typeface="Poppins"/>
                <a:sym typeface="Poppins"/>
              </a:defRPr>
            </a:lvl7pPr>
            <a:lvl8pPr lvl="7">
              <a:spcBef>
                <a:spcPts val="0"/>
              </a:spcBef>
              <a:spcAft>
                <a:spcPts val="0"/>
              </a:spcAft>
              <a:buSzPts val="1100"/>
              <a:buFont typeface="Poppins"/>
              <a:buNone/>
              <a:defRPr b="1" sz="1100">
                <a:latin typeface="Poppins"/>
                <a:ea typeface="Poppins"/>
                <a:cs typeface="Poppins"/>
                <a:sym typeface="Poppins"/>
              </a:defRPr>
            </a:lvl8pPr>
            <a:lvl9pPr lvl="8">
              <a:spcBef>
                <a:spcPts val="0"/>
              </a:spcBef>
              <a:spcAft>
                <a:spcPts val="0"/>
              </a:spcAft>
              <a:buSzPts val="1100"/>
              <a:buFont typeface="Poppins"/>
              <a:buNone/>
              <a:defRPr b="1" sz="1100">
                <a:latin typeface="Poppins"/>
                <a:ea typeface="Poppins"/>
                <a:cs typeface="Poppins"/>
                <a:sym typeface="Poppins"/>
              </a:defRPr>
            </a:lvl9pPr>
          </a:lstStyle>
          <a:p/>
        </p:txBody>
      </p:sp>
      <p:sp>
        <p:nvSpPr>
          <p:cNvPr id="434" name="Google Shape;434;p30"/>
          <p:cNvSpPr txBox="1"/>
          <p:nvPr>
            <p:ph idx="6" type="subTitle"/>
          </p:nvPr>
        </p:nvSpPr>
        <p:spPr>
          <a:xfrm>
            <a:off x="5052850" y="4054675"/>
            <a:ext cx="2403600" cy="547200"/>
          </a:xfrm>
          <a:prstGeom prst="rect">
            <a:avLst/>
          </a:prstGeom>
        </p:spPr>
        <p:txBody>
          <a:bodyPr anchorCtr="0" anchor="t" bIns="91425" lIns="0" spcFirstLastPara="1" rIns="91425" wrap="square" tIns="91425">
            <a:spAutoFit/>
          </a:bodyPr>
          <a:lstStyle>
            <a:lvl1pPr lvl="0">
              <a:spcBef>
                <a:spcPts val="0"/>
              </a:spcBef>
              <a:spcAft>
                <a:spcPts val="0"/>
              </a:spcAft>
              <a:buSzPts val="1000"/>
              <a:buFont typeface="Urbanist"/>
              <a:buNone/>
              <a:defRPr sz="1000"/>
            </a:lvl1pPr>
            <a:lvl2pPr lvl="1">
              <a:spcBef>
                <a:spcPts val="0"/>
              </a:spcBef>
              <a:spcAft>
                <a:spcPts val="0"/>
              </a:spcAft>
              <a:buSzPts val="1000"/>
              <a:buFont typeface="Urbanist Medium"/>
              <a:buNone/>
              <a:defRPr sz="1000">
                <a:latin typeface="Urbanist Medium"/>
                <a:ea typeface="Urbanist Medium"/>
                <a:cs typeface="Urbanist Medium"/>
                <a:sym typeface="Urbanist Medium"/>
              </a:defRPr>
            </a:lvl2pPr>
            <a:lvl3pPr lvl="2">
              <a:spcBef>
                <a:spcPts val="0"/>
              </a:spcBef>
              <a:spcAft>
                <a:spcPts val="0"/>
              </a:spcAft>
              <a:buSzPts val="1000"/>
              <a:buFont typeface="Urbanist Medium"/>
              <a:buNone/>
              <a:defRPr sz="1000">
                <a:latin typeface="Urbanist Medium"/>
                <a:ea typeface="Urbanist Medium"/>
                <a:cs typeface="Urbanist Medium"/>
                <a:sym typeface="Urbanist Medium"/>
              </a:defRPr>
            </a:lvl3pPr>
            <a:lvl4pPr lvl="3">
              <a:spcBef>
                <a:spcPts val="0"/>
              </a:spcBef>
              <a:spcAft>
                <a:spcPts val="0"/>
              </a:spcAft>
              <a:buSzPts val="1000"/>
              <a:buFont typeface="Urbanist Medium"/>
              <a:buNone/>
              <a:defRPr sz="1000">
                <a:latin typeface="Urbanist Medium"/>
                <a:ea typeface="Urbanist Medium"/>
                <a:cs typeface="Urbanist Medium"/>
                <a:sym typeface="Urbanist Medium"/>
              </a:defRPr>
            </a:lvl4pPr>
            <a:lvl5pPr lvl="4">
              <a:spcBef>
                <a:spcPts val="0"/>
              </a:spcBef>
              <a:spcAft>
                <a:spcPts val="0"/>
              </a:spcAft>
              <a:buSzPts val="1000"/>
              <a:buFont typeface="Urbanist Medium"/>
              <a:buNone/>
              <a:defRPr sz="1000">
                <a:latin typeface="Urbanist Medium"/>
                <a:ea typeface="Urbanist Medium"/>
                <a:cs typeface="Urbanist Medium"/>
                <a:sym typeface="Urbanist Medium"/>
              </a:defRPr>
            </a:lvl5pPr>
            <a:lvl6pPr lvl="5">
              <a:spcBef>
                <a:spcPts val="0"/>
              </a:spcBef>
              <a:spcAft>
                <a:spcPts val="0"/>
              </a:spcAft>
              <a:buSzPts val="1000"/>
              <a:buFont typeface="Urbanist Medium"/>
              <a:buNone/>
              <a:defRPr sz="1000">
                <a:latin typeface="Urbanist Medium"/>
                <a:ea typeface="Urbanist Medium"/>
                <a:cs typeface="Urbanist Medium"/>
                <a:sym typeface="Urbanist Medium"/>
              </a:defRPr>
            </a:lvl6pPr>
            <a:lvl7pPr lvl="6">
              <a:spcBef>
                <a:spcPts val="0"/>
              </a:spcBef>
              <a:spcAft>
                <a:spcPts val="0"/>
              </a:spcAft>
              <a:buSzPts val="1000"/>
              <a:buFont typeface="Urbanist Medium"/>
              <a:buNone/>
              <a:defRPr sz="1000">
                <a:latin typeface="Urbanist Medium"/>
                <a:ea typeface="Urbanist Medium"/>
                <a:cs typeface="Urbanist Medium"/>
                <a:sym typeface="Urbanist Medium"/>
              </a:defRPr>
            </a:lvl7pPr>
            <a:lvl8pPr lvl="7">
              <a:spcBef>
                <a:spcPts val="0"/>
              </a:spcBef>
              <a:spcAft>
                <a:spcPts val="0"/>
              </a:spcAft>
              <a:buSzPts val="1000"/>
              <a:buFont typeface="Urbanist Medium"/>
              <a:buNone/>
              <a:defRPr sz="1000">
                <a:latin typeface="Urbanist Medium"/>
                <a:ea typeface="Urbanist Medium"/>
                <a:cs typeface="Urbanist Medium"/>
                <a:sym typeface="Urbanist Medium"/>
              </a:defRPr>
            </a:lvl8pPr>
            <a:lvl9pPr lvl="8">
              <a:spcBef>
                <a:spcPts val="0"/>
              </a:spcBef>
              <a:spcAft>
                <a:spcPts val="0"/>
              </a:spcAft>
              <a:buSzPts val="1000"/>
              <a:buFont typeface="Urbanist Medium"/>
              <a:buNone/>
              <a:defRPr sz="1000">
                <a:latin typeface="Urbanist Medium"/>
                <a:ea typeface="Urbanist Medium"/>
                <a:cs typeface="Urbanist Medium"/>
                <a:sym typeface="Urbanist Medium"/>
              </a:defRPr>
            </a:lvl9pPr>
          </a:lstStyle>
          <a:p/>
        </p:txBody>
      </p:sp>
      <p:sp>
        <p:nvSpPr>
          <p:cNvPr id="435" name="Google Shape;435;p30"/>
          <p:cNvSpPr txBox="1"/>
          <p:nvPr>
            <p:ph idx="7"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436" name="Google Shape;436;p30"/>
          <p:cNvSpPr txBox="1"/>
          <p:nvPr>
            <p:ph idx="8"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437" name="Google Shape;437;p30"/>
          <p:cNvSpPr txBox="1"/>
          <p:nvPr>
            <p:ph idx="9"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438" name="Google Shape;438;p30"/>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only">
  <p:cSld name="BLANK_1_1_1_1_1">
    <p:spTree>
      <p:nvGrpSpPr>
        <p:cNvPr id="28" name="Shape 28"/>
        <p:cNvGrpSpPr/>
        <p:nvPr/>
      </p:nvGrpSpPr>
      <p:grpSpPr>
        <a:xfrm>
          <a:off x="0" y="0"/>
          <a:ext cx="0" cy="0"/>
          <a:chOff x="0" y="0"/>
          <a:chExt cx="0" cy="0"/>
        </a:xfrm>
      </p:grpSpPr>
      <p:sp>
        <p:nvSpPr>
          <p:cNvPr id="29" name="Google Shape;29;p4"/>
          <p:cNvSpPr txBox="1"/>
          <p:nvPr>
            <p:ph type="title"/>
          </p:nvPr>
        </p:nvSpPr>
        <p:spPr>
          <a:xfrm>
            <a:off x="283475" y="433737"/>
            <a:ext cx="43824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lt1"/>
              </a:buClr>
              <a:buSzPts val="2400"/>
              <a:buNone/>
              <a:defRPr sz="2400"/>
            </a:lvl1pPr>
            <a:lvl2pPr lvl="1">
              <a:lnSpc>
                <a:spcPct val="90000"/>
              </a:lnSpc>
              <a:spcBef>
                <a:spcPts val="0"/>
              </a:spcBef>
              <a:spcAft>
                <a:spcPts val="0"/>
              </a:spcAft>
              <a:buSzPts val="2400"/>
              <a:buNone/>
              <a:defRPr sz="2400"/>
            </a:lvl2pPr>
            <a:lvl3pPr lvl="2">
              <a:lnSpc>
                <a:spcPct val="90000"/>
              </a:lnSpc>
              <a:spcBef>
                <a:spcPts val="0"/>
              </a:spcBef>
              <a:spcAft>
                <a:spcPts val="0"/>
              </a:spcAft>
              <a:buSzPts val="2400"/>
              <a:buNone/>
              <a:defRPr sz="2400"/>
            </a:lvl3pPr>
            <a:lvl4pPr lvl="3">
              <a:lnSpc>
                <a:spcPct val="90000"/>
              </a:lnSpc>
              <a:spcBef>
                <a:spcPts val="0"/>
              </a:spcBef>
              <a:spcAft>
                <a:spcPts val="0"/>
              </a:spcAft>
              <a:buSzPts val="2400"/>
              <a:buNone/>
              <a:defRPr sz="2400"/>
            </a:lvl4pPr>
            <a:lvl5pPr lvl="4">
              <a:lnSpc>
                <a:spcPct val="90000"/>
              </a:lnSpc>
              <a:spcBef>
                <a:spcPts val="0"/>
              </a:spcBef>
              <a:spcAft>
                <a:spcPts val="0"/>
              </a:spcAft>
              <a:buSzPts val="2400"/>
              <a:buNone/>
              <a:defRPr sz="2400"/>
            </a:lvl5pPr>
            <a:lvl6pPr lvl="5">
              <a:lnSpc>
                <a:spcPct val="90000"/>
              </a:lnSpc>
              <a:spcBef>
                <a:spcPts val="0"/>
              </a:spcBef>
              <a:spcAft>
                <a:spcPts val="0"/>
              </a:spcAft>
              <a:buSzPts val="2400"/>
              <a:buNone/>
              <a:defRPr sz="2400"/>
            </a:lvl6pPr>
            <a:lvl7pPr lvl="6">
              <a:lnSpc>
                <a:spcPct val="90000"/>
              </a:lnSpc>
              <a:spcBef>
                <a:spcPts val="0"/>
              </a:spcBef>
              <a:spcAft>
                <a:spcPts val="0"/>
              </a:spcAft>
              <a:buSzPts val="2400"/>
              <a:buNone/>
              <a:defRPr sz="2400"/>
            </a:lvl7pPr>
            <a:lvl8pPr lvl="7">
              <a:lnSpc>
                <a:spcPct val="90000"/>
              </a:lnSpc>
              <a:spcBef>
                <a:spcPts val="0"/>
              </a:spcBef>
              <a:spcAft>
                <a:spcPts val="0"/>
              </a:spcAft>
              <a:buSzPts val="2400"/>
              <a:buNone/>
              <a:defRPr sz="2400"/>
            </a:lvl8pPr>
            <a:lvl9pPr lvl="8">
              <a:lnSpc>
                <a:spcPct val="90000"/>
              </a:lnSpc>
              <a:spcBef>
                <a:spcPts val="0"/>
              </a:spcBef>
              <a:spcAft>
                <a:spcPts val="0"/>
              </a:spcAft>
              <a:buSzPts val="2400"/>
              <a:buNone/>
              <a:defRPr sz="2400"/>
            </a:lvl9pPr>
          </a:lstStyle>
          <a:p/>
        </p:txBody>
      </p:sp>
      <p:sp>
        <p:nvSpPr>
          <p:cNvPr id="30" name="Google Shape;30;p4"/>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Steps">
  <p:cSld name="CUSTOM_2">
    <p:spTree>
      <p:nvGrpSpPr>
        <p:cNvPr id="439" name="Shape 439"/>
        <p:cNvGrpSpPr/>
        <p:nvPr/>
      </p:nvGrpSpPr>
      <p:grpSpPr>
        <a:xfrm>
          <a:off x="0" y="0"/>
          <a:ext cx="0" cy="0"/>
          <a:chOff x="0" y="0"/>
          <a:chExt cx="0" cy="0"/>
        </a:xfrm>
      </p:grpSpPr>
      <p:sp>
        <p:nvSpPr>
          <p:cNvPr id="440" name="Google Shape;440;p31"/>
          <p:cNvSpPr txBox="1"/>
          <p:nvPr>
            <p:ph type="title"/>
          </p:nvPr>
        </p:nvSpPr>
        <p:spPr>
          <a:xfrm>
            <a:off x="4665825" y="1253625"/>
            <a:ext cx="4193400" cy="3069600"/>
          </a:xfrm>
          <a:prstGeom prst="rect">
            <a:avLst/>
          </a:prstGeom>
        </p:spPr>
        <p:txBody>
          <a:bodyPr anchorCtr="0" anchor="t" bIns="0" lIns="0" spcFirstLastPara="1" rIns="91425" wrap="square" tIns="0">
            <a:spAutoFit/>
          </a:bodyPr>
          <a:lstStyle>
            <a:lvl1pPr lvl="0">
              <a:lnSpc>
                <a:spcPct val="90000"/>
              </a:lnSpc>
              <a:spcBef>
                <a:spcPts val="0"/>
              </a:spcBef>
              <a:spcAft>
                <a:spcPts val="0"/>
              </a:spcAft>
              <a:buClr>
                <a:schemeClr val="lt1"/>
              </a:buClr>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41" name="Google Shape;441;p31"/>
          <p:cNvSpPr txBox="1"/>
          <p:nvPr>
            <p:ph idx="1" type="body"/>
          </p:nvPr>
        </p:nvSpPr>
        <p:spPr>
          <a:xfrm>
            <a:off x="2534564" y="3561603"/>
            <a:ext cx="1823400" cy="502800"/>
          </a:xfrm>
          <a:prstGeom prst="rect">
            <a:avLst/>
          </a:prstGeom>
        </p:spPr>
        <p:txBody>
          <a:bodyPr anchorCtr="0" anchor="t" bIns="0" lIns="0" spcFirstLastPara="1" rIns="0" wrap="square" tIns="0">
            <a:noAutofit/>
          </a:bodyPr>
          <a:lstStyle>
            <a:lvl1pPr indent="-419100" lvl="0" marL="457200">
              <a:spcBef>
                <a:spcPts val="0"/>
              </a:spcBef>
              <a:spcAft>
                <a:spcPts val="0"/>
              </a:spcAft>
              <a:buSzPts val="3000"/>
              <a:buFont typeface="Poppins"/>
              <a:buChar char="●"/>
              <a:defRPr b="1" sz="3000">
                <a:latin typeface="Poppins"/>
                <a:ea typeface="Poppins"/>
                <a:cs typeface="Poppins"/>
                <a:sym typeface="Poppins"/>
              </a:defRPr>
            </a:lvl1pPr>
            <a:lvl2pPr indent="-419100" lvl="1" marL="914400">
              <a:spcBef>
                <a:spcPts val="1000"/>
              </a:spcBef>
              <a:spcAft>
                <a:spcPts val="0"/>
              </a:spcAft>
              <a:buSzPts val="3000"/>
              <a:buFont typeface="Poppins"/>
              <a:buChar char="○"/>
              <a:defRPr b="1" sz="3000">
                <a:latin typeface="Poppins"/>
                <a:ea typeface="Poppins"/>
                <a:cs typeface="Poppins"/>
                <a:sym typeface="Poppins"/>
              </a:defRPr>
            </a:lvl2pPr>
            <a:lvl3pPr indent="-419100" lvl="2" marL="1371600">
              <a:spcBef>
                <a:spcPts val="1000"/>
              </a:spcBef>
              <a:spcAft>
                <a:spcPts val="0"/>
              </a:spcAft>
              <a:buSzPts val="3000"/>
              <a:buFont typeface="Poppins"/>
              <a:buChar char="■"/>
              <a:defRPr b="1" sz="3000">
                <a:latin typeface="Poppins"/>
                <a:ea typeface="Poppins"/>
                <a:cs typeface="Poppins"/>
                <a:sym typeface="Poppins"/>
              </a:defRPr>
            </a:lvl3pPr>
            <a:lvl4pPr indent="-419100" lvl="3" marL="1828800">
              <a:spcBef>
                <a:spcPts val="1000"/>
              </a:spcBef>
              <a:spcAft>
                <a:spcPts val="0"/>
              </a:spcAft>
              <a:buSzPts val="3000"/>
              <a:buFont typeface="Poppins"/>
              <a:buChar char="●"/>
              <a:defRPr b="1" sz="3000">
                <a:latin typeface="Poppins"/>
                <a:ea typeface="Poppins"/>
                <a:cs typeface="Poppins"/>
                <a:sym typeface="Poppins"/>
              </a:defRPr>
            </a:lvl4pPr>
            <a:lvl5pPr indent="-419100" lvl="4" marL="2286000">
              <a:spcBef>
                <a:spcPts val="1000"/>
              </a:spcBef>
              <a:spcAft>
                <a:spcPts val="0"/>
              </a:spcAft>
              <a:buSzPts val="3000"/>
              <a:buFont typeface="Poppins"/>
              <a:buChar char="○"/>
              <a:defRPr b="1" sz="3000">
                <a:latin typeface="Poppins"/>
                <a:ea typeface="Poppins"/>
                <a:cs typeface="Poppins"/>
                <a:sym typeface="Poppins"/>
              </a:defRPr>
            </a:lvl5pPr>
            <a:lvl6pPr indent="-419100" lvl="5" marL="2743200">
              <a:spcBef>
                <a:spcPts val="1000"/>
              </a:spcBef>
              <a:spcAft>
                <a:spcPts val="0"/>
              </a:spcAft>
              <a:buSzPts val="3000"/>
              <a:buFont typeface="Poppins"/>
              <a:buChar char="■"/>
              <a:defRPr b="1" sz="3000">
                <a:latin typeface="Poppins"/>
                <a:ea typeface="Poppins"/>
                <a:cs typeface="Poppins"/>
                <a:sym typeface="Poppins"/>
              </a:defRPr>
            </a:lvl6pPr>
            <a:lvl7pPr indent="-419100" lvl="6" marL="3200400">
              <a:spcBef>
                <a:spcPts val="1000"/>
              </a:spcBef>
              <a:spcAft>
                <a:spcPts val="0"/>
              </a:spcAft>
              <a:buSzPts val="3000"/>
              <a:buFont typeface="Poppins"/>
              <a:buChar char="●"/>
              <a:defRPr b="1" sz="3000">
                <a:latin typeface="Poppins"/>
                <a:ea typeface="Poppins"/>
                <a:cs typeface="Poppins"/>
                <a:sym typeface="Poppins"/>
              </a:defRPr>
            </a:lvl7pPr>
            <a:lvl8pPr indent="-419100" lvl="7" marL="3657600">
              <a:spcBef>
                <a:spcPts val="1000"/>
              </a:spcBef>
              <a:spcAft>
                <a:spcPts val="0"/>
              </a:spcAft>
              <a:buSzPts val="3000"/>
              <a:buFont typeface="Poppins"/>
              <a:buChar char="○"/>
              <a:defRPr b="1" sz="3000">
                <a:latin typeface="Poppins"/>
                <a:ea typeface="Poppins"/>
                <a:cs typeface="Poppins"/>
                <a:sym typeface="Poppins"/>
              </a:defRPr>
            </a:lvl8pPr>
            <a:lvl9pPr indent="-419100" lvl="8" marL="4114800">
              <a:spcBef>
                <a:spcPts val="1000"/>
              </a:spcBef>
              <a:spcAft>
                <a:spcPts val="1000"/>
              </a:spcAft>
              <a:buSzPts val="3000"/>
              <a:buFont typeface="Poppins"/>
              <a:buChar char="■"/>
              <a:defRPr b="1" sz="3000">
                <a:latin typeface="Poppins"/>
                <a:ea typeface="Poppins"/>
                <a:cs typeface="Poppins"/>
                <a:sym typeface="Poppins"/>
              </a:defRPr>
            </a:lvl9pPr>
          </a:lstStyle>
          <a:p/>
        </p:txBody>
      </p:sp>
      <p:sp>
        <p:nvSpPr>
          <p:cNvPr id="442" name="Google Shape;442;p31"/>
          <p:cNvSpPr txBox="1"/>
          <p:nvPr>
            <p:ph idx="2" type="body"/>
          </p:nvPr>
        </p:nvSpPr>
        <p:spPr>
          <a:xfrm>
            <a:off x="283925" y="3561603"/>
            <a:ext cx="1823400" cy="502800"/>
          </a:xfrm>
          <a:prstGeom prst="rect">
            <a:avLst/>
          </a:prstGeom>
        </p:spPr>
        <p:txBody>
          <a:bodyPr anchorCtr="0" anchor="t" bIns="0" lIns="0" spcFirstLastPara="1" rIns="0" wrap="square" tIns="0">
            <a:noAutofit/>
          </a:bodyPr>
          <a:lstStyle>
            <a:lvl1pPr indent="-419100" lvl="0" marL="457200">
              <a:spcBef>
                <a:spcPts val="0"/>
              </a:spcBef>
              <a:spcAft>
                <a:spcPts val="0"/>
              </a:spcAft>
              <a:buSzPts val="3000"/>
              <a:buFont typeface="Poppins"/>
              <a:buChar char="●"/>
              <a:defRPr b="1" sz="3000">
                <a:latin typeface="Poppins"/>
                <a:ea typeface="Poppins"/>
                <a:cs typeface="Poppins"/>
                <a:sym typeface="Poppins"/>
              </a:defRPr>
            </a:lvl1pPr>
            <a:lvl2pPr indent="-419100" lvl="1" marL="914400">
              <a:spcBef>
                <a:spcPts val="1000"/>
              </a:spcBef>
              <a:spcAft>
                <a:spcPts val="0"/>
              </a:spcAft>
              <a:buSzPts val="3000"/>
              <a:buFont typeface="Poppins"/>
              <a:buChar char="○"/>
              <a:defRPr b="1" sz="3000">
                <a:latin typeface="Poppins"/>
                <a:ea typeface="Poppins"/>
                <a:cs typeface="Poppins"/>
                <a:sym typeface="Poppins"/>
              </a:defRPr>
            </a:lvl2pPr>
            <a:lvl3pPr indent="-419100" lvl="2" marL="1371600">
              <a:spcBef>
                <a:spcPts val="1000"/>
              </a:spcBef>
              <a:spcAft>
                <a:spcPts val="0"/>
              </a:spcAft>
              <a:buSzPts val="3000"/>
              <a:buFont typeface="Poppins"/>
              <a:buChar char="■"/>
              <a:defRPr b="1" sz="3000">
                <a:latin typeface="Poppins"/>
                <a:ea typeface="Poppins"/>
                <a:cs typeface="Poppins"/>
                <a:sym typeface="Poppins"/>
              </a:defRPr>
            </a:lvl3pPr>
            <a:lvl4pPr indent="-419100" lvl="3" marL="1828800">
              <a:spcBef>
                <a:spcPts val="1000"/>
              </a:spcBef>
              <a:spcAft>
                <a:spcPts val="0"/>
              </a:spcAft>
              <a:buSzPts val="3000"/>
              <a:buFont typeface="Poppins"/>
              <a:buChar char="●"/>
              <a:defRPr b="1" sz="3000">
                <a:latin typeface="Poppins"/>
                <a:ea typeface="Poppins"/>
                <a:cs typeface="Poppins"/>
                <a:sym typeface="Poppins"/>
              </a:defRPr>
            </a:lvl4pPr>
            <a:lvl5pPr indent="-419100" lvl="4" marL="2286000">
              <a:spcBef>
                <a:spcPts val="1000"/>
              </a:spcBef>
              <a:spcAft>
                <a:spcPts val="0"/>
              </a:spcAft>
              <a:buSzPts val="3000"/>
              <a:buFont typeface="Poppins"/>
              <a:buChar char="○"/>
              <a:defRPr b="1" sz="3000">
                <a:latin typeface="Poppins"/>
                <a:ea typeface="Poppins"/>
                <a:cs typeface="Poppins"/>
                <a:sym typeface="Poppins"/>
              </a:defRPr>
            </a:lvl5pPr>
            <a:lvl6pPr indent="-419100" lvl="5" marL="2743200">
              <a:spcBef>
                <a:spcPts val="1000"/>
              </a:spcBef>
              <a:spcAft>
                <a:spcPts val="0"/>
              </a:spcAft>
              <a:buSzPts val="3000"/>
              <a:buFont typeface="Poppins"/>
              <a:buChar char="■"/>
              <a:defRPr b="1" sz="3000">
                <a:latin typeface="Poppins"/>
                <a:ea typeface="Poppins"/>
                <a:cs typeface="Poppins"/>
                <a:sym typeface="Poppins"/>
              </a:defRPr>
            </a:lvl6pPr>
            <a:lvl7pPr indent="-419100" lvl="6" marL="3200400">
              <a:spcBef>
                <a:spcPts val="1000"/>
              </a:spcBef>
              <a:spcAft>
                <a:spcPts val="0"/>
              </a:spcAft>
              <a:buSzPts val="3000"/>
              <a:buFont typeface="Poppins"/>
              <a:buChar char="●"/>
              <a:defRPr b="1" sz="3000">
                <a:latin typeface="Poppins"/>
                <a:ea typeface="Poppins"/>
                <a:cs typeface="Poppins"/>
                <a:sym typeface="Poppins"/>
              </a:defRPr>
            </a:lvl7pPr>
            <a:lvl8pPr indent="-419100" lvl="7" marL="3657600">
              <a:spcBef>
                <a:spcPts val="1000"/>
              </a:spcBef>
              <a:spcAft>
                <a:spcPts val="0"/>
              </a:spcAft>
              <a:buSzPts val="3000"/>
              <a:buFont typeface="Poppins"/>
              <a:buChar char="○"/>
              <a:defRPr b="1" sz="3000">
                <a:latin typeface="Poppins"/>
                <a:ea typeface="Poppins"/>
                <a:cs typeface="Poppins"/>
                <a:sym typeface="Poppins"/>
              </a:defRPr>
            </a:lvl8pPr>
            <a:lvl9pPr indent="-419100" lvl="8" marL="4114800">
              <a:spcBef>
                <a:spcPts val="1000"/>
              </a:spcBef>
              <a:spcAft>
                <a:spcPts val="1000"/>
              </a:spcAft>
              <a:buSzPts val="3000"/>
              <a:buFont typeface="Poppins"/>
              <a:buChar char="■"/>
              <a:defRPr b="1" sz="3000">
                <a:latin typeface="Poppins"/>
                <a:ea typeface="Poppins"/>
                <a:cs typeface="Poppins"/>
                <a:sym typeface="Poppins"/>
              </a:defRPr>
            </a:lvl9pPr>
          </a:lstStyle>
          <a:p/>
        </p:txBody>
      </p:sp>
      <p:sp>
        <p:nvSpPr>
          <p:cNvPr id="443" name="Google Shape;443;p31"/>
          <p:cNvSpPr txBox="1"/>
          <p:nvPr>
            <p:ph idx="3" type="body"/>
          </p:nvPr>
        </p:nvSpPr>
        <p:spPr>
          <a:xfrm>
            <a:off x="4785202" y="3561603"/>
            <a:ext cx="1823400" cy="502800"/>
          </a:xfrm>
          <a:prstGeom prst="rect">
            <a:avLst/>
          </a:prstGeom>
        </p:spPr>
        <p:txBody>
          <a:bodyPr anchorCtr="0" anchor="t" bIns="0" lIns="0" spcFirstLastPara="1" rIns="0" wrap="square" tIns="0">
            <a:noAutofit/>
          </a:bodyPr>
          <a:lstStyle>
            <a:lvl1pPr indent="-419100" lvl="0" marL="457200">
              <a:spcBef>
                <a:spcPts val="0"/>
              </a:spcBef>
              <a:spcAft>
                <a:spcPts val="0"/>
              </a:spcAft>
              <a:buSzPts val="3000"/>
              <a:buFont typeface="Poppins"/>
              <a:buChar char="●"/>
              <a:defRPr b="1" sz="3000">
                <a:latin typeface="Poppins"/>
                <a:ea typeface="Poppins"/>
                <a:cs typeface="Poppins"/>
                <a:sym typeface="Poppins"/>
              </a:defRPr>
            </a:lvl1pPr>
            <a:lvl2pPr indent="-419100" lvl="1" marL="914400">
              <a:spcBef>
                <a:spcPts val="1000"/>
              </a:spcBef>
              <a:spcAft>
                <a:spcPts val="0"/>
              </a:spcAft>
              <a:buSzPts val="3000"/>
              <a:buFont typeface="Poppins"/>
              <a:buChar char="○"/>
              <a:defRPr b="1" sz="3000">
                <a:latin typeface="Poppins"/>
                <a:ea typeface="Poppins"/>
                <a:cs typeface="Poppins"/>
                <a:sym typeface="Poppins"/>
              </a:defRPr>
            </a:lvl2pPr>
            <a:lvl3pPr indent="-419100" lvl="2" marL="1371600">
              <a:spcBef>
                <a:spcPts val="1000"/>
              </a:spcBef>
              <a:spcAft>
                <a:spcPts val="0"/>
              </a:spcAft>
              <a:buSzPts val="3000"/>
              <a:buFont typeface="Poppins"/>
              <a:buChar char="■"/>
              <a:defRPr b="1" sz="3000">
                <a:latin typeface="Poppins"/>
                <a:ea typeface="Poppins"/>
                <a:cs typeface="Poppins"/>
                <a:sym typeface="Poppins"/>
              </a:defRPr>
            </a:lvl3pPr>
            <a:lvl4pPr indent="-419100" lvl="3" marL="1828800">
              <a:spcBef>
                <a:spcPts val="1000"/>
              </a:spcBef>
              <a:spcAft>
                <a:spcPts val="0"/>
              </a:spcAft>
              <a:buSzPts val="3000"/>
              <a:buFont typeface="Poppins"/>
              <a:buChar char="●"/>
              <a:defRPr b="1" sz="3000">
                <a:latin typeface="Poppins"/>
                <a:ea typeface="Poppins"/>
                <a:cs typeface="Poppins"/>
                <a:sym typeface="Poppins"/>
              </a:defRPr>
            </a:lvl4pPr>
            <a:lvl5pPr indent="-419100" lvl="4" marL="2286000">
              <a:spcBef>
                <a:spcPts val="1000"/>
              </a:spcBef>
              <a:spcAft>
                <a:spcPts val="0"/>
              </a:spcAft>
              <a:buSzPts val="3000"/>
              <a:buFont typeface="Poppins"/>
              <a:buChar char="○"/>
              <a:defRPr b="1" sz="3000">
                <a:latin typeface="Poppins"/>
                <a:ea typeface="Poppins"/>
                <a:cs typeface="Poppins"/>
                <a:sym typeface="Poppins"/>
              </a:defRPr>
            </a:lvl5pPr>
            <a:lvl6pPr indent="-419100" lvl="5" marL="2743200">
              <a:spcBef>
                <a:spcPts val="1000"/>
              </a:spcBef>
              <a:spcAft>
                <a:spcPts val="0"/>
              </a:spcAft>
              <a:buSzPts val="3000"/>
              <a:buFont typeface="Poppins"/>
              <a:buChar char="■"/>
              <a:defRPr b="1" sz="3000">
                <a:latin typeface="Poppins"/>
                <a:ea typeface="Poppins"/>
                <a:cs typeface="Poppins"/>
                <a:sym typeface="Poppins"/>
              </a:defRPr>
            </a:lvl6pPr>
            <a:lvl7pPr indent="-419100" lvl="6" marL="3200400">
              <a:spcBef>
                <a:spcPts val="1000"/>
              </a:spcBef>
              <a:spcAft>
                <a:spcPts val="0"/>
              </a:spcAft>
              <a:buSzPts val="3000"/>
              <a:buFont typeface="Poppins"/>
              <a:buChar char="●"/>
              <a:defRPr b="1" sz="3000">
                <a:latin typeface="Poppins"/>
                <a:ea typeface="Poppins"/>
                <a:cs typeface="Poppins"/>
                <a:sym typeface="Poppins"/>
              </a:defRPr>
            </a:lvl7pPr>
            <a:lvl8pPr indent="-419100" lvl="7" marL="3657600">
              <a:spcBef>
                <a:spcPts val="1000"/>
              </a:spcBef>
              <a:spcAft>
                <a:spcPts val="0"/>
              </a:spcAft>
              <a:buSzPts val="3000"/>
              <a:buFont typeface="Poppins"/>
              <a:buChar char="○"/>
              <a:defRPr b="1" sz="3000">
                <a:latin typeface="Poppins"/>
                <a:ea typeface="Poppins"/>
                <a:cs typeface="Poppins"/>
                <a:sym typeface="Poppins"/>
              </a:defRPr>
            </a:lvl8pPr>
            <a:lvl9pPr indent="-419100" lvl="8" marL="4114800">
              <a:spcBef>
                <a:spcPts val="1000"/>
              </a:spcBef>
              <a:spcAft>
                <a:spcPts val="1000"/>
              </a:spcAft>
              <a:buSzPts val="3000"/>
              <a:buFont typeface="Poppins"/>
              <a:buChar char="■"/>
              <a:defRPr b="1" sz="3000">
                <a:latin typeface="Poppins"/>
                <a:ea typeface="Poppins"/>
                <a:cs typeface="Poppins"/>
                <a:sym typeface="Poppins"/>
              </a:defRPr>
            </a:lvl9pPr>
          </a:lstStyle>
          <a:p/>
        </p:txBody>
      </p:sp>
      <p:sp>
        <p:nvSpPr>
          <p:cNvPr id="444" name="Google Shape;444;p31"/>
          <p:cNvSpPr txBox="1"/>
          <p:nvPr>
            <p:ph idx="4" type="body"/>
          </p:nvPr>
        </p:nvSpPr>
        <p:spPr>
          <a:xfrm>
            <a:off x="7035841" y="3561603"/>
            <a:ext cx="1823400" cy="502800"/>
          </a:xfrm>
          <a:prstGeom prst="rect">
            <a:avLst/>
          </a:prstGeom>
        </p:spPr>
        <p:txBody>
          <a:bodyPr anchorCtr="0" anchor="t" bIns="0" lIns="0" spcFirstLastPara="1" rIns="0" wrap="square" tIns="0">
            <a:noAutofit/>
          </a:bodyPr>
          <a:lstStyle>
            <a:lvl1pPr indent="-419100" lvl="0" marL="457200">
              <a:spcBef>
                <a:spcPts val="0"/>
              </a:spcBef>
              <a:spcAft>
                <a:spcPts val="0"/>
              </a:spcAft>
              <a:buSzPts val="3000"/>
              <a:buFont typeface="Poppins"/>
              <a:buChar char="●"/>
              <a:defRPr b="1" sz="3000">
                <a:latin typeface="Poppins"/>
                <a:ea typeface="Poppins"/>
                <a:cs typeface="Poppins"/>
                <a:sym typeface="Poppins"/>
              </a:defRPr>
            </a:lvl1pPr>
            <a:lvl2pPr indent="-419100" lvl="1" marL="914400">
              <a:spcBef>
                <a:spcPts val="1000"/>
              </a:spcBef>
              <a:spcAft>
                <a:spcPts val="0"/>
              </a:spcAft>
              <a:buSzPts val="3000"/>
              <a:buFont typeface="Poppins"/>
              <a:buChar char="○"/>
              <a:defRPr b="1" sz="3000">
                <a:latin typeface="Poppins"/>
                <a:ea typeface="Poppins"/>
                <a:cs typeface="Poppins"/>
                <a:sym typeface="Poppins"/>
              </a:defRPr>
            </a:lvl2pPr>
            <a:lvl3pPr indent="-419100" lvl="2" marL="1371600">
              <a:spcBef>
                <a:spcPts val="1000"/>
              </a:spcBef>
              <a:spcAft>
                <a:spcPts val="0"/>
              </a:spcAft>
              <a:buSzPts val="3000"/>
              <a:buFont typeface="Poppins"/>
              <a:buChar char="■"/>
              <a:defRPr b="1" sz="3000">
                <a:latin typeface="Poppins"/>
                <a:ea typeface="Poppins"/>
                <a:cs typeface="Poppins"/>
                <a:sym typeface="Poppins"/>
              </a:defRPr>
            </a:lvl3pPr>
            <a:lvl4pPr indent="-419100" lvl="3" marL="1828800">
              <a:spcBef>
                <a:spcPts val="1000"/>
              </a:spcBef>
              <a:spcAft>
                <a:spcPts val="0"/>
              </a:spcAft>
              <a:buSzPts val="3000"/>
              <a:buFont typeface="Poppins"/>
              <a:buChar char="●"/>
              <a:defRPr b="1" sz="3000">
                <a:latin typeface="Poppins"/>
                <a:ea typeface="Poppins"/>
                <a:cs typeface="Poppins"/>
                <a:sym typeface="Poppins"/>
              </a:defRPr>
            </a:lvl4pPr>
            <a:lvl5pPr indent="-419100" lvl="4" marL="2286000">
              <a:spcBef>
                <a:spcPts val="1000"/>
              </a:spcBef>
              <a:spcAft>
                <a:spcPts val="0"/>
              </a:spcAft>
              <a:buSzPts val="3000"/>
              <a:buFont typeface="Poppins"/>
              <a:buChar char="○"/>
              <a:defRPr b="1" sz="3000">
                <a:latin typeface="Poppins"/>
                <a:ea typeface="Poppins"/>
                <a:cs typeface="Poppins"/>
                <a:sym typeface="Poppins"/>
              </a:defRPr>
            </a:lvl5pPr>
            <a:lvl6pPr indent="-419100" lvl="5" marL="2743200">
              <a:spcBef>
                <a:spcPts val="1000"/>
              </a:spcBef>
              <a:spcAft>
                <a:spcPts val="0"/>
              </a:spcAft>
              <a:buSzPts val="3000"/>
              <a:buFont typeface="Poppins"/>
              <a:buChar char="■"/>
              <a:defRPr b="1" sz="3000">
                <a:latin typeface="Poppins"/>
                <a:ea typeface="Poppins"/>
                <a:cs typeface="Poppins"/>
                <a:sym typeface="Poppins"/>
              </a:defRPr>
            </a:lvl6pPr>
            <a:lvl7pPr indent="-419100" lvl="6" marL="3200400">
              <a:spcBef>
                <a:spcPts val="1000"/>
              </a:spcBef>
              <a:spcAft>
                <a:spcPts val="0"/>
              </a:spcAft>
              <a:buSzPts val="3000"/>
              <a:buFont typeface="Poppins"/>
              <a:buChar char="●"/>
              <a:defRPr b="1" sz="3000">
                <a:latin typeface="Poppins"/>
                <a:ea typeface="Poppins"/>
                <a:cs typeface="Poppins"/>
                <a:sym typeface="Poppins"/>
              </a:defRPr>
            </a:lvl7pPr>
            <a:lvl8pPr indent="-419100" lvl="7" marL="3657600">
              <a:spcBef>
                <a:spcPts val="1000"/>
              </a:spcBef>
              <a:spcAft>
                <a:spcPts val="0"/>
              </a:spcAft>
              <a:buSzPts val="3000"/>
              <a:buFont typeface="Poppins"/>
              <a:buChar char="○"/>
              <a:defRPr b="1" sz="3000">
                <a:latin typeface="Poppins"/>
                <a:ea typeface="Poppins"/>
                <a:cs typeface="Poppins"/>
                <a:sym typeface="Poppins"/>
              </a:defRPr>
            </a:lvl8pPr>
            <a:lvl9pPr indent="-419100" lvl="8" marL="4114800">
              <a:spcBef>
                <a:spcPts val="1000"/>
              </a:spcBef>
              <a:spcAft>
                <a:spcPts val="1000"/>
              </a:spcAft>
              <a:buSzPts val="3000"/>
              <a:buFont typeface="Poppins"/>
              <a:buChar char="■"/>
              <a:defRPr b="1" sz="3000">
                <a:latin typeface="Poppins"/>
                <a:ea typeface="Poppins"/>
                <a:cs typeface="Poppins"/>
                <a:sym typeface="Poppins"/>
              </a:defRPr>
            </a:lvl9pPr>
          </a:lstStyle>
          <a:p/>
        </p:txBody>
      </p:sp>
      <p:sp>
        <p:nvSpPr>
          <p:cNvPr id="445" name="Google Shape;445;p31"/>
          <p:cNvSpPr txBox="1"/>
          <p:nvPr>
            <p:ph idx="5" type="body"/>
          </p:nvPr>
        </p:nvSpPr>
        <p:spPr>
          <a:xfrm>
            <a:off x="283925" y="4183328"/>
            <a:ext cx="1823400" cy="502800"/>
          </a:xfrm>
          <a:prstGeom prst="rect">
            <a:avLst/>
          </a:prstGeom>
        </p:spPr>
        <p:txBody>
          <a:bodyPr anchorCtr="0" anchor="b" bIns="0" lIns="0" spcFirstLastPara="1" rIns="0" wrap="square" tIns="0">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0"/>
              </a:spcBef>
              <a:spcAft>
                <a:spcPts val="0"/>
              </a:spcAft>
              <a:buSzPts val="1000"/>
              <a:buChar char="○"/>
              <a:defRPr b="1" sz="1000"/>
            </a:lvl2pPr>
            <a:lvl3pPr indent="-292100" lvl="2" marL="1371600">
              <a:lnSpc>
                <a:spcPct val="100000"/>
              </a:lnSpc>
              <a:spcBef>
                <a:spcPts val="0"/>
              </a:spcBef>
              <a:spcAft>
                <a:spcPts val="0"/>
              </a:spcAft>
              <a:buSzPts val="1000"/>
              <a:buChar char="■"/>
              <a:defRPr b="1" sz="1000"/>
            </a:lvl3pPr>
            <a:lvl4pPr indent="-292100" lvl="3" marL="1828800">
              <a:lnSpc>
                <a:spcPct val="100000"/>
              </a:lnSpc>
              <a:spcBef>
                <a:spcPts val="0"/>
              </a:spcBef>
              <a:spcAft>
                <a:spcPts val="0"/>
              </a:spcAft>
              <a:buSzPts val="1000"/>
              <a:buChar char="●"/>
              <a:defRPr b="1" sz="1000"/>
            </a:lvl4pPr>
            <a:lvl5pPr indent="-292100" lvl="4" marL="2286000">
              <a:lnSpc>
                <a:spcPct val="100000"/>
              </a:lnSpc>
              <a:spcBef>
                <a:spcPts val="0"/>
              </a:spcBef>
              <a:spcAft>
                <a:spcPts val="0"/>
              </a:spcAft>
              <a:buSzPts val="1000"/>
              <a:buChar char="○"/>
              <a:defRPr b="1" sz="1000"/>
            </a:lvl5pPr>
            <a:lvl6pPr indent="-292100" lvl="5" marL="2743200">
              <a:lnSpc>
                <a:spcPct val="100000"/>
              </a:lnSpc>
              <a:spcBef>
                <a:spcPts val="0"/>
              </a:spcBef>
              <a:spcAft>
                <a:spcPts val="0"/>
              </a:spcAft>
              <a:buSzPts val="1000"/>
              <a:buChar char="■"/>
              <a:defRPr b="1" sz="1000"/>
            </a:lvl6pPr>
            <a:lvl7pPr indent="-292100" lvl="6" marL="3200400">
              <a:lnSpc>
                <a:spcPct val="100000"/>
              </a:lnSpc>
              <a:spcBef>
                <a:spcPts val="0"/>
              </a:spcBef>
              <a:spcAft>
                <a:spcPts val="0"/>
              </a:spcAft>
              <a:buSzPts val="1000"/>
              <a:buChar char="●"/>
              <a:defRPr b="1" sz="1000"/>
            </a:lvl7pPr>
            <a:lvl8pPr indent="-292100" lvl="7" marL="3657600">
              <a:lnSpc>
                <a:spcPct val="100000"/>
              </a:lnSpc>
              <a:spcBef>
                <a:spcPts val="0"/>
              </a:spcBef>
              <a:spcAft>
                <a:spcPts val="0"/>
              </a:spcAft>
              <a:buSzPts val="1000"/>
              <a:buChar char="○"/>
              <a:defRPr b="1" sz="1000"/>
            </a:lvl8pPr>
            <a:lvl9pPr indent="-292100" lvl="8" marL="4114800">
              <a:lnSpc>
                <a:spcPct val="100000"/>
              </a:lnSpc>
              <a:spcBef>
                <a:spcPts val="0"/>
              </a:spcBef>
              <a:spcAft>
                <a:spcPts val="0"/>
              </a:spcAft>
              <a:buSzPts val="1000"/>
              <a:buChar char="■"/>
              <a:defRPr b="1" sz="1000"/>
            </a:lvl9pPr>
          </a:lstStyle>
          <a:p/>
        </p:txBody>
      </p:sp>
      <p:sp>
        <p:nvSpPr>
          <p:cNvPr id="446" name="Google Shape;446;p31"/>
          <p:cNvSpPr txBox="1"/>
          <p:nvPr>
            <p:ph idx="6" type="body"/>
          </p:nvPr>
        </p:nvSpPr>
        <p:spPr>
          <a:xfrm>
            <a:off x="2534564" y="4183328"/>
            <a:ext cx="1823400" cy="502800"/>
          </a:xfrm>
          <a:prstGeom prst="rect">
            <a:avLst/>
          </a:prstGeom>
        </p:spPr>
        <p:txBody>
          <a:bodyPr anchorCtr="0" anchor="b" bIns="0" lIns="0" spcFirstLastPara="1" rIns="0" wrap="square" tIns="0">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0"/>
              </a:spcBef>
              <a:spcAft>
                <a:spcPts val="0"/>
              </a:spcAft>
              <a:buSzPts val="1000"/>
              <a:buChar char="○"/>
              <a:defRPr b="1" sz="1000"/>
            </a:lvl2pPr>
            <a:lvl3pPr indent="-292100" lvl="2" marL="1371600">
              <a:lnSpc>
                <a:spcPct val="100000"/>
              </a:lnSpc>
              <a:spcBef>
                <a:spcPts val="0"/>
              </a:spcBef>
              <a:spcAft>
                <a:spcPts val="0"/>
              </a:spcAft>
              <a:buSzPts val="1000"/>
              <a:buChar char="■"/>
              <a:defRPr b="1" sz="1000"/>
            </a:lvl3pPr>
            <a:lvl4pPr indent="-292100" lvl="3" marL="1828800">
              <a:lnSpc>
                <a:spcPct val="100000"/>
              </a:lnSpc>
              <a:spcBef>
                <a:spcPts val="0"/>
              </a:spcBef>
              <a:spcAft>
                <a:spcPts val="0"/>
              </a:spcAft>
              <a:buSzPts val="1000"/>
              <a:buChar char="●"/>
              <a:defRPr b="1" sz="1000"/>
            </a:lvl4pPr>
            <a:lvl5pPr indent="-292100" lvl="4" marL="2286000">
              <a:lnSpc>
                <a:spcPct val="100000"/>
              </a:lnSpc>
              <a:spcBef>
                <a:spcPts val="0"/>
              </a:spcBef>
              <a:spcAft>
                <a:spcPts val="0"/>
              </a:spcAft>
              <a:buSzPts val="1000"/>
              <a:buChar char="○"/>
              <a:defRPr b="1" sz="1000"/>
            </a:lvl5pPr>
            <a:lvl6pPr indent="-292100" lvl="5" marL="2743200">
              <a:lnSpc>
                <a:spcPct val="100000"/>
              </a:lnSpc>
              <a:spcBef>
                <a:spcPts val="0"/>
              </a:spcBef>
              <a:spcAft>
                <a:spcPts val="0"/>
              </a:spcAft>
              <a:buSzPts val="1000"/>
              <a:buChar char="■"/>
              <a:defRPr b="1" sz="1000"/>
            </a:lvl6pPr>
            <a:lvl7pPr indent="-292100" lvl="6" marL="3200400">
              <a:lnSpc>
                <a:spcPct val="100000"/>
              </a:lnSpc>
              <a:spcBef>
                <a:spcPts val="0"/>
              </a:spcBef>
              <a:spcAft>
                <a:spcPts val="0"/>
              </a:spcAft>
              <a:buSzPts val="1000"/>
              <a:buChar char="●"/>
              <a:defRPr b="1" sz="1000"/>
            </a:lvl7pPr>
            <a:lvl8pPr indent="-292100" lvl="7" marL="3657600">
              <a:lnSpc>
                <a:spcPct val="100000"/>
              </a:lnSpc>
              <a:spcBef>
                <a:spcPts val="0"/>
              </a:spcBef>
              <a:spcAft>
                <a:spcPts val="0"/>
              </a:spcAft>
              <a:buSzPts val="1000"/>
              <a:buChar char="○"/>
              <a:defRPr b="1" sz="1000"/>
            </a:lvl8pPr>
            <a:lvl9pPr indent="-292100" lvl="8" marL="4114800">
              <a:lnSpc>
                <a:spcPct val="100000"/>
              </a:lnSpc>
              <a:spcBef>
                <a:spcPts val="0"/>
              </a:spcBef>
              <a:spcAft>
                <a:spcPts val="0"/>
              </a:spcAft>
              <a:buSzPts val="1000"/>
              <a:buChar char="■"/>
              <a:defRPr b="1" sz="1000"/>
            </a:lvl9pPr>
          </a:lstStyle>
          <a:p/>
        </p:txBody>
      </p:sp>
      <p:sp>
        <p:nvSpPr>
          <p:cNvPr id="447" name="Google Shape;447;p31"/>
          <p:cNvSpPr txBox="1"/>
          <p:nvPr>
            <p:ph idx="7" type="body"/>
          </p:nvPr>
        </p:nvSpPr>
        <p:spPr>
          <a:xfrm>
            <a:off x="4785202" y="4183328"/>
            <a:ext cx="1823400" cy="502800"/>
          </a:xfrm>
          <a:prstGeom prst="rect">
            <a:avLst/>
          </a:prstGeom>
        </p:spPr>
        <p:txBody>
          <a:bodyPr anchorCtr="0" anchor="b" bIns="0" lIns="0" spcFirstLastPara="1" rIns="0" wrap="square" tIns="0">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0"/>
              </a:spcBef>
              <a:spcAft>
                <a:spcPts val="0"/>
              </a:spcAft>
              <a:buSzPts val="1000"/>
              <a:buChar char="○"/>
              <a:defRPr b="1" sz="1000"/>
            </a:lvl2pPr>
            <a:lvl3pPr indent="-292100" lvl="2" marL="1371600">
              <a:lnSpc>
                <a:spcPct val="100000"/>
              </a:lnSpc>
              <a:spcBef>
                <a:spcPts val="0"/>
              </a:spcBef>
              <a:spcAft>
                <a:spcPts val="0"/>
              </a:spcAft>
              <a:buSzPts val="1000"/>
              <a:buChar char="■"/>
              <a:defRPr b="1" sz="1000"/>
            </a:lvl3pPr>
            <a:lvl4pPr indent="-292100" lvl="3" marL="1828800">
              <a:lnSpc>
                <a:spcPct val="100000"/>
              </a:lnSpc>
              <a:spcBef>
                <a:spcPts val="0"/>
              </a:spcBef>
              <a:spcAft>
                <a:spcPts val="0"/>
              </a:spcAft>
              <a:buSzPts val="1000"/>
              <a:buChar char="●"/>
              <a:defRPr b="1" sz="1000"/>
            </a:lvl4pPr>
            <a:lvl5pPr indent="-292100" lvl="4" marL="2286000">
              <a:lnSpc>
                <a:spcPct val="100000"/>
              </a:lnSpc>
              <a:spcBef>
                <a:spcPts val="0"/>
              </a:spcBef>
              <a:spcAft>
                <a:spcPts val="0"/>
              </a:spcAft>
              <a:buSzPts val="1000"/>
              <a:buChar char="○"/>
              <a:defRPr b="1" sz="1000"/>
            </a:lvl5pPr>
            <a:lvl6pPr indent="-292100" lvl="5" marL="2743200">
              <a:lnSpc>
                <a:spcPct val="100000"/>
              </a:lnSpc>
              <a:spcBef>
                <a:spcPts val="0"/>
              </a:spcBef>
              <a:spcAft>
                <a:spcPts val="0"/>
              </a:spcAft>
              <a:buSzPts val="1000"/>
              <a:buChar char="■"/>
              <a:defRPr b="1" sz="1000"/>
            </a:lvl6pPr>
            <a:lvl7pPr indent="-292100" lvl="6" marL="3200400">
              <a:lnSpc>
                <a:spcPct val="100000"/>
              </a:lnSpc>
              <a:spcBef>
                <a:spcPts val="0"/>
              </a:spcBef>
              <a:spcAft>
                <a:spcPts val="0"/>
              </a:spcAft>
              <a:buSzPts val="1000"/>
              <a:buChar char="●"/>
              <a:defRPr b="1" sz="1000"/>
            </a:lvl7pPr>
            <a:lvl8pPr indent="-292100" lvl="7" marL="3657600">
              <a:lnSpc>
                <a:spcPct val="100000"/>
              </a:lnSpc>
              <a:spcBef>
                <a:spcPts val="0"/>
              </a:spcBef>
              <a:spcAft>
                <a:spcPts val="0"/>
              </a:spcAft>
              <a:buSzPts val="1000"/>
              <a:buChar char="○"/>
              <a:defRPr b="1" sz="1000"/>
            </a:lvl8pPr>
            <a:lvl9pPr indent="-292100" lvl="8" marL="4114800">
              <a:lnSpc>
                <a:spcPct val="100000"/>
              </a:lnSpc>
              <a:spcBef>
                <a:spcPts val="0"/>
              </a:spcBef>
              <a:spcAft>
                <a:spcPts val="0"/>
              </a:spcAft>
              <a:buSzPts val="1000"/>
              <a:buChar char="■"/>
              <a:defRPr b="1" sz="1000"/>
            </a:lvl9pPr>
          </a:lstStyle>
          <a:p/>
        </p:txBody>
      </p:sp>
      <p:sp>
        <p:nvSpPr>
          <p:cNvPr id="448" name="Google Shape;448;p31"/>
          <p:cNvSpPr txBox="1"/>
          <p:nvPr>
            <p:ph idx="8" type="body"/>
          </p:nvPr>
        </p:nvSpPr>
        <p:spPr>
          <a:xfrm>
            <a:off x="7035841" y="4183328"/>
            <a:ext cx="1823400" cy="502800"/>
          </a:xfrm>
          <a:prstGeom prst="rect">
            <a:avLst/>
          </a:prstGeom>
        </p:spPr>
        <p:txBody>
          <a:bodyPr anchorCtr="0" anchor="b" bIns="0" lIns="0" spcFirstLastPara="1" rIns="0" wrap="square" tIns="0">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0"/>
              </a:spcBef>
              <a:spcAft>
                <a:spcPts val="0"/>
              </a:spcAft>
              <a:buSzPts val="1000"/>
              <a:buChar char="○"/>
              <a:defRPr b="1" sz="1000"/>
            </a:lvl2pPr>
            <a:lvl3pPr indent="-292100" lvl="2" marL="1371600">
              <a:lnSpc>
                <a:spcPct val="100000"/>
              </a:lnSpc>
              <a:spcBef>
                <a:spcPts val="0"/>
              </a:spcBef>
              <a:spcAft>
                <a:spcPts val="0"/>
              </a:spcAft>
              <a:buSzPts val="1000"/>
              <a:buChar char="■"/>
              <a:defRPr b="1" sz="1000"/>
            </a:lvl3pPr>
            <a:lvl4pPr indent="-292100" lvl="3" marL="1828800">
              <a:lnSpc>
                <a:spcPct val="100000"/>
              </a:lnSpc>
              <a:spcBef>
                <a:spcPts val="0"/>
              </a:spcBef>
              <a:spcAft>
                <a:spcPts val="0"/>
              </a:spcAft>
              <a:buSzPts val="1000"/>
              <a:buChar char="●"/>
              <a:defRPr b="1" sz="1000"/>
            </a:lvl4pPr>
            <a:lvl5pPr indent="-292100" lvl="4" marL="2286000">
              <a:lnSpc>
                <a:spcPct val="100000"/>
              </a:lnSpc>
              <a:spcBef>
                <a:spcPts val="0"/>
              </a:spcBef>
              <a:spcAft>
                <a:spcPts val="0"/>
              </a:spcAft>
              <a:buSzPts val="1000"/>
              <a:buChar char="○"/>
              <a:defRPr b="1" sz="1000"/>
            </a:lvl5pPr>
            <a:lvl6pPr indent="-292100" lvl="5" marL="2743200">
              <a:lnSpc>
                <a:spcPct val="100000"/>
              </a:lnSpc>
              <a:spcBef>
                <a:spcPts val="0"/>
              </a:spcBef>
              <a:spcAft>
                <a:spcPts val="0"/>
              </a:spcAft>
              <a:buSzPts val="1000"/>
              <a:buChar char="■"/>
              <a:defRPr b="1" sz="1000"/>
            </a:lvl6pPr>
            <a:lvl7pPr indent="-292100" lvl="6" marL="3200400">
              <a:lnSpc>
                <a:spcPct val="100000"/>
              </a:lnSpc>
              <a:spcBef>
                <a:spcPts val="0"/>
              </a:spcBef>
              <a:spcAft>
                <a:spcPts val="0"/>
              </a:spcAft>
              <a:buSzPts val="1000"/>
              <a:buChar char="●"/>
              <a:defRPr b="1" sz="1000"/>
            </a:lvl7pPr>
            <a:lvl8pPr indent="-292100" lvl="7" marL="3657600">
              <a:lnSpc>
                <a:spcPct val="100000"/>
              </a:lnSpc>
              <a:spcBef>
                <a:spcPts val="0"/>
              </a:spcBef>
              <a:spcAft>
                <a:spcPts val="0"/>
              </a:spcAft>
              <a:buSzPts val="1000"/>
              <a:buChar char="○"/>
              <a:defRPr b="1" sz="1000"/>
            </a:lvl8pPr>
            <a:lvl9pPr indent="-292100" lvl="8" marL="4114800">
              <a:lnSpc>
                <a:spcPct val="100000"/>
              </a:lnSpc>
              <a:spcBef>
                <a:spcPts val="0"/>
              </a:spcBef>
              <a:spcAft>
                <a:spcPts val="0"/>
              </a:spcAft>
              <a:buSzPts val="1000"/>
              <a:buChar char="■"/>
              <a:defRPr b="1" sz="1000"/>
            </a:lvl9pPr>
          </a:lstStyle>
          <a:p/>
        </p:txBody>
      </p:sp>
      <p:sp>
        <p:nvSpPr>
          <p:cNvPr id="449" name="Google Shape;449;p31"/>
          <p:cNvSpPr/>
          <p:nvPr/>
        </p:nvSpPr>
        <p:spPr>
          <a:xfrm flipH="1" rot="10800000">
            <a:off x="-1073900" y="773300"/>
            <a:ext cx="2146200" cy="2146200"/>
          </a:xfrm>
          <a:prstGeom prst="pie">
            <a:avLst>
              <a:gd fmla="val 16192689"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450" name="Google Shape;450;p31"/>
          <p:cNvSpPr/>
          <p:nvPr/>
        </p:nvSpPr>
        <p:spPr>
          <a:xfrm flipH="1" rot="10800000">
            <a:off x="-3400" y="773300"/>
            <a:ext cx="2146200" cy="2146200"/>
          </a:xfrm>
          <a:prstGeom prst="pie">
            <a:avLst>
              <a:gd fmla="val 16192689"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451" name="Google Shape;451;p31"/>
          <p:cNvSpPr/>
          <p:nvPr/>
        </p:nvSpPr>
        <p:spPr>
          <a:xfrm flipH="1" rot="10800000">
            <a:off x="1072300" y="773300"/>
            <a:ext cx="2146200" cy="2146200"/>
          </a:xfrm>
          <a:prstGeom prst="pie">
            <a:avLst>
              <a:gd fmla="val 16192689"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452" name="Google Shape;452;p31"/>
          <p:cNvSpPr/>
          <p:nvPr/>
        </p:nvSpPr>
        <p:spPr>
          <a:xfrm flipH="1" rot="10800000">
            <a:off x="2149393" y="773300"/>
            <a:ext cx="2146200" cy="2146200"/>
          </a:xfrm>
          <a:prstGeom prst="pie">
            <a:avLst>
              <a:gd fmla="val 16192689" name="adj1"/>
              <a:gd fmla="val 540870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453" name="Google Shape;453;p31"/>
          <p:cNvSpPr txBox="1"/>
          <p:nvPr>
            <p:ph idx="9"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454" name="Google Shape;454;p31"/>
          <p:cNvSpPr txBox="1"/>
          <p:nvPr>
            <p:ph idx="13"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455" name="Google Shape;455;p31"/>
          <p:cNvSpPr txBox="1"/>
          <p:nvPr>
            <p:ph idx="14"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456" name="Google Shape;456;p31"/>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e &amp; QA">
  <p:cSld name="CUSTOM_3">
    <p:spTree>
      <p:nvGrpSpPr>
        <p:cNvPr id="457" name="Shape 457"/>
        <p:cNvGrpSpPr/>
        <p:nvPr/>
      </p:nvGrpSpPr>
      <p:grpSpPr>
        <a:xfrm>
          <a:off x="0" y="0"/>
          <a:ext cx="0" cy="0"/>
          <a:chOff x="0" y="0"/>
          <a:chExt cx="0" cy="0"/>
        </a:xfrm>
      </p:grpSpPr>
      <p:sp>
        <p:nvSpPr>
          <p:cNvPr id="458" name="Google Shape;458;p32"/>
          <p:cNvSpPr/>
          <p:nvPr/>
        </p:nvSpPr>
        <p:spPr>
          <a:xfrm rot="-5400000">
            <a:off x="3889697" y="1638900"/>
            <a:ext cx="3510600" cy="3498600"/>
          </a:xfrm>
          <a:prstGeom prst="pie">
            <a:avLst>
              <a:gd fmla="val 0" name="adj1"/>
              <a:gd fmla="val 1080318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459" name="Google Shape;459;p32"/>
          <p:cNvSpPr txBox="1"/>
          <p:nvPr>
            <p:ph idx="1" type="subTitle"/>
          </p:nvPr>
        </p:nvSpPr>
        <p:spPr>
          <a:xfrm>
            <a:off x="284700" y="3566350"/>
            <a:ext cx="4557300" cy="1227300"/>
          </a:xfrm>
          <a:prstGeom prst="rect">
            <a:avLst/>
          </a:prstGeom>
        </p:spPr>
        <p:txBody>
          <a:bodyPr anchorCtr="0" anchor="t" bIns="91425" lIns="0" spcFirstLastPara="1" rIns="91425" wrap="square" tIns="91425">
            <a:normAutofit/>
          </a:bodyPr>
          <a:lstStyle>
            <a:lvl1pPr lvl="0">
              <a:lnSpc>
                <a:spcPct val="115000"/>
              </a:lnSpc>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1pPr>
            <a:lvl2pPr lvl="1">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2pPr>
            <a:lvl3pPr lvl="2">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3pPr>
            <a:lvl4pPr lvl="3">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4pPr>
            <a:lvl5pPr lvl="4">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5pPr>
            <a:lvl6pPr lvl="5">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6pPr>
            <a:lvl7pPr lvl="6">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7pPr>
            <a:lvl8pPr lvl="7">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8pPr>
            <a:lvl9pPr lvl="8">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9pPr>
          </a:lstStyle>
          <a:p/>
        </p:txBody>
      </p:sp>
      <p:sp>
        <p:nvSpPr>
          <p:cNvPr id="460" name="Google Shape;460;p32"/>
          <p:cNvSpPr/>
          <p:nvPr/>
        </p:nvSpPr>
        <p:spPr>
          <a:xfrm>
            <a:off x="3890550" y="-1634700"/>
            <a:ext cx="3509100" cy="3267600"/>
          </a:xfrm>
          <a:prstGeom prst="pie">
            <a:avLst>
              <a:gd fmla="val 0" name="adj1"/>
              <a:gd fmla="val 5401683"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461" name="Google Shape;461;p32"/>
          <p:cNvSpPr/>
          <p:nvPr/>
        </p:nvSpPr>
        <p:spPr>
          <a:xfrm rot="-5400000">
            <a:off x="3889697" y="1638900"/>
            <a:ext cx="3510600" cy="3498600"/>
          </a:xfrm>
          <a:prstGeom prst="pie">
            <a:avLst>
              <a:gd fmla="val 5409954" name="adj1"/>
              <a:gd fmla="val 10803188"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462" name="Google Shape;462;p32"/>
          <p:cNvSpPr/>
          <p:nvPr/>
        </p:nvSpPr>
        <p:spPr>
          <a:xfrm rot="-5400000">
            <a:off x="5639256" y="1638900"/>
            <a:ext cx="3510600" cy="3498600"/>
          </a:xfrm>
          <a:prstGeom prst="pie">
            <a:avLst>
              <a:gd fmla="val 0" name="adj1"/>
              <a:gd fmla="val 1080318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463" name="Google Shape;463;p32"/>
          <p:cNvSpPr/>
          <p:nvPr/>
        </p:nvSpPr>
        <p:spPr>
          <a:xfrm>
            <a:off x="5640000" y="-1634700"/>
            <a:ext cx="3509100" cy="3267600"/>
          </a:xfrm>
          <a:prstGeom prst="pie">
            <a:avLst>
              <a:gd fmla="val 0" name="adj1"/>
              <a:gd fmla="val 5400368"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464" name="Google Shape;464;p32"/>
          <p:cNvSpPr txBox="1"/>
          <p:nvPr>
            <p:ph type="title"/>
          </p:nvPr>
        </p:nvSpPr>
        <p:spPr>
          <a:xfrm>
            <a:off x="284700" y="229302"/>
            <a:ext cx="4287300" cy="3069600"/>
          </a:xfrm>
          <a:prstGeom prst="rect">
            <a:avLst/>
          </a:prstGeom>
        </p:spPr>
        <p:txBody>
          <a:bodyPr anchorCtr="0" anchor="b" bIns="0" lIns="0" spcFirstLastPara="1" rIns="91425" wrap="square" tIns="0">
            <a:noAutofit/>
          </a:bodyPr>
          <a:lstStyle>
            <a:lvl1pPr lvl="0">
              <a:lnSpc>
                <a:spcPct val="90000"/>
              </a:lnSpc>
              <a:spcBef>
                <a:spcPts val="0"/>
              </a:spcBef>
              <a:spcAft>
                <a:spcPts val="0"/>
              </a:spcAft>
              <a:buClr>
                <a:schemeClr val="lt1"/>
              </a:buClr>
              <a:buSzPts val="4400"/>
              <a:buNone/>
              <a:defRPr sz="4400"/>
            </a:lvl1pPr>
            <a:lvl2pPr lvl="1">
              <a:spcBef>
                <a:spcPts val="0"/>
              </a:spcBef>
              <a:spcAft>
                <a:spcPts val="0"/>
              </a:spcAft>
              <a:buSzPts val="4400"/>
              <a:buNone/>
              <a:defRPr sz="4400"/>
            </a:lvl2pPr>
            <a:lvl3pPr lvl="2">
              <a:spcBef>
                <a:spcPts val="0"/>
              </a:spcBef>
              <a:spcAft>
                <a:spcPts val="0"/>
              </a:spcAft>
              <a:buSzPts val="4400"/>
              <a:buNone/>
              <a:defRPr sz="4400"/>
            </a:lvl3pPr>
            <a:lvl4pPr lvl="3">
              <a:spcBef>
                <a:spcPts val="0"/>
              </a:spcBef>
              <a:spcAft>
                <a:spcPts val="0"/>
              </a:spcAft>
              <a:buSzPts val="4400"/>
              <a:buNone/>
              <a:defRPr sz="4400"/>
            </a:lvl4pPr>
            <a:lvl5pPr lvl="4">
              <a:spcBef>
                <a:spcPts val="0"/>
              </a:spcBef>
              <a:spcAft>
                <a:spcPts val="0"/>
              </a:spcAft>
              <a:buSzPts val="4400"/>
              <a:buNone/>
              <a:defRPr sz="4400"/>
            </a:lvl5pPr>
            <a:lvl6pPr lvl="5">
              <a:spcBef>
                <a:spcPts val="0"/>
              </a:spcBef>
              <a:spcAft>
                <a:spcPts val="0"/>
              </a:spcAft>
              <a:buSzPts val="4400"/>
              <a:buNone/>
              <a:defRPr sz="4400"/>
            </a:lvl6pPr>
            <a:lvl7pPr lvl="6">
              <a:spcBef>
                <a:spcPts val="0"/>
              </a:spcBef>
              <a:spcAft>
                <a:spcPts val="0"/>
              </a:spcAft>
              <a:buSzPts val="4400"/>
              <a:buNone/>
              <a:defRPr sz="4400"/>
            </a:lvl7pPr>
            <a:lvl8pPr lvl="7">
              <a:spcBef>
                <a:spcPts val="0"/>
              </a:spcBef>
              <a:spcAft>
                <a:spcPts val="0"/>
              </a:spcAft>
              <a:buSzPts val="4400"/>
              <a:buNone/>
              <a:defRPr sz="4400"/>
            </a:lvl8pPr>
            <a:lvl9pPr lvl="8">
              <a:spcBef>
                <a:spcPts val="0"/>
              </a:spcBef>
              <a:spcAft>
                <a:spcPts val="0"/>
              </a:spcAft>
              <a:buSzPts val="4400"/>
              <a:buNone/>
              <a:defRPr sz="4400"/>
            </a:lvl9pPr>
          </a:lstStyle>
          <a:p/>
        </p:txBody>
      </p:sp>
      <p:sp>
        <p:nvSpPr>
          <p:cNvPr id="465" name="Google Shape;465;p32"/>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66" name="Shape 466"/>
        <p:cNvGrpSpPr/>
        <p:nvPr/>
      </p:nvGrpSpPr>
      <p:grpSpPr>
        <a:xfrm>
          <a:off x="0" y="0"/>
          <a:ext cx="0" cy="0"/>
          <a:chOff x="0" y="0"/>
          <a:chExt cx="0" cy="0"/>
        </a:xfrm>
      </p:grpSpPr>
      <p:sp>
        <p:nvSpPr>
          <p:cNvPr id="467" name="Google Shape;467;p33"/>
          <p:cNvSpPr txBox="1"/>
          <p:nvPr>
            <p:ph type="ctrTitle"/>
          </p:nvPr>
        </p:nvSpPr>
        <p:spPr>
          <a:xfrm>
            <a:off x="311708" y="744575"/>
            <a:ext cx="8520600" cy="2052600"/>
          </a:xfrm>
          <a:prstGeom prst="rect">
            <a:avLst/>
          </a:prstGeom>
        </p:spPr>
        <p:txBody>
          <a:bodyPr anchorCtr="0" anchor="b" bIns="0" lIns="0" spcFirstLastPara="1" rIns="91425" wrap="square" tIns="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468" name="Google Shape;468;p33"/>
          <p:cNvSpPr txBox="1"/>
          <p:nvPr>
            <p:ph idx="1" type="subTitle"/>
          </p:nvPr>
        </p:nvSpPr>
        <p:spPr>
          <a:xfrm>
            <a:off x="311700" y="2834125"/>
            <a:ext cx="8520600" cy="792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69" name="Shape 469"/>
        <p:cNvGrpSpPr/>
        <p:nvPr/>
      </p:nvGrpSpPr>
      <p:grpSpPr>
        <a:xfrm>
          <a:off x="0" y="0"/>
          <a:ext cx="0" cy="0"/>
          <a:chOff x="0" y="0"/>
          <a:chExt cx="0" cy="0"/>
        </a:xfrm>
      </p:grpSpPr>
      <p:sp>
        <p:nvSpPr>
          <p:cNvPr id="470" name="Google Shape;470;p34"/>
          <p:cNvSpPr txBox="1"/>
          <p:nvPr>
            <p:ph type="title"/>
          </p:nvPr>
        </p:nvSpPr>
        <p:spPr>
          <a:xfrm>
            <a:off x="311700" y="2150850"/>
            <a:ext cx="8520600" cy="841800"/>
          </a:xfrm>
          <a:prstGeom prst="rect">
            <a:avLst/>
          </a:prstGeom>
        </p:spPr>
        <p:txBody>
          <a:bodyPr anchorCtr="0" anchor="ctr" bIns="0" lIns="0" spcFirstLastPara="1" rIns="91425" wrap="square" tIns="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471" name="Shape 471"/>
        <p:cNvGrpSpPr/>
        <p:nvPr/>
      </p:nvGrpSpPr>
      <p:grpSpPr>
        <a:xfrm>
          <a:off x="0" y="0"/>
          <a:ext cx="0" cy="0"/>
          <a:chOff x="0" y="0"/>
          <a:chExt cx="0" cy="0"/>
        </a:xfrm>
      </p:grpSpPr>
      <p:sp>
        <p:nvSpPr>
          <p:cNvPr id="472" name="Google Shape;472;p35"/>
          <p:cNvSpPr txBox="1"/>
          <p:nvPr>
            <p:ph type="title"/>
          </p:nvPr>
        </p:nvSpPr>
        <p:spPr>
          <a:xfrm>
            <a:off x="311700" y="445025"/>
            <a:ext cx="8520600" cy="572700"/>
          </a:xfrm>
          <a:prstGeom prst="rect">
            <a:avLst/>
          </a:prstGeom>
        </p:spPr>
        <p:txBody>
          <a:bodyPr anchorCtr="0" anchor="t" bIns="0" lIns="0" spcFirstLastPara="1" rIns="91425" wrap="square" tIns="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73" name="Google Shape;473;p35"/>
          <p:cNvSpPr txBox="1"/>
          <p:nvPr>
            <p:ph idx="1" type="body"/>
          </p:nvPr>
        </p:nvSpPr>
        <p:spPr>
          <a:xfrm>
            <a:off x="311700" y="1152475"/>
            <a:ext cx="8520600" cy="3416400"/>
          </a:xfrm>
          <a:prstGeom prst="rect">
            <a:avLst/>
          </a:prstGeom>
        </p:spPr>
        <p:txBody>
          <a:bodyPr anchorCtr="0" anchor="t" bIns="0" lIns="0" spcFirstLastPara="1" rIns="91425" wrap="square" tIns="0">
            <a:noAutofit/>
          </a:bodyPr>
          <a:lstStyle>
            <a:lvl1pPr indent="-298450" lvl="0" marL="457200">
              <a:spcBef>
                <a:spcPts val="0"/>
              </a:spcBef>
              <a:spcAft>
                <a:spcPts val="0"/>
              </a:spcAft>
              <a:buSzPts val="1100"/>
              <a:buChar char="●"/>
              <a:defRPr/>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474" name="Shape 474"/>
        <p:cNvGrpSpPr/>
        <p:nvPr/>
      </p:nvGrpSpPr>
      <p:grpSpPr>
        <a:xfrm>
          <a:off x="0" y="0"/>
          <a:ext cx="0" cy="0"/>
          <a:chOff x="0" y="0"/>
          <a:chExt cx="0" cy="0"/>
        </a:xfrm>
      </p:grpSpPr>
      <p:sp>
        <p:nvSpPr>
          <p:cNvPr id="475" name="Google Shape;475;p36"/>
          <p:cNvSpPr txBox="1"/>
          <p:nvPr>
            <p:ph type="title"/>
          </p:nvPr>
        </p:nvSpPr>
        <p:spPr>
          <a:xfrm>
            <a:off x="311700" y="445025"/>
            <a:ext cx="8520600" cy="572700"/>
          </a:xfrm>
          <a:prstGeom prst="rect">
            <a:avLst/>
          </a:prstGeom>
        </p:spPr>
        <p:txBody>
          <a:bodyPr anchorCtr="0" anchor="t" bIns="0" lIns="0" spcFirstLastPara="1" rIns="91425" wrap="square" tIns="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76" name="Google Shape;476;p36"/>
          <p:cNvSpPr txBox="1"/>
          <p:nvPr>
            <p:ph idx="1" type="body"/>
          </p:nvPr>
        </p:nvSpPr>
        <p:spPr>
          <a:xfrm>
            <a:off x="311700" y="1152475"/>
            <a:ext cx="3999900" cy="3416400"/>
          </a:xfrm>
          <a:prstGeom prst="rect">
            <a:avLst/>
          </a:prstGeom>
        </p:spPr>
        <p:txBody>
          <a:bodyPr anchorCtr="0" anchor="t" bIns="0" lIns="0" spcFirstLastPara="1" rIns="91425" wrap="square" tIns="0">
            <a:noAutofit/>
          </a:bodyPr>
          <a:lstStyle>
            <a:lvl1pPr indent="-317500" lvl="0" marL="457200">
              <a:spcBef>
                <a:spcPts val="0"/>
              </a:spcBef>
              <a:spcAft>
                <a:spcPts val="0"/>
              </a:spcAft>
              <a:buSzPts val="1400"/>
              <a:buChar char="●"/>
              <a:defRPr sz="14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477" name="Google Shape;477;p36"/>
          <p:cNvSpPr txBox="1"/>
          <p:nvPr>
            <p:ph idx="2" type="body"/>
          </p:nvPr>
        </p:nvSpPr>
        <p:spPr>
          <a:xfrm>
            <a:off x="4832400" y="1152475"/>
            <a:ext cx="3999900" cy="3416400"/>
          </a:xfrm>
          <a:prstGeom prst="rect">
            <a:avLst/>
          </a:prstGeom>
        </p:spPr>
        <p:txBody>
          <a:bodyPr anchorCtr="0" anchor="t" bIns="0" lIns="0" spcFirstLastPara="1" rIns="91425" wrap="square" tIns="0">
            <a:noAutofit/>
          </a:bodyPr>
          <a:lstStyle>
            <a:lvl1pPr indent="-317500" lvl="0" marL="457200">
              <a:spcBef>
                <a:spcPts val="0"/>
              </a:spcBef>
              <a:spcAft>
                <a:spcPts val="0"/>
              </a:spcAft>
              <a:buSzPts val="1400"/>
              <a:buChar char="●"/>
              <a:defRPr sz="14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78" name="Shape 478"/>
        <p:cNvGrpSpPr/>
        <p:nvPr/>
      </p:nvGrpSpPr>
      <p:grpSpPr>
        <a:xfrm>
          <a:off x="0" y="0"/>
          <a:ext cx="0" cy="0"/>
          <a:chOff x="0" y="0"/>
          <a:chExt cx="0" cy="0"/>
        </a:xfrm>
      </p:grpSpPr>
      <p:sp>
        <p:nvSpPr>
          <p:cNvPr id="479" name="Google Shape;479;p37"/>
          <p:cNvSpPr txBox="1"/>
          <p:nvPr>
            <p:ph type="title"/>
          </p:nvPr>
        </p:nvSpPr>
        <p:spPr>
          <a:xfrm>
            <a:off x="311700" y="445025"/>
            <a:ext cx="8520600" cy="572700"/>
          </a:xfrm>
          <a:prstGeom prst="rect">
            <a:avLst/>
          </a:prstGeom>
        </p:spPr>
        <p:txBody>
          <a:bodyPr anchorCtr="0" anchor="t" bIns="0" lIns="0" spcFirstLastPara="1" rIns="91425" wrap="square" tIns="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480" name="Shape 480"/>
        <p:cNvGrpSpPr/>
        <p:nvPr/>
      </p:nvGrpSpPr>
      <p:grpSpPr>
        <a:xfrm>
          <a:off x="0" y="0"/>
          <a:ext cx="0" cy="0"/>
          <a:chOff x="0" y="0"/>
          <a:chExt cx="0" cy="0"/>
        </a:xfrm>
      </p:grpSpPr>
      <p:sp>
        <p:nvSpPr>
          <p:cNvPr id="481" name="Google Shape;481;p38"/>
          <p:cNvSpPr txBox="1"/>
          <p:nvPr>
            <p:ph type="title"/>
          </p:nvPr>
        </p:nvSpPr>
        <p:spPr>
          <a:xfrm>
            <a:off x="311700" y="555600"/>
            <a:ext cx="2808000" cy="755700"/>
          </a:xfrm>
          <a:prstGeom prst="rect">
            <a:avLst/>
          </a:prstGeom>
        </p:spPr>
        <p:txBody>
          <a:bodyPr anchorCtr="0" anchor="b" bIns="0" lIns="0" spcFirstLastPara="1" rIns="91425" wrap="square" tIns="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2" name="Google Shape;482;p38"/>
          <p:cNvSpPr txBox="1"/>
          <p:nvPr>
            <p:ph idx="1" type="body"/>
          </p:nvPr>
        </p:nvSpPr>
        <p:spPr>
          <a:xfrm>
            <a:off x="311700" y="1389600"/>
            <a:ext cx="2808000" cy="3179400"/>
          </a:xfrm>
          <a:prstGeom prst="rect">
            <a:avLst/>
          </a:prstGeom>
        </p:spPr>
        <p:txBody>
          <a:bodyPr anchorCtr="0" anchor="t" bIns="0" lIns="0" spcFirstLastPara="1" rIns="91425" wrap="square" tIns="0">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483" name="Shape 483"/>
        <p:cNvGrpSpPr/>
        <p:nvPr/>
      </p:nvGrpSpPr>
      <p:grpSpPr>
        <a:xfrm>
          <a:off x="0" y="0"/>
          <a:ext cx="0" cy="0"/>
          <a:chOff x="0" y="0"/>
          <a:chExt cx="0" cy="0"/>
        </a:xfrm>
      </p:grpSpPr>
      <p:sp>
        <p:nvSpPr>
          <p:cNvPr id="484" name="Google Shape;484;p39"/>
          <p:cNvSpPr txBox="1"/>
          <p:nvPr>
            <p:ph type="title"/>
          </p:nvPr>
        </p:nvSpPr>
        <p:spPr>
          <a:xfrm>
            <a:off x="490250" y="450150"/>
            <a:ext cx="6367800" cy="4090800"/>
          </a:xfrm>
          <a:prstGeom prst="rect">
            <a:avLst/>
          </a:prstGeom>
        </p:spPr>
        <p:txBody>
          <a:bodyPr anchorCtr="0" anchor="ctr" bIns="0" lIns="0" spcFirstLastPara="1" rIns="91425" wrap="square" tIns="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485" name="Shape 485"/>
        <p:cNvGrpSpPr/>
        <p:nvPr/>
      </p:nvGrpSpPr>
      <p:grpSpPr>
        <a:xfrm>
          <a:off x="0" y="0"/>
          <a:ext cx="0" cy="0"/>
          <a:chOff x="0" y="0"/>
          <a:chExt cx="0" cy="0"/>
        </a:xfrm>
      </p:grpSpPr>
      <p:sp>
        <p:nvSpPr>
          <p:cNvPr id="486" name="Google Shape;486;p40"/>
          <p:cNvSpPr txBox="1"/>
          <p:nvPr>
            <p:ph type="title"/>
          </p:nvPr>
        </p:nvSpPr>
        <p:spPr>
          <a:xfrm>
            <a:off x="265500" y="1233175"/>
            <a:ext cx="4045200" cy="1482300"/>
          </a:xfrm>
          <a:prstGeom prst="rect">
            <a:avLst/>
          </a:prstGeom>
        </p:spPr>
        <p:txBody>
          <a:bodyPr anchorCtr="0" anchor="b" bIns="0" lIns="0" spcFirstLastPara="1" rIns="91425" wrap="square" tIns="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87" name="Google Shape;487;p40"/>
          <p:cNvSpPr txBox="1"/>
          <p:nvPr>
            <p:ph idx="1" type="subTitle"/>
          </p:nvPr>
        </p:nvSpPr>
        <p:spPr>
          <a:xfrm>
            <a:off x="265500" y="2803075"/>
            <a:ext cx="4045200" cy="1235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88" name="Google Shape;488;p40"/>
          <p:cNvSpPr txBox="1"/>
          <p:nvPr>
            <p:ph idx="2" type="body"/>
          </p:nvPr>
        </p:nvSpPr>
        <p:spPr>
          <a:xfrm>
            <a:off x="4939500" y="724075"/>
            <a:ext cx="3837000" cy="3695100"/>
          </a:xfrm>
          <a:prstGeom prst="rect">
            <a:avLst/>
          </a:prstGeom>
        </p:spPr>
        <p:txBody>
          <a:bodyPr anchorCtr="0" anchor="ctr" bIns="0" lIns="0" spcFirstLastPara="1" rIns="91425" wrap="square" tIns="0">
            <a:noAutofit/>
          </a:bodyPr>
          <a:lstStyle>
            <a:lvl1pPr indent="-298450" lvl="0" marL="457200">
              <a:spcBef>
                <a:spcPts val="0"/>
              </a:spcBef>
              <a:spcAft>
                <a:spcPts val="0"/>
              </a:spcAft>
              <a:buSzPts val="1100"/>
              <a:buChar char="●"/>
              <a:defRPr/>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BLANK_1_1_1_1_1_2">
    <p:spTree>
      <p:nvGrpSpPr>
        <p:cNvPr id="31" name="Shape 31"/>
        <p:cNvGrpSpPr/>
        <p:nvPr/>
      </p:nvGrpSpPr>
      <p:grpSpPr>
        <a:xfrm>
          <a:off x="0" y="0"/>
          <a:ext cx="0" cy="0"/>
          <a:chOff x="0" y="0"/>
          <a:chExt cx="0" cy="0"/>
        </a:xfrm>
      </p:grpSpPr>
      <p:sp>
        <p:nvSpPr>
          <p:cNvPr id="32" name="Google Shape;32;p5"/>
          <p:cNvSpPr txBox="1"/>
          <p:nvPr>
            <p:ph idx="1" type="subTitle"/>
          </p:nvPr>
        </p:nvSpPr>
        <p:spPr>
          <a:xfrm>
            <a:off x="286975" y="1143000"/>
            <a:ext cx="4429800" cy="513600"/>
          </a:xfrm>
          <a:prstGeom prst="rect">
            <a:avLst/>
          </a:prstGeom>
        </p:spPr>
        <p:txBody>
          <a:bodyPr anchorCtr="0" anchor="t" bIns="0" lIns="0" spcFirstLastPara="1" rIns="0" wrap="square" tIns="0">
            <a:normAutofit/>
          </a:bodyPr>
          <a:lstStyle>
            <a:lvl1pPr lvl="0">
              <a:spcBef>
                <a:spcPts val="0"/>
              </a:spcBef>
              <a:spcAft>
                <a:spcPts val="0"/>
              </a:spcAft>
              <a:buNone/>
              <a:defRPr sz="1100"/>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33" name="Google Shape;33;p5"/>
          <p:cNvSpPr txBox="1"/>
          <p:nvPr>
            <p:ph type="title"/>
          </p:nvPr>
        </p:nvSpPr>
        <p:spPr>
          <a:xfrm>
            <a:off x="283475" y="433737"/>
            <a:ext cx="43824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lt1"/>
              </a:buClr>
              <a:buSzPts val="2400"/>
              <a:buNone/>
              <a:defRPr sz="2400"/>
            </a:lvl1pPr>
            <a:lvl2pPr lvl="1">
              <a:lnSpc>
                <a:spcPct val="90000"/>
              </a:lnSpc>
              <a:spcBef>
                <a:spcPts val="0"/>
              </a:spcBef>
              <a:spcAft>
                <a:spcPts val="0"/>
              </a:spcAft>
              <a:buSzPts val="2400"/>
              <a:buNone/>
              <a:defRPr sz="2400"/>
            </a:lvl2pPr>
            <a:lvl3pPr lvl="2">
              <a:lnSpc>
                <a:spcPct val="90000"/>
              </a:lnSpc>
              <a:spcBef>
                <a:spcPts val="0"/>
              </a:spcBef>
              <a:spcAft>
                <a:spcPts val="0"/>
              </a:spcAft>
              <a:buSzPts val="2400"/>
              <a:buNone/>
              <a:defRPr sz="2400"/>
            </a:lvl3pPr>
            <a:lvl4pPr lvl="3">
              <a:lnSpc>
                <a:spcPct val="90000"/>
              </a:lnSpc>
              <a:spcBef>
                <a:spcPts val="0"/>
              </a:spcBef>
              <a:spcAft>
                <a:spcPts val="0"/>
              </a:spcAft>
              <a:buSzPts val="2400"/>
              <a:buNone/>
              <a:defRPr sz="2400"/>
            </a:lvl4pPr>
            <a:lvl5pPr lvl="4">
              <a:lnSpc>
                <a:spcPct val="90000"/>
              </a:lnSpc>
              <a:spcBef>
                <a:spcPts val="0"/>
              </a:spcBef>
              <a:spcAft>
                <a:spcPts val="0"/>
              </a:spcAft>
              <a:buSzPts val="2400"/>
              <a:buNone/>
              <a:defRPr sz="2400"/>
            </a:lvl5pPr>
            <a:lvl6pPr lvl="5">
              <a:lnSpc>
                <a:spcPct val="90000"/>
              </a:lnSpc>
              <a:spcBef>
                <a:spcPts val="0"/>
              </a:spcBef>
              <a:spcAft>
                <a:spcPts val="0"/>
              </a:spcAft>
              <a:buSzPts val="2400"/>
              <a:buNone/>
              <a:defRPr sz="2400"/>
            </a:lvl6pPr>
            <a:lvl7pPr lvl="6">
              <a:lnSpc>
                <a:spcPct val="90000"/>
              </a:lnSpc>
              <a:spcBef>
                <a:spcPts val="0"/>
              </a:spcBef>
              <a:spcAft>
                <a:spcPts val="0"/>
              </a:spcAft>
              <a:buSzPts val="2400"/>
              <a:buNone/>
              <a:defRPr sz="2400"/>
            </a:lvl7pPr>
            <a:lvl8pPr lvl="7">
              <a:lnSpc>
                <a:spcPct val="90000"/>
              </a:lnSpc>
              <a:spcBef>
                <a:spcPts val="0"/>
              </a:spcBef>
              <a:spcAft>
                <a:spcPts val="0"/>
              </a:spcAft>
              <a:buSzPts val="2400"/>
              <a:buNone/>
              <a:defRPr sz="2400"/>
            </a:lvl8pPr>
            <a:lvl9pPr lvl="8">
              <a:lnSpc>
                <a:spcPct val="90000"/>
              </a:lnSpc>
              <a:spcBef>
                <a:spcPts val="0"/>
              </a:spcBef>
              <a:spcAft>
                <a:spcPts val="0"/>
              </a:spcAft>
              <a:buSzPts val="2400"/>
              <a:buNone/>
              <a:defRPr sz="2400"/>
            </a:lvl9pPr>
          </a:lstStyle>
          <a:p/>
        </p:txBody>
      </p:sp>
      <p:sp>
        <p:nvSpPr>
          <p:cNvPr id="34" name="Google Shape;34;p5"/>
          <p:cNvSpPr txBox="1"/>
          <p:nvPr>
            <p:ph idx="2"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5" name="Google Shape;35;p5"/>
          <p:cNvSpPr txBox="1"/>
          <p:nvPr>
            <p:ph idx="3"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6" name="Google Shape;36;p5"/>
          <p:cNvSpPr txBox="1"/>
          <p:nvPr>
            <p:ph idx="4"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37" name="Google Shape;37;p5"/>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489" name="Shape 489"/>
        <p:cNvGrpSpPr/>
        <p:nvPr/>
      </p:nvGrpSpPr>
      <p:grpSpPr>
        <a:xfrm>
          <a:off x="0" y="0"/>
          <a:ext cx="0" cy="0"/>
          <a:chOff x="0" y="0"/>
          <a:chExt cx="0" cy="0"/>
        </a:xfrm>
      </p:grpSpPr>
      <p:sp>
        <p:nvSpPr>
          <p:cNvPr id="490" name="Google Shape;490;p41"/>
          <p:cNvSpPr txBox="1"/>
          <p:nvPr>
            <p:ph idx="1" type="body"/>
          </p:nvPr>
        </p:nvSpPr>
        <p:spPr>
          <a:xfrm>
            <a:off x="311700" y="4230575"/>
            <a:ext cx="5998800" cy="605100"/>
          </a:xfrm>
          <a:prstGeom prst="rect">
            <a:avLst/>
          </a:prstGeom>
        </p:spPr>
        <p:txBody>
          <a:bodyPr anchorCtr="0" anchor="ctr" bIns="0" lIns="0" spcFirstLastPara="1" rIns="91425" wrap="square" tIns="0">
            <a:noAutofit/>
          </a:bodyPr>
          <a:lstStyle>
            <a:lvl1pPr indent="-228600" lvl="0" marL="457200">
              <a:lnSpc>
                <a:spcPct val="100000"/>
              </a:lnSpc>
              <a:spcBef>
                <a:spcPts val="0"/>
              </a:spcBef>
              <a:spcAft>
                <a:spcPts val="0"/>
              </a:spcAft>
              <a:buSzPts val="1100"/>
              <a:buNone/>
              <a:defRPr/>
            </a:lvl1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491" name="Shape 491"/>
        <p:cNvGrpSpPr/>
        <p:nvPr/>
      </p:nvGrpSpPr>
      <p:grpSpPr>
        <a:xfrm>
          <a:off x="0" y="0"/>
          <a:ext cx="0" cy="0"/>
          <a:chOff x="0" y="0"/>
          <a:chExt cx="0" cy="0"/>
        </a:xfrm>
      </p:grpSpPr>
      <p:sp>
        <p:nvSpPr>
          <p:cNvPr id="492" name="Google Shape;492;p42"/>
          <p:cNvSpPr txBox="1"/>
          <p:nvPr>
            <p:ph hasCustomPrompt="1" type="title"/>
          </p:nvPr>
        </p:nvSpPr>
        <p:spPr>
          <a:xfrm>
            <a:off x="311700" y="1106125"/>
            <a:ext cx="8520600" cy="1963500"/>
          </a:xfrm>
          <a:prstGeom prst="rect">
            <a:avLst/>
          </a:prstGeom>
        </p:spPr>
        <p:txBody>
          <a:bodyPr anchorCtr="0" anchor="b" bIns="0" lIns="0" spcFirstLastPara="1" rIns="91425" wrap="square" tIns="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3" name="Google Shape;493;p42"/>
          <p:cNvSpPr txBox="1"/>
          <p:nvPr>
            <p:ph idx="1" type="body"/>
          </p:nvPr>
        </p:nvSpPr>
        <p:spPr>
          <a:xfrm>
            <a:off x="311700" y="3152225"/>
            <a:ext cx="8520600" cy="1300800"/>
          </a:xfrm>
          <a:prstGeom prst="rect">
            <a:avLst/>
          </a:prstGeom>
        </p:spPr>
        <p:txBody>
          <a:bodyPr anchorCtr="0" anchor="t" bIns="0" lIns="0" spcFirstLastPara="1" rIns="91425" wrap="square" tIns="0">
            <a:noAutofit/>
          </a:bodyPr>
          <a:lstStyle>
            <a:lvl1pPr indent="-298450" lvl="0" marL="457200" algn="ctr">
              <a:spcBef>
                <a:spcPts val="0"/>
              </a:spcBef>
              <a:spcAft>
                <a:spcPts val="0"/>
              </a:spcAft>
              <a:buSzPts val="1100"/>
              <a:buChar char="●"/>
              <a:defRPr/>
            </a:lvl1pPr>
            <a:lvl2pPr indent="-298450" lvl="1" marL="914400" algn="ctr">
              <a:spcBef>
                <a:spcPts val="1000"/>
              </a:spcBef>
              <a:spcAft>
                <a:spcPts val="0"/>
              </a:spcAft>
              <a:buSzPts val="1100"/>
              <a:buChar char="○"/>
              <a:defRPr/>
            </a:lvl2pPr>
            <a:lvl3pPr indent="-298450" lvl="2" marL="1371600" algn="ctr">
              <a:spcBef>
                <a:spcPts val="1000"/>
              </a:spcBef>
              <a:spcAft>
                <a:spcPts val="0"/>
              </a:spcAft>
              <a:buSzPts val="1100"/>
              <a:buChar char="■"/>
              <a:defRPr/>
            </a:lvl3pPr>
            <a:lvl4pPr indent="-298450" lvl="3" marL="1828800" algn="ctr">
              <a:spcBef>
                <a:spcPts val="1000"/>
              </a:spcBef>
              <a:spcAft>
                <a:spcPts val="0"/>
              </a:spcAft>
              <a:buSzPts val="1100"/>
              <a:buChar char="●"/>
              <a:defRPr/>
            </a:lvl4pPr>
            <a:lvl5pPr indent="-298450" lvl="4" marL="2286000" algn="ctr">
              <a:spcBef>
                <a:spcPts val="1000"/>
              </a:spcBef>
              <a:spcAft>
                <a:spcPts val="0"/>
              </a:spcAft>
              <a:buSzPts val="1100"/>
              <a:buChar char="○"/>
              <a:defRPr/>
            </a:lvl5pPr>
            <a:lvl6pPr indent="-298450" lvl="5" marL="2743200" algn="ctr">
              <a:spcBef>
                <a:spcPts val="1000"/>
              </a:spcBef>
              <a:spcAft>
                <a:spcPts val="0"/>
              </a:spcAft>
              <a:buSzPts val="1100"/>
              <a:buChar char="■"/>
              <a:defRPr/>
            </a:lvl6pPr>
            <a:lvl7pPr indent="-298450" lvl="6" marL="3200400" algn="ctr">
              <a:spcBef>
                <a:spcPts val="1000"/>
              </a:spcBef>
              <a:spcAft>
                <a:spcPts val="0"/>
              </a:spcAft>
              <a:buSzPts val="1100"/>
              <a:buChar char="●"/>
              <a:defRPr/>
            </a:lvl7pPr>
            <a:lvl8pPr indent="-298450" lvl="7" marL="3657600" algn="ctr">
              <a:spcBef>
                <a:spcPts val="1000"/>
              </a:spcBef>
              <a:spcAft>
                <a:spcPts val="0"/>
              </a:spcAft>
              <a:buSzPts val="1100"/>
              <a:buChar char="○"/>
              <a:defRPr/>
            </a:lvl8pPr>
            <a:lvl9pPr indent="-298450" lvl="8" marL="4114800" algn="ctr">
              <a:spcBef>
                <a:spcPts val="1000"/>
              </a:spcBef>
              <a:spcAft>
                <a:spcPts val="1000"/>
              </a:spcAft>
              <a:buSzPts val="11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4" name="Shape 494"/>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495" name="Shape 495"/>
        <p:cNvGrpSpPr/>
        <p:nvPr/>
      </p:nvGrpSpPr>
      <p:grpSpPr>
        <a:xfrm>
          <a:off x="0" y="0"/>
          <a:ext cx="0" cy="0"/>
          <a:chOff x="0" y="0"/>
          <a:chExt cx="0" cy="0"/>
        </a:xfrm>
      </p:grpSpPr>
      <p:sp>
        <p:nvSpPr>
          <p:cNvPr id="496" name="Google Shape;496;p44"/>
          <p:cNvSpPr txBox="1"/>
          <p:nvPr>
            <p:ph type="title"/>
          </p:nvPr>
        </p:nvSpPr>
        <p:spPr>
          <a:xfrm>
            <a:off x="677325" y="1832775"/>
            <a:ext cx="3217200" cy="1484100"/>
          </a:xfrm>
          <a:prstGeom prst="rect">
            <a:avLst/>
          </a:prstGeom>
        </p:spPr>
        <p:txBody>
          <a:bodyPr anchorCtr="0" anchor="ctr" bIns="0" lIns="0" spcFirstLastPara="1" rIns="91425" wrap="square" tIns="0">
            <a:noAutofit/>
          </a:bodyPr>
          <a:lstStyle>
            <a:lvl1pPr lvl="0">
              <a:spcBef>
                <a:spcPts val="0"/>
              </a:spcBef>
              <a:spcAft>
                <a:spcPts val="0"/>
              </a:spcAft>
              <a:buSzPts val="4200"/>
              <a:buNone/>
              <a:defRPr sz="4200"/>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97" name="Google Shape;497;p44"/>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98" name="Google Shape;498;p44"/>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499" name="Google Shape;499;p44"/>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00" name="Google Shape;500;p44"/>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01" name="Google Shape;501;p44"/>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02" name="Google Shape;502;p44"/>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503" name="Shape 503"/>
        <p:cNvGrpSpPr/>
        <p:nvPr/>
      </p:nvGrpSpPr>
      <p:grpSpPr>
        <a:xfrm>
          <a:off x="0" y="0"/>
          <a:ext cx="0" cy="0"/>
          <a:chOff x="0" y="0"/>
          <a:chExt cx="0" cy="0"/>
        </a:xfrm>
      </p:grpSpPr>
      <p:sp>
        <p:nvSpPr>
          <p:cNvPr id="504" name="Google Shape;504;p45"/>
          <p:cNvSpPr txBox="1"/>
          <p:nvPr>
            <p:ph type="title"/>
          </p:nvPr>
        </p:nvSpPr>
        <p:spPr>
          <a:xfrm>
            <a:off x="311700" y="445025"/>
            <a:ext cx="8520600" cy="572700"/>
          </a:xfrm>
          <a:prstGeom prst="rect">
            <a:avLst/>
          </a:prstGeom>
        </p:spPr>
        <p:txBody>
          <a:bodyPr anchorCtr="0" anchor="t" bIns="0" lIns="0" spcFirstLastPara="1" rIns="91425" wrap="square" tIns="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505" name="Google Shape;505;p45"/>
          <p:cNvSpPr txBox="1"/>
          <p:nvPr>
            <p:ph idx="1" type="body"/>
          </p:nvPr>
        </p:nvSpPr>
        <p:spPr>
          <a:xfrm>
            <a:off x="311700" y="1152475"/>
            <a:ext cx="4473900" cy="3416400"/>
          </a:xfrm>
          <a:prstGeom prst="rect">
            <a:avLst/>
          </a:prstGeom>
        </p:spPr>
        <p:txBody>
          <a:bodyPr anchorCtr="0" anchor="t" bIns="0" lIns="0" spcFirstLastPara="1" rIns="91425" wrap="square" tIns="0">
            <a:noAutofit/>
          </a:bodyPr>
          <a:lstStyle>
            <a:lvl1pPr indent="-298450" lvl="0" marL="457200">
              <a:spcBef>
                <a:spcPts val="0"/>
              </a:spcBef>
              <a:spcAft>
                <a:spcPts val="0"/>
              </a:spcAft>
              <a:buSzPts val="1100"/>
              <a:buChar char="●"/>
              <a:defRPr/>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506" name="Google Shape;506;p45"/>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507" name="Shape 507"/>
        <p:cNvGrpSpPr/>
        <p:nvPr/>
      </p:nvGrpSpPr>
      <p:grpSpPr>
        <a:xfrm>
          <a:off x="0" y="0"/>
          <a:ext cx="0" cy="0"/>
          <a:chOff x="0" y="0"/>
          <a:chExt cx="0" cy="0"/>
        </a:xfrm>
      </p:grpSpPr>
      <p:sp>
        <p:nvSpPr>
          <p:cNvPr id="508" name="Google Shape;508;p46"/>
          <p:cNvSpPr txBox="1"/>
          <p:nvPr>
            <p:ph type="title"/>
          </p:nvPr>
        </p:nvSpPr>
        <p:spPr>
          <a:xfrm>
            <a:off x="483175" y="450025"/>
            <a:ext cx="8184600" cy="758100"/>
          </a:xfrm>
          <a:prstGeom prst="rect">
            <a:avLst/>
          </a:prstGeom>
        </p:spPr>
        <p:txBody>
          <a:bodyPr anchorCtr="0" anchor="ctr" bIns="0" lIns="0" spcFirstLastPara="1" rIns="91425" wrap="square" tIns="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09" name="Google Shape;509;p46"/>
          <p:cNvSpPr txBox="1"/>
          <p:nvPr>
            <p:ph idx="1" type="body"/>
          </p:nvPr>
        </p:nvSpPr>
        <p:spPr>
          <a:xfrm>
            <a:off x="483150" y="2237788"/>
            <a:ext cx="3619800" cy="2373600"/>
          </a:xfrm>
          <a:prstGeom prst="rect">
            <a:avLst/>
          </a:prstGeom>
        </p:spPr>
        <p:txBody>
          <a:bodyPr anchorCtr="0" anchor="t" bIns="0" lIns="0" spcFirstLastPara="1" rIns="91425" wrap="square" tIns="0">
            <a:noAutofit/>
          </a:bodyPr>
          <a:lstStyle>
            <a:lvl1pPr indent="-298450" lvl="0" marL="457200">
              <a:spcBef>
                <a:spcPts val="0"/>
              </a:spcBef>
              <a:spcAft>
                <a:spcPts val="0"/>
              </a:spcAft>
              <a:buSzPts val="1100"/>
              <a:buChar char="●"/>
              <a:defRPr/>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510" name="Google Shape;510;p46"/>
          <p:cNvSpPr txBox="1"/>
          <p:nvPr>
            <p:ph idx="2" type="body"/>
          </p:nvPr>
        </p:nvSpPr>
        <p:spPr>
          <a:xfrm>
            <a:off x="5048000" y="2237788"/>
            <a:ext cx="3619800" cy="2373600"/>
          </a:xfrm>
          <a:prstGeom prst="rect">
            <a:avLst/>
          </a:prstGeom>
        </p:spPr>
        <p:txBody>
          <a:bodyPr anchorCtr="0" anchor="t" bIns="0" lIns="0" spcFirstLastPara="1" rIns="91425" wrap="square" tIns="0">
            <a:noAutofit/>
          </a:bodyPr>
          <a:lstStyle>
            <a:lvl1pPr indent="-298450" lvl="0" marL="457200">
              <a:spcBef>
                <a:spcPts val="0"/>
              </a:spcBef>
              <a:spcAft>
                <a:spcPts val="0"/>
              </a:spcAft>
              <a:buSzPts val="1100"/>
              <a:buChar char="●"/>
              <a:defRPr/>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511" name="Google Shape;511;p46"/>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12" name="Google Shape;512;p46"/>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513" name="Shape 513"/>
        <p:cNvGrpSpPr/>
        <p:nvPr/>
      </p:nvGrpSpPr>
      <p:grpSpPr>
        <a:xfrm>
          <a:off x="0" y="0"/>
          <a:ext cx="0" cy="0"/>
          <a:chOff x="0" y="0"/>
          <a:chExt cx="0" cy="0"/>
        </a:xfrm>
      </p:grpSpPr>
      <p:sp>
        <p:nvSpPr>
          <p:cNvPr id="514" name="Google Shape;514;p47"/>
          <p:cNvSpPr txBox="1"/>
          <p:nvPr>
            <p:ph idx="1" type="body"/>
          </p:nvPr>
        </p:nvSpPr>
        <p:spPr>
          <a:xfrm>
            <a:off x="483175" y="2417500"/>
            <a:ext cx="2455500" cy="2373600"/>
          </a:xfrm>
          <a:prstGeom prst="rect">
            <a:avLst/>
          </a:prstGeom>
        </p:spPr>
        <p:txBody>
          <a:bodyPr anchorCtr="0" anchor="t" bIns="0" lIns="0" spcFirstLastPara="1" rIns="91425" wrap="square" tIns="0">
            <a:noAutofit/>
          </a:bodyPr>
          <a:lstStyle>
            <a:lvl1pPr indent="-298450" lvl="0" marL="457200">
              <a:spcBef>
                <a:spcPts val="0"/>
              </a:spcBef>
              <a:spcAft>
                <a:spcPts val="0"/>
              </a:spcAft>
              <a:buSzPts val="1100"/>
              <a:buChar char="●"/>
              <a:defRPr/>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515" name="Google Shape;515;p47"/>
          <p:cNvSpPr txBox="1"/>
          <p:nvPr>
            <p:ph idx="2" type="body"/>
          </p:nvPr>
        </p:nvSpPr>
        <p:spPr>
          <a:xfrm>
            <a:off x="3347725" y="2417500"/>
            <a:ext cx="2455500" cy="2373600"/>
          </a:xfrm>
          <a:prstGeom prst="rect">
            <a:avLst/>
          </a:prstGeom>
        </p:spPr>
        <p:txBody>
          <a:bodyPr anchorCtr="0" anchor="t" bIns="0" lIns="0" spcFirstLastPara="1" rIns="91425" wrap="square" tIns="0">
            <a:noAutofit/>
          </a:bodyPr>
          <a:lstStyle>
            <a:lvl1pPr indent="-298450" lvl="0" marL="457200">
              <a:spcBef>
                <a:spcPts val="0"/>
              </a:spcBef>
              <a:spcAft>
                <a:spcPts val="0"/>
              </a:spcAft>
              <a:buSzPts val="1100"/>
              <a:buChar char="●"/>
              <a:defRPr/>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516" name="Google Shape;516;p47"/>
          <p:cNvSpPr txBox="1"/>
          <p:nvPr>
            <p:ph type="title"/>
          </p:nvPr>
        </p:nvSpPr>
        <p:spPr>
          <a:xfrm>
            <a:off x="483175" y="450025"/>
            <a:ext cx="8184600" cy="758100"/>
          </a:xfrm>
          <a:prstGeom prst="rect">
            <a:avLst/>
          </a:prstGeom>
        </p:spPr>
        <p:txBody>
          <a:bodyPr anchorCtr="0" anchor="ctr" bIns="0" lIns="0" spcFirstLastPara="1" rIns="91425" wrap="square" tIns="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17" name="Google Shape;517;p47"/>
          <p:cNvSpPr txBox="1"/>
          <p:nvPr>
            <p:ph idx="3"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18" name="Google Shape;518;p47"/>
          <p:cNvSpPr txBox="1"/>
          <p:nvPr>
            <p:ph idx="4"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19" name="Google Shape;519;p47"/>
          <p:cNvSpPr txBox="1"/>
          <p:nvPr>
            <p:ph idx="5"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20" name="Google Shape;520;p47"/>
          <p:cNvSpPr txBox="1"/>
          <p:nvPr>
            <p:ph idx="6" type="body"/>
          </p:nvPr>
        </p:nvSpPr>
        <p:spPr>
          <a:xfrm>
            <a:off x="6212275" y="2417500"/>
            <a:ext cx="2455500" cy="2373600"/>
          </a:xfrm>
          <a:prstGeom prst="rect">
            <a:avLst/>
          </a:prstGeom>
        </p:spPr>
        <p:txBody>
          <a:bodyPr anchorCtr="0" anchor="t" bIns="0" lIns="0" spcFirstLastPara="1" rIns="91425" wrap="square" tIns="0">
            <a:noAutofit/>
          </a:bodyPr>
          <a:lstStyle>
            <a:lvl1pPr indent="-298450" lvl="0" marL="457200">
              <a:spcBef>
                <a:spcPts val="0"/>
              </a:spcBef>
              <a:spcAft>
                <a:spcPts val="0"/>
              </a:spcAft>
              <a:buSzPts val="1100"/>
              <a:buChar char="●"/>
              <a:defRPr/>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521" name="Shape 521"/>
        <p:cNvGrpSpPr/>
        <p:nvPr/>
      </p:nvGrpSpPr>
      <p:grpSpPr>
        <a:xfrm>
          <a:off x="0" y="0"/>
          <a:ext cx="0" cy="0"/>
          <a:chOff x="0" y="0"/>
          <a:chExt cx="0" cy="0"/>
        </a:xfrm>
      </p:grpSpPr>
      <p:sp>
        <p:nvSpPr>
          <p:cNvPr id="522" name="Google Shape;522;p48"/>
          <p:cNvSpPr txBox="1"/>
          <p:nvPr>
            <p:ph idx="1" type="body"/>
          </p:nvPr>
        </p:nvSpPr>
        <p:spPr>
          <a:xfrm>
            <a:off x="366725" y="1759093"/>
            <a:ext cx="3838500" cy="1138500"/>
          </a:xfrm>
          <a:prstGeom prst="rect">
            <a:avLst/>
          </a:prstGeom>
        </p:spPr>
        <p:txBody>
          <a:bodyPr anchorCtr="0" anchor="t" bIns="0" lIns="0" spcFirstLastPara="1" rIns="91425" wrap="square" tIns="0">
            <a:noAutofit/>
          </a:bodyPr>
          <a:lstStyle>
            <a:lvl1pPr indent="-317500" lvl="0" marL="457200">
              <a:spcBef>
                <a:spcPts val="0"/>
              </a:spcBef>
              <a:spcAft>
                <a:spcPts val="0"/>
              </a:spcAft>
              <a:buSzPts val="1400"/>
              <a:buChar char="●"/>
              <a:defRPr sz="1400"/>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523" name="Google Shape;523;p48"/>
          <p:cNvSpPr txBox="1"/>
          <p:nvPr>
            <p:ph idx="2" type="body"/>
          </p:nvPr>
        </p:nvSpPr>
        <p:spPr>
          <a:xfrm>
            <a:off x="4938725" y="1759093"/>
            <a:ext cx="3838500" cy="1138500"/>
          </a:xfrm>
          <a:prstGeom prst="rect">
            <a:avLst/>
          </a:prstGeom>
        </p:spPr>
        <p:txBody>
          <a:bodyPr anchorCtr="0" anchor="t" bIns="0" lIns="0" spcFirstLastPara="1" rIns="91425" wrap="square" tIns="0">
            <a:noAutofit/>
          </a:bodyPr>
          <a:lstStyle>
            <a:lvl1pPr indent="-317500" lvl="0" marL="457200">
              <a:spcBef>
                <a:spcPts val="0"/>
              </a:spcBef>
              <a:spcAft>
                <a:spcPts val="0"/>
              </a:spcAft>
              <a:buSzPts val="1400"/>
              <a:buChar char="●"/>
              <a:defRPr sz="1400"/>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524" name="Google Shape;524;p48"/>
          <p:cNvSpPr txBox="1"/>
          <p:nvPr>
            <p:ph idx="3" type="body"/>
          </p:nvPr>
        </p:nvSpPr>
        <p:spPr>
          <a:xfrm>
            <a:off x="366750" y="3648575"/>
            <a:ext cx="3838500" cy="1138500"/>
          </a:xfrm>
          <a:prstGeom prst="rect">
            <a:avLst/>
          </a:prstGeom>
        </p:spPr>
        <p:txBody>
          <a:bodyPr anchorCtr="0" anchor="t" bIns="0" lIns="0" spcFirstLastPara="1" rIns="91425" wrap="square" tIns="0">
            <a:noAutofit/>
          </a:bodyPr>
          <a:lstStyle>
            <a:lvl1pPr indent="-317500" lvl="0" marL="457200">
              <a:spcBef>
                <a:spcPts val="0"/>
              </a:spcBef>
              <a:spcAft>
                <a:spcPts val="0"/>
              </a:spcAft>
              <a:buSzPts val="1400"/>
              <a:buChar char="●"/>
              <a:defRPr sz="1400"/>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525" name="Google Shape;525;p48"/>
          <p:cNvSpPr txBox="1"/>
          <p:nvPr>
            <p:ph idx="4" type="body"/>
          </p:nvPr>
        </p:nvSpPr>
        <p:spPr>
          <a:xfrm>
            <a:off x="4938750" y="3648575"/>
            <a:ext cx="3838500" cy="1138500"/>
          </a:xfrm>
          <a:prstGeom prst="rect">
            <a:avLst/>
          </a:prstGeom>
        </p:spPr>
        <p:txBody>
          <a:bodyPr anchorCtr="0" anchor="t" bIns="0" lIns="0" spcFirstLastPara="1" rIns="91425" wrap="square" tIns="0">
            <a:noAutofit/>
          </a:bodyPr>
          <a:lstStyle>
            <a:lvl1pPr indent="-317500" lvl="0" marL="457200">
              <a:spcBef>
                <a:spcPts val="0"/>
              </a:spcBef>
              <a:spcAft>
                <a:spcPts val="0"/>
              </a:spcAft>
              <a:buSzPts val="1400"/>
              <a:buChar char="●"/>
              <a:defRPr sz="1400"/>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526" name="Google Shape;526;p48"/>
          <p:cNvSpPr txBox="1"/>
          <p:nvPr>
            <p:ph type="title"/>
          </p:nvPr>
        </p:nvSpPr>
        <p:spPr>
          <a:xfrm>
            <a:off x="366750" y="450025"/>
            <a:ext cx="8184600" cy="758100"/>
          </a:xfrm>
          <a:prstGeom prst="rect">
            <a:avLst/>
          </a:prstGeom>
        </p:spPr>
        <p:txBody>
          <a:bodyPr anchorCtr="0" anchor="ctr" bIns="0" lIns="0" spcFirstLastPara="1" rIns="91425" wrap="square" tIns="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27" name="Google Shape;527;p48"/>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28" name="Google Shape;528;p48"/>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29" name="Google Shape;529;p48"/>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30" name="Google Shape;530;p48"/>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531" name="Shape 531"/>
        <p:cNvGrpSpPr/>
        <p:nvPr/>
      </p:nvGrpSpPr>
      <p:grpSpPr>
        <a:xfrm>
          <a:off x="0" y="0"/>
          <a:ext cx="0" cy="0"/>
          <a:chOff x="0" y="0"/>
          <a:chExt cx="0" cy="0"/>
        </a:xfrm>
      </p:grpSpPr>
      <p:sp>
        <p:nvSpPr>
          <p:cNvPr id="532" name="Google Shape;532;p49"/>
          <p:cNvSpPr txBox="1"/>
          <p:nvPr>
            <p:ph type="title"/>
          </p:nvPr>
        </p:nvSpPr>
        <p:spPr>
          <a:xfrm>
            <a:off x="311700" y="445025"/>
            <a:ext cx="8520600" cy="572700"/>
          </a:xfrm>
          <a:prstGeom prst="rect">
            <a:avLst/>
          </a:prstGeom>
        </p:spPr>
        <p:txBody>
          <a:bodyPr anchorCtr="0" anchor="t" bIns="0" lIns="0" spcFirstLastPara="1" rIns="91425" wrap="square" tIns="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533" name="Google Shape;533;p49"/>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534" name="Shape 534"/>
        <p:cNvGrpSpPr/>
        <p:nvPr/>
      </p:nvGrpSpPr>
      <p:grpSpPr>
        <a:xfrm>
          <a:off x="0" y="0"/>
          <a:ext cx="0" cy="0"/>
          <a:chOff x="0" y="0"/>
          <a:chExt cx="0" cy="0"/>
        </a:xfrm>
      </p:grpSpPr>
      <p:sp>
        <p:nvSpPr>
          <p:cNvPr id="535" name="Google Shape;535;p50"/>
          <p:cNvSpPr txBox="1"/>
          <p:nvPr>
            <p:ph idx="1" type="body"/>
          </p:nvPr>
        </p:nvSpPr>
        <p:spPr>
          <a:xfrm>
            <a:off x="311700" y="4080225"/>
            <a:ext cx="4027500" cy="926100"/>
          </a:xfrm>
          <a:prstGeom prst="rect">
            <a:avLst/>
          </a:prstGeom>
        </p:spPr>
        <p:txBody>
          <a:bodyPr anchorCtr="0" anchor="t" bIns="0" lIns="0" spcFirstLastPara="1" rIns="91425" wrap="square" tIns="0">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536" name="Google Shape;536;p50"/>
          <p:cNvSpPr/>
          <p:nvPr>
            <p:ph idx="2" type="pic"/>
          </p:nvPr>
        </p:nvSpPr>
        <p:spPr>
          <a:xfrm>
            <a:off x="4804825" y="1133300"/>
            <a:ext cx="4027500" cy="2392800"/>
          </a:xfrm>
          <a:prstGeom prst="rect">
            <a:avLst/>
          </a:prstGeom>
          <a:noFill/>
          <a:ln>
            <a:noFill/>
          </a:ln>
        </p:spPr>
      </p:sp>
      <p:sp>
        <p:nvSpPr>
          <p:cNvPr id="537" name="Google Shape;537;p50"/>
          <p:cNvSpPr/>
          <p:nvPr>
            <p:ph idx="3" type="pic"/>
          </p:nvPr>
        </p:nvSpPr>
        <p:spPr>
          <a:xfrm>
            <a:off x="311725" y="1133300"/>
            <a:ext cx="4027500" cy="2392800"/>
          </a:xfrm>
          <a:prstGeom prst="rect">
            <a:avLst/>
          </a:prstGeom>
          <a:noFill/>
          <a:ln>
            <a:noFill/>
          </a:ln>
        </p:spPr>
      </p:sp>
      <p:sp>
        <p:nvSpPr>
          <p:cNvPr id="538" name="Google Shape;538;p50"/>
          <p:cNvSpPr txBox="1"/>
          <p:nvPr>
            <p:ph idx="4" type="body"/>
          </p:nvPr>
        </p:nvSpPr>
        <p:spPr>
          <a:xfrm>
            <a:off x="4804825" y="4080225"/>
            <a:ext cx="4027500" cy="926100"/>
          </a:xfrm>
          <a:prstGeom prst="rect">
            <a:avLst/>
          </a:prstGeom>
        </p:spPr>
        <p:txBody>
          <a:bodyPr anchorCtr="0" anchor="t" bIns="0" lIns="0" spcFirstLastPara="1" rIns="91425" wrap="square" tIns="0">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539" name="Google Shape;539;p50"/>
          <p:cNvSpPr txBox="1"/>
          <p:nvPr>
            <p:ph type="title"/>
          </p:nvPr>
        </p:nvSpPr>
        <p:spPr>
          <a:xfrm>
            <a:off x="311700" y="445025"/>
            <a:ext cx="8520600" cy="572700"/>
          </a:xfrm>
          <a:prstGeom prst="rect">
            <a:avLst/>
          </a:prstGeom>
        </p:spPr>
        <p:txBody>
          <a:bodyPr anchorCtr="0" anchor="t" bIns="0" lIns="0" spcFirstLastPara="1" rIns="91425" wrap="square" tIns="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540" name="Google Shape;540;p50"/>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41" name="Google Shape;541;p50"/>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roadmap">
  <p:cSld name="BLANK_1_1_1_1_1_2_1">
    <p:spTree>
      <p:nvGrpSpPr>
        <p:cNvPr id="38" name="Shape 38"/>
        <p:cNvGrpSpPr/>
        <p:nvPr/>
      </p:nvGrpSpPr>
      <p:grpSpPr>
        <a:xfrm>
          <a:off x="0" y="0"/>
          <a:ext cx="0" cy="0"/>
          <a:chOff x="0" y="0"/>
          <a:chExt cx="0" cy="0"/>
        </a:xfrm>
      </p:grpSpPr>
      <p:sp>
        <p:nvSpPr>
          <p:cNvPr id="39" name="Google Shape;39;p6"/>
          <p:cNvSpPr txBox="1"/>
          <p:nvPr>
            <p:ph idx="1" type="subTitle"/>
          </p:nvPr>
        </p:nvSpPr>
        <p:spPr>
          <a:xfrm>
            <a:off x="271250" y="2269625"/>
            <a:ext cx="1508700" cy="302100"/>
          </a:xfrm>
          <a:prstGeom prst="rect">
            <a:avLst/>
          </a:prstGeom>
        </p:spPr>
        <p:txBody>
          <a:bodyPr anchorCtr="0" anchor="ctr" bIns="0" lIns="0" spcFirstLastPara="1" rIns="0" wrap="square" tIns="0">
            <a:normAutofit/>
          </a:bodyPr>
          <a:lstStyle>
            <a:lvl1pPr lvl="0">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1pPr>
            <a:lvl2pPr lvl="1">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2pPr>
            <a:lvl3pPr lvl="2">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3pPr>
            <a:lvl4pPr lvl="3">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4pPr>
            <a:lvl5pPr lvl="4">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5pPr>
            <a:lvl6pPr lvl="5">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6pPr>
            <a:lvl7pPr lvl="6">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7pPr>
            <a:lvl8pPr lvl="7">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8pPr>
            <a:lvl9pPr lvl="8">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9pPr>
          </a:lstStyle>
          <a:p/>
        </p:txBody>
      </p:sp>
      <p:sp>
        <p:nvSpPr>
          <p:cNvPr id="40" name="Google Shape;40;p6"/>
          <p:cNvSpPr txBox="1"/>
          <p:nvPr>
            <p:ph idx="2" type="subTitle"/>
          </p:nvPr>
        </p:nvSpPr>
        <p:spPr>
          <a:xfrm>
            <a:off x="2030598" y="2269625"/>
            <a:ext cx="1508700" cy="302100"/>
          </a:xfrm>
          <a:prstGeom prst="rect">
            <a:avLst/>
          </a:prstGeom>
        </p:spPr>
        <p:txBody>
          <a:bodyPr anchorCtr="0" anchor="ctr" bIns="0" lIns="0" spcFirstLastPara="1" rIns="0" wrap="square" tIns="0">
            <a:normAutofit/>
          </a:bodyPr>
          <a:lstStyle>
            <a:lvl1pPr lvl="0">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1pPr>
            <a:lvl2pPr lvl="1">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2pPr>
            <a:lvl3pPr lvl="2">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3pPr>
            <a:lvl4pPr lvl="3">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4pPr>
            <a:lvl5pPr lvl="4">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5pPr>
            <a:lvl6pPr lvl="5">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6pPr>
            <a:lvl7pPr lvl="6">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7pPr>
            <a:lvl8pPr lvl="7">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8pPr>
            <a:lvl9pPr lvl="8">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9pPr>
          </a:lstStyle>
          <a:p/>
        </p:txBody>
      </p:sp>
      <p:sp>
        <p:nvSpPr>
          <p:cNvPr id="41" name="Google Shape;41;p6"/>
          <p:cNvSpPr txBox="1"/>
          <p:nvPr>
            <p:ph idx="3" type="subTitle"/>
          </p:nvPr>
        </p:nvSpPr>
        <p:spPr>
          <a:xfrm>
            <a:off x="3795488" y="2269625"/>
            <a:ext cx="1508700" cy="302100"/>
          </a:xfrm>
          <a:prstGeom prst="rect">
            <a:avLst/>
          </a:prstGeom>
        </p:spPr>
        <p:txBody>
          <a:bodyPr anchorCtr="0" anchor="ctr" bIns="0" lIns="0" spcFirstLastPara="1" rIns="0" wrap="square" tIns="0">
            <a:normAutofit/>
          </a:bodyPr>
          <a:lstStyle>
            <a:lvl1pPr lvl="0">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1pPr>
            <a:lvl2pPr lvl="1">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2pPr>
            <a:lvl3pPr lvl="2">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3pPr>
            <a:lvl4pPr lvl="3">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4pPr>
            <a:lvl5pPr lvl="4">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5pPr>
            <a:lvl6pPr lvl="5">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6pPr>
            <a:lvl7pPr lvl="6">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7pPr>
            <a:lvl8pPr lvl="7">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8pPr>
            <a:lvl9pPr lvl="8">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9pPr>
          </a:lstStyle>
          <a:p/>
        </p:txBody>
      </p:sp>
      <p:sp>
        <p:nvSpPr>
          <p:cNvPr id="42" name="Google Shape;42;p6"/>
          <p:cNvSpPr txBox="1"/>
          <p:nvPr>
            <p:ph idx="4" type="subTitle"/>
          </p:nvPr>
        </p:nvSpPr>
        <p:spPr>
          <a:xfrm>
            <a:off x="5556416" y="2269625"/>
            <a:ext cx="1508700" cy="302100"/>
          </a:xfrm>
          <a:prstGeom prst="rect">
            <a:avLst/>
          </a:prstGeom>
        </p:spPr>
        <p:txBody>
          <a:bodyPr anchorCtr="0" anchor="ctr" bIns="0" lIns="0" spcFirstLastPara="1" rIns="0" wrap="square" tIns="0">
            <a:normAutofit/>
          </a:bodyPr>
          <a:lstStyle>
            <a:lvl1pPr lvl="0">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1pPr>
            <a:lvl2pPr lvl="1">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2pPr>
            <a:lvl3pPr lvl="2">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3pPr>
            <a:lvl4pPr lvl="3">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4pPr>
            <a:lvl5pPr lvl="4">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5pPr>
            <a:lvl6pPr lvl="5">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6pPr>
            <a:lvl7pPr lvl="6">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7pPr>
            <a:lvl8pPr lvl="7">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8pPr>
            <a:lvl9pPr lvl="8">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9pPr>
          </a:lstStyle>
          <a:p/>
        </p:txBody>
      </p:sp>
      <p:sp>
        <p:nvSpPr>
          <p:cNvPr id="43" name="Google Shape;43;p6"/>
          <p:cNvSpPr txBox="1"/>
          <p:nvPr>
            <p:ph idx="5" type="subTitle"/>
          </p:nvPr>
        </p:nvSpPr>
        <p:spPr>
          <a:xfrm>
            <a:off x="7318138" y="2269625"/>
            <a:ext cx="1508700" cy="302100"/>
          </a:xfrm>
          <a:prstGeom prst="rect">
            <a:avLst/>
          </a:prstGeom>
        </p:spPr>
        <p:txBody>
          <a:bodyPr anchorCtr="0" anchor="ctr" bIns="0" lIns="0" spcFirstLastPara="1" rIns="0" wrap="square" tIns="0">
            <a:normAutofit/>
          </a:bodyPr>
          <a:lstStyle>
            <a:lvl1pPr lvl="0">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1pPr>
            <a:lvl2pPr lvl="1">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2pPr>
            <a:lvl3pPr lvl="2">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3pPr>
            <a:lvl4pPr lvl="3">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4pPr>
            <a:lvl5pPr lvl="4">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5pPr>
            <a:lvl6pPr lvl="5">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6pPr>
            <a:lvl7pPr lvl="6">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7pPr>
            <a:lvl8pPr lvl="7">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8pPr>
            <a:lvl9pPr lvl="8">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9pPr>
          </a:lstStyle>
          <a:p/>
        </p:txBody>
      </p:sp>
      <p:sp>
        <p:nvSpPr>
          <p:cNvPr id="44" name="Google Shape;44;p6"/>
          <p:cNvSpPr txBox="1"/>
          <p:nvPr>
            <p:ph idx="6" type="body"/>
          </p:nvPr>
        </p:nvSpPr>
        <p:spPr>
          <a:xfrm>
            <a:off x="271250" y="3263085"/>
            <a:ext cx="1508700" cy="827100"/>
          </a:xfrm>
          <a:prstGeom prst="rect">
            <a:avLst/>
          </a:prstGeom>
        </p:spPr>
        <p:txBody>
          <a:bodyPr anchorCtr="0" anchor="t" bIns="0" lIns="0" spcFirstLastPara="1" rIns="0" wrap="square" tIns="0">
            <a:noAutofit/>
          </a:bodyPr>
          <a:lstStyle>
            <a:lvl1pPr indent="-285750" lvl="0" marL="457200">
              <a:lnSpc>
                <a:spcPct val="100000"/>
              </a:lnSpc>
              <a:spcBef>
                <a:spcPts val="0"/>
              </a:spcBef>
              <a:spcAft>
                <a:spcPts val="0"/>
              </a:spcAft>
              <a:buSzPts val="900"/>
              <a:buChar char="●"/>
              <a:defRPr sz="900"/>
            </a:lvl1pPr>
            <a:lvl2pPr indent="-285750" lvl="1" marL="914400">
              <a:lnSpc>
                <a:spcPct val="100000"/>
              </a:lnSpc>
              <a:spcBef>
                <a:spcPts val="1000"/>
              </a:spcBef>
              <a:spcAft>
                <a:spcPts val="0"/>
              </a:spcAft>
              <a:buSzPts val="900"/>
              <a:buChar char="○"/>
              <a:defRPr sz="900"/>
            </a:lvl2pPr>
            <a:lvl3pPr indent="-285750" lvl="2" marL="1371600">
              <a:lnSpc>
                <a:spcPct val="100000"/>
              </a:lnSpc>
              <a:spcBef>
                <a:spcPts val="1000"/>
              </a:spcBef>
              <a:spcAft>
                <a:spcPts val="0"/>
              </a:spcAft>
              <a:buSzPts val="900"/>
              <a:buChar char="■"/>
              <a:defRPr sz="900"/>
            </a:lvl3pPr>
            <a:lvl4pPr indent="-285750" lvl="3" marL="1828800">
              <a:lnSpc>
                <a:spcPct val="100000"/>
              </a:lnSpc>
              <a:spcBef>
                <a:spcPts val="1000"/>
              </a:spcBef>
              <a:spcAft>
                <a:spcPts val="0"/>
              </a:spcAft>
              <a:buSzPts val="900"/>
              <a:buChar char="●"/>
              <a:defRPr sz="900"/>
            </a:lvl4pPr>
            <a:lvl5pPr indent="-285750" lvl="4" marL="2286000">
              <a:lnSpc>
                <a:spcPct val="100000"/>
              </a:lnSpc>
              <a:spcBef>
                <a:spcPts val="1000"/>
              </a:spcBef>
              <a:spcAft>
                <a:spcPts val="0"/>
              </a:spcAft>
              <a:buSzPts val="900"/>
              <a:buChar char="○"/>
              <a:defRPr sz="900"/>
            </a:lvl5pPr>
            <a:lvl6pPr indent="-285750" lvl="5" marL="2743200">
              <a:lnSpc>
                <a:spcPct val="100000"/>
              </a:lnSpc>
              <a:spcBef>
                <a:spcPts val="1000"/>
              </a:spcBef>
              <a:spcAft>
                <a:spcPts val="0"/>
              </a:spcAft>
              <a:buSzPts val="900"/>
              <a:buChar char="■"/>
              <a:defRPr sz="900"/>
            </a:lvl6pPr>
            <a:lvl7pPr indent="-285750" lvl="6" marL="3200400">
              <a:lnSpc>
                <a:spcPct val="100000"/>
              </a:lnSpc>
              <a:spcBef>
                <a:spcPts val="1000"/>
              </a:spcBef>
              <a:spcAft>
                <a:spcPts val="0"/>
              </a:spcAft>
              <a:buSzPts val="900"/>
              <a:buChar char="●"/>
              <a:defRPr sz="900"/>
            </a:lvl7pPr>
            <a:lvl8pPr indent="-285750" lvl="7" marL="3657600">
              <a:lnSpc>
                <a:spcPct val="100000"/>
              </a:lnSpc>
              <a:spcBef>
                <a:spcPts val="1000"/>
              </a:spcBef>
              <a:spcAft>
                <a:spcPts val="0"/>
              </a:spcAft>
              <a:buSzPts val="900"/>
              <a:buChar char="○"/>
              <a:defRPr sz="900"/>
            </a:lvl8pPr>
            <a:lvl9pPr indent="-285750" lvl="8" marL="4114800">
              <a:lnSpc>
                <a:spcPct val="100000"/>
              </a:lnSpc>
              <a:spcBef>
                <a:spcPts val="1000"/>
              </a:spcBef>
              <a:spcAft>
                <a:spcPts val="1000"/>
              </a:spcAft>
              <a:buSzPts val="900"/>
              <a:buChar char="■"/>
              <a:defRPr sz="900"/>
            </a:lvl9pPr>
          </a:lstStyle>
          <a:p/>
        </p:txBody>
      </p:sp>
      <p:sp>
        <p:nvSpPr>
          <p:cNvPr id="45" name="Google Shape;45;p6"/>
          <p:cNvSpPr txBox="1"/>
          <p:nvPr>
            <p:ph idx="7" type="body"/>
          </p:nvPr>
        </p:nvSpPr>
        <p:spPr>
          <a:xfrm>
            <a:off x="2028213" y="3263085"/>
            <a:ext cx="1508700" cy="827100"/>
          </a:xfrm>
          <a:prstGeom prst="rect">
            <a:avLst/>
          </a:prstGeom>
        </p:spPr>
        <p:txBody>
          <a:bodyPr anchorCtr="0" anchor="t" bIns="0" lIns="0" spcFirstLastPara="1" rIns="91425" wrap="square" tIns="0">
            <a:noAutofit/>
          </a:bodyPr>
          <a:lstStyle>
            <a:lvl1pPr indent="-285750" lvl="0" marL="457200">
              <a:lnSpc>
                <a:spcPct val="100000"/>
              </a:lnSpc>
              <a:spcBef>
                <a:spcPts val="0"/>
              </a:spcBef>
              <a:spcAft>
                <a:spcPts val="0"/>
              </a:spcAft>
              <a:buSzPts val="900"/>
              <a:buChar char="●"/>
              <a:defRPr sz="900"/>
            </a:lvl1pPr>
            <a:lvl2pPr indent="-285750" lvl="1" marL="914400">
              <a:lnSpc>
                <a:spcPct val="100000"/>
              </a:lnSpc>
              <a:spcBef>
                <a:spcPts val="1000"/>
              </a:spcBef>
              <a:spcAft>
                <a:spcPts val="0"/>
              </a:spcAft>
              <a:buSzPts val="900"/>
              <a:buChar char="○"/>
              <a:defRPr sz="900"/>
            </a:lvl2pPr>
            <a:lvl3pPr indent="-285750" lvl="2" marL="1371600">
              <a:lnSpc>
                <a:spcPct val="100000"/>
              </a:lnSpc>
              <a:spcBef>
                <a:spcPts val="1000"/>
              </a:spcBef>
              <a:spcAft>
                <a:spcPts val="0"/>
              </a:spcAft>
              <a:buSzPts val="900"/>
              <a:buChar char="■"/>
              <a:defRPr sz="900"/>
            </a:lvl3pPr>
            <a:lvl4pPr indent="-285750" lvl="3" marL="1828800">
              <a:lnSpc>
                <a:spcPct val="100000"/>
              </a:lnSpc>
              <a:spcBef>
                <a:spcPts val="1000"/>
              </a:spcBef>
              <a:spcAft>
                <a:spcPts val="0"/>
              </a:spcAft>
              <a:buSzPts val="900"/>
              <a:buChar char="●"/>
              <a:defRPr sz="900"/>
            </a:lvl4pPr>
            <a:lvl5pPr indent="-285750" lvl="4" marL="2286000">
              <a:lnSpc>
                <a:spcPct val="100000"/>
              </a:lnSpc>
              <a:spcBef>
                <a:spcPts val="1000"/>
              </a:spcBef>
              <a:spcAft>
                <a:spcPts val="0"/>
              </a:spcAft>
              <a:buSzPts val="900"/>
              <a:buChar char="○"/>
              <a:defRPr sz="900"/>
            </a:lvl5pPr>
            <a:lvl6pPr indent="-285750" lvl="5" marL="2743200">
              <a:lnSpc>
                <a:spcPct val="100000"/>
              </a:lnSpc>
              <a:spcBef>
                <a:spcPts val="1000"/>
              </a:spcBef>
              <a:spcAft>
                <a:spcPts val="0"/>
              </a:spcAft>
              <a:buSzPts val="900"/>
              <a:buChar char="■"/>
              <a:defRPr sz="900"/>
            </a:lvl6pPr>
            <a:lvl7pPr indent="-285750" lvl="6" marL="3200400">
              <a:lnSpc>
                <a:spcPct val="100000"/>
              </a:lnSpc>
              <a:spcBef>
                <a:spcPts val="1000"/>
              </a:spcBef>
              <a:spcAft>
                <a:spcPts val="0"/>
              </a:spcAft>
              <a:buSzPts val="900"/>
              <a:buChar char="●"/>
              <a:defRPr sz="900"/>
            </a:lvl7pPr>
            <a:lvl8pPr indent="-285750" lvl="7" marL="3657600">
              <a:lnSpc>
                <a:spcPct val="100000"/>
              </a:lnSpc>
              <a:spcBef>
                <a:spcPts val="1000"/>
              </a:spcBef>
              <a:spcAft>
                <a:spcPts val="0"/>
              </a:spcAft>
              <a:buSzPts val="900"/>
              <a:buChar char="○"/>
              <a:defRPr sz="900"/>
            </a:lvl8pPr>
            <a:lvl9pPr indent="-285750" lvl="8" marL="4114800">
              <a:lnSpc>
                <a:spcPct val="100000"/>
              </a:lnSpc>
              <a:spcBef>
                <a:spcPts val="1000"/>
              </a:spcBef>
              <a:spcAft>
                <a:spcPts val="1000"/>
              </a:spcAft>
              <a:buSzPts val="900"/>
              <a:buChar char="■"/>
              <a:defRPr sz="900"/>
            </a:lvl9pPr>
          </a:lstStyle>
          <a:p/>
        </p:txBody>
      </p:sp>
      <p:sp>
        <p:nvSpPr>
          <p:cNvPr id="46" name="Google Shape;46;p6"/>
          <p:cNvSpPr txBox="1"/>
          <p:nvPr>
            <p:ph idx="8" type="body"/>
          </p:nvPr>
        </p:nvSpPr>
        <p:spPr>
          <a:xfrm>
            <a:off x="3785175" y="3263085"/>
            <a:ext cx="1508700" cy="827100"/>
          </a:xfrm>
          <a:prstGeom prst="rect">
            <a:avLst/>
          </a:prstGeom>
        </p:spPr>
        <p:txBody>
          <a:bodyPr anchorCtr="0" anchor="t" bIns="0" lIns="0" spcFirstLastPara="1" rIns="91425" wrap="square" tIns="0">
            <a:noAutofit/>
          </a:bodyPr>
          <a:lstStyle>
            <a:lvl1pPr indent="-285750" lvl="0" marL="457200">
              <a:lnSpc>
                <a:spcPct val="100000"/>
              </a:lnSpc>
              <a:spcBef>
                <a:spcPts val="0"/>
              </a:spcBef>
              <a:spcAft>
                <a:spcPts val="0"/>
              </a:spcAft>
              <a:buSzPts val="900"/>
              <a:buChar char="●"/>
              <a:defRPr sz="900"/>
            </a:lvl1pPr>
            <a:lvl2pPr indent="-285750" lvl="1" marL="914400">
              <a:lnSpc>
                <a:spcPct val="100000"/>
              </a:lnSpc>
              <a:spcBef>
                <a:spcPts val="1000"/>
              </a:spcBef>
              <a:spcAft>
                <a:spcPts val="0"/>
              </a:spcAft>
              <a:buSzPts val="900"/>
              <a:buChar char="○"/>
              <a:defRPr sz="900"/>
            </a:lvl2pPr>
            <a:lvl3pPr indent="-285750" lvl="2" marL="1371600">
              <a:lnSpc>
                <a:spcPct val="100000"/>
              </a:lnSpc>
              <a:spcBef>
                <a:spcPts val="1000"/>
              </a:spcBef>
              <a:spcAft>
                <a:spcPts val="0"/>
              </a:spcAft>
              <a:buSzPts val="900"/>
              <a:buChar char="■"/>
              <a:defRPr sz="900"/>
            </a:lvl3pPr>
            <a:lvl4pPr indent="-285750" lvl="3" marL="1828800">
              <a:lnSpc>
                <a:spcPct val="100000"/>
              </a:lnSpc>
              <a:spcBef>
                <a:spcPts val="1000"/>
              </a:spcBef>
              <a:spcAft>
                <a:spcPts val="0"/>
              </a:spcAft>
              <a:buSzPts val="900"/>
              <a:buChar char="●"/>
              <a:defRPr sz="900"/>
            </a:lvl4pPr>
            <a:lvl5pPr indent="-285750" lvl="4" marL="2286000">
              <a:lnSpc>
                <a:spcPct val="100000"/>
              </a:lnSpc>
              <a:spcBef>
                <a:spcPts val="1000"/>
              </a:spcBef>
              <a:spcAft>
                <a:spcPts val="0"/>
              </a:spcAft>
              <a:buSzPts val="900"/>
              <a:buChar char="○"/>
              <a:defRPr sz="900"/>
            </a:lvl5pPr>
            <a:lvl6pPr indent="-285750" lvl="5" marL="2743200">
              <a:lnSpc>
                <a:spcPct val="100000"/>
              </a:lnSpc>
              <a:spcBef>
                <a:spcPts val="1000"/>
              </a:spcBef>
              <a:spcAft>
                <a:spcPts val="0"/>
              </a:spcAft>
              <a:buSzPts val="900"/>
              <a:buChar char="■"/>
              <a:defRPr sz="900"/>
            </a:lvl6pPr>
            <a:lvl7pPr indent="-285750" lvl="6" marL="3200400">
              <a:lnSpc>
                <a:spcPct val="100000"/>
              </a:lnSpc>
              <a:spcBef>
                <a:spcPts val="1000"/>
              </a:spcBef>
              <a:spcAft>
                <a:spcPts val="0"/>
              </a:spcAft>
              <a:buSzPts val="900"/>
              <a:buChar char="●"/>
              <a:defRPr sz="900"/>
            </a:lvl7pPr>
            <a:lvl8pPr indent="-285750" lvl="7" marL="3657600">
              <a:lnSpc>
                <a:spcPct val="100000"/>
              </a:lnSpc>
              <a:spcBef>
                <a:spcPts val="1000"/>
              </a:spcBef>
              <a:spcAft>
                <a:spcPts val="0"/>
              </a:spcAft>
              <a:buSzPts val="900"/>
              <a:buChar char="○"/>
              <a:defRPr sz="900"/>
            </a:lvl8pPr>
            <a:lvl9pPr indent="-285750" lvl="8" marL="4114800">
              <a:lnSpc>
                <a:spcPct val="100000"/>
              </a:lnSpc>
              <a:spcBef>
                <a:spcPts val="1000"/>
              </a:spcBef>
              <a:spcAft>
                <a:spcPts val="1000"/>
              </a:spcAft>
              <a:buSzPts val="900"/>
              <a:buChar char="■"/>
              <a:defRPr sz="900"/>
            </a:lvl9pPr>
          </a:lstStyle>
          <a:p/>
        </p:txBody>
      </p:sp>
      <p:sp>
        <p:nvSpPr>
          <p:cNvPr id="47" name="Google Shape;47;p6"/>
          <p:cNvSpPr txBox="1"/>
          <p:nvPr>
            <p:ph idx="9" type="body"/>
          </p:nvPr>
        </p:nvSpPr>
        <p:spPr>
          <a:xfrm>
            <a:off x="5542138" y="3263085"/>
            <a:ext cx="1508700" cy="827100"/>
          </a:xfrm>
          <a:prstGeom prst="rect">
            <a:avLst/>
          </a:prstGeom>
        </p:spPr>
        <p:txBody>
          <a:bodyPr anchorCtr="0" anchor="t" bIns="0" lIns="0" spcFirstLastPara="1" rIns="91425" wrap="square" tIns="0">
            <a:noAutofit/>
          </a:bodyPr>
          <a:lstStyle>
            <a:lvl1pPr indent="-285750" lvl="0" marL="457200">
              <a:lnSpc>
                <a:spcPct val="100000"/>
              </a:lnSpc>
              <a:spcBef>
                <a:spcPts val="0"/>
              </a:spcBef>
              <a:spcAft>
                <a:spcPts val="0"/>
              </a:spcAft>
              <a:buSzPts val="900"/>
              <a:buChar char="●"/>
              <a:defRPr sz="900"/>
            </a:lvl1pPr>
            <a:lvl2pPr indent="-285750" lvl="1" marL="914400">
              <a:lnSpc>
                <a:spcPct val="100000"/>
              </a:lnSpc>
              <a:spcBef>
                <a:spcPts val="1000"/>
              </a:spcBef>
              <a:spcAft>
                <a:spcPts val="0"/>
              </a:spcAft>
              <a:buSzPts val="900"/>
              <a:buChar char="○"/>
              <a:defRPr sz="900"/>
            </a:lvl2pPr>
            <a:lvl3pPr indent="-285750" lvl="2" marL="1371600">
              <a:lnSpc>
                <a:spcPct val="100000"/>
              </a:lnSpc>
              <a:spcBef>
                <a:spcPts val="1000"/>
              </a:spcBef>
              <a:spcAft>
                <a:spcPts val="0"/>
              </a:spcAft>
              <a:buSzPts val="900"/>
              <a:buChar char="■"/>
              <a:defRPr sz="900"/>
            </a:lvl3pPr>
            <a:lvl4pPr indent="-285750" lvl="3" marL="1828800">
              <a:lnSpc>
                <a:spcPct val="100000"/>
              </a:lnSpc>
              <a:spcBef>
                <a:spcPts val="1000"/>
              </a:spcBef>
              <a:spcAft>
                <a:spcPts val="0"/>
              </a:spcAft>
              <a:buSzPts val="900"/>
              <a:buChar char="●"/>
              <a:defRPr sz="900"/>
            </a:lvl4pPr>
            <a:lvl5pPr indent="-285750" lvl="4" marL="2286000">
              <a:lnSpc>
                <a:spcPct val="100000"/>
              </a:lnSpc>
              <a:spcBef>
                <a:spcPts val="1000"/>
              </a:spcBef>
              <a:spcAft>
                <a:spcPts val="0"/>
              </a:spcAft>
              <a:buSzPts val="900"/>
              <a:buChar char="○"/>
              <a:defRPr sz="900"/>
            </a:lvl5pPr>
            <a:lvl6pPr indent="-285750" lvl="5" marL="2743200">
              <a:lnSpc>
                <a:spcPct val="100000"/>
              </a:lnSpc>
              <a:spcBef>
                <a:spcPts val="1000"/>
              </a:spcBef>
              <a:spcAft>
                <a:spcPts val="0"/>
              </a:spcAft>
              <a:buSzPts val="900"/>
              <a:buChar char="■"/>
              <a:defRPr sz="900"/>
            </a:lvl6pPr>
            <a:lvl7pPr indent="-285750" lvl="6" marL="3200400">
              <a:lnSpc>
                <a:spcPct val="100000"/>
              </a:lnSpc>
              <a:spcBef>
                <a:spcPts val="1000"/>
              </a:spcBef>
              <a:spcAft>
                <a:spcPts val="0"/>
              </a:spcAft>
              <a:buSzPts val="900"/>
              <a:buChar char="●"/>
              <a:defRPr sz="900"/>
            </a:lvl7pPr>
            <a:lvl8pPr indent="-285750" lvl="7" marL="3657600">
              <a:lnSpc>
                <a:spcPct val="100000"/>
              </a:lnSpc>
              <a:spcBef>
                <a:spcPts val="1000"/>
              </a:spcBef>
              <a:spcAft>
                <a:spcPts val="0"/>
              </a:spcAft>
              <a:buSzPts val="900"/>
              <a:buChar char="○"/>
              <a:defRPr sz="900"/>
            </a:lvl8pPr>
            <a:lvl9pPr indent="-285750" lvl="8" marL="4114800">
              <a:lnSpc>
                <a:spcPct val="100000"/>
              </a:lnSpc>
              <a:spcBef>
                <a:spcPts val="1000"/>
              </a:spcBef>
              <a:spcAft>
                <a:spcPts val="1000"/>
              </a:spcAft>
              <a:buSzPts val="900"/>
              <a:buChar char="■"/>
              <a:defRPr sz="900"/>
            </a:lvl9pPr>
          </a:lstStyle>
          <a:p/>
        </p:txBody>
      </p:sp>
      <p:sp>
        <p:nvSpPr>
          <p:cNvPr id="48" name="Google Shape;48;p6"/>
          <p:cNvSpPr txBox="1"/>
          <p:nvPr>
            <p:ph idx="13" type="body"/>
          </p:nvPr>
        </p:nvSpPr>
        <p:spPr>
          <a:xfrm>
            <a:off x="7299100" y="3263085"/>
            <a:ext cx="1508700" cy="827100"/>
          </a:xfrm>
          <a:prstGeom prst="rect">
            <a:avLst/>
          </a:prstGeom>
        </p:spPr>
        <p:txBody>
          <a:bodyPr anchorCtr="0" anchor="t" bIns="0" lIns="0" spcFirstLastPara="1" rIns="91425" wrap="square" tIns="0">
            <a:noAutofit/>
          </a:bodyPr>
          <a:lstStyle>
            <a:lvl1pPr indent="-285750" lvl="0" marL="457200">
              <a:lnSpc>
                <a:spcPct val="100000"/>
              </a:lnSpc>
              <a:spcBef>
                <a:spcPts val="0"/>
              </a:spcBef>
              <a:spcAft>
                <a:spcPts val="0"/>
              </a:spcAft>
              <a:buSzPts val="900"/>
              <a:buChar char="●"/>
              <a:defRPr sz="900"/>
            </a:lvl1pPr>
            <a:lvl2pPr indent="-285750" lvl="1" marL="914400">
              <a:lnSpc>
                <a:spcPct val="100000"/>
              </a:lnSpc>
              <a:spcBef>
                <a:spcPts val="1000"/>
              </a:spcBef>
              <a:spcAft>
                <a:spcPts val="0"/>
              </a:spcAft>
              <a:buSzPts val="900"/>
              <a:buChar char="○"/>
              <a:defRPr sz="900"/>
            </a:lvl2pPr>
            <a:lvl3pPr indent="-285750" lvl="2" marL="1371600">
              <a:lnSpc>
                <a:spcPct val="100000"/>
              </a:lnSpc>
              <a:spcBef>
                <a:spcPts val="1000"/>
              </a:spcBef>
              <a:spcAft>
                <a:spcPts val="0"/>
              </a:spcAft>
              <a:buSzPts val="900"/>
              <a:buChar char="■"/>
              <a:defRPr sz="900"/>
            </a:lvl3pPr>
            <a:lvl4pPr indent="-285750" lvl="3" marL="1828800">
              <a:lnSpc>
                <a:spcPct val="100000"/>
              </a:lnSpc>
              <a:spcBef>
                <a:spcPts val="1000"/>
              </a:spcBef>
              <a:spcAft>
                <a:spcPts val="0"/>
              </a:spcAft>
              <a:buSzPts val="900"/>
              <a:buChar char="●"/>
              <a:defRPr sz="900"/>
            </a:lvl4pPr>
            <a:lvl5pPr indent="-285750" lvl="4" marL="2286000">
              <a:lnSpc>
                <a:spcPct val="100000"/>
              </a:lnSpc>
              <a:spcBef>
                <a:spcPts val="1000"/>
              </a:spcBef>
              <a:spcAft>
                <a:spcPts val="0"/>
              </a:spcAft>
              <a:buSzPts val="900"/>
              <a:buChar char="○"/>
              <a:defRPr sz="900"/>
            </a:lvl5pPr>
            <a:lvl6pPr indent="-285750" lvl="5" marL="2743200">
              <a:lnSpc>
                <a:spcPct val="100000"/>
              </a:lnSpc>
              <a:spcBef>
                <a:spcPts val="1000"/>
              </a:spcBef>
              <a:spcAft>
                <a:spcPts val="0"/>
              </a:spcAft>
              <a:buSzPts val="900"/>
              <a:buChar char="■"/>
              <a:defRPr sz="900"/>
            </a:lvl6pPr>
            <a:lvl7pPr indent="-285750" lvl="6" marL="3200400">
              <a:lnSpc>
                <a:spcPct val="100000"/>
              </a:lnSpc>
              <a:spcBef>
                <a:spcPts val="1000"/>
              </a:spcBef>
              <a:spcAft>
                <a:spcPts val="0"/>
              </a:spcAft>
              <a:buSzPts val="900"/>
              <a:buChar char="●"/>
              <a:defRPr sz="900"/>
            </a:lvl7pPr>
            <a:lvl8pPr indent="-285750" lvl="7" marL="3657600">
              <a:lnSpc>
                <a:spcPct val="100000"/>
              </a:lnSpc>
              <a:spcBef>
                <a:spcPts val="1000"/>
              </a:spcBef>
              <a:spcAft>
                <a:spcPts val="0"/>
              </a:spcAft>
              <a:buSzPts val="900"/>
              <a:buChar char="○"/>
              <a:defRPr sz="900"/>
            </a:lvl8pPr>
            <a:lvl9pPr indent="-285750" lvl="8" marL="4114800">
              <a:lnSpc>
                <a:spcPct val="100000"/>
              </a:lnSpc>
              <a:spcBef>
                <a:spcPts val="1000"/>
              </a:spcBef>
              <a:spcAft>
                <a:spcPts val="1000"/>
              </a:spcAft>
              <a:buSzPts val="900"/>
              <a:buChar char="■"/>
              <a:defRPr sz="900"/>
            </a:lvl9pPr>
          </a:lstStyle>
          <a:p/>
        </p:txBody>
      </p:sp>
      <p:sp>
        <p:nvSpPr>
          <p:cNvPr id="49" name="Google Shape;49;p6"/>
          <p:cNvSpPr txBox="1"/>
          <p:nvPr>
            <p:ph idx="14" type="subTitle"/>
          </p:nvPr>
        </p:nvSpPr>
        <p:spPr>
          <a:xfrm>
            <a:off x="271250" y="2737064"/>
            <a:ext cx="1508700" cy="338700"/>
          </a:xfrm>
          <a:prstGeom prst="rect">
            <a:avLst/>
          </a:prstGeom>
        </p:spPr>
        <p:txBody>
          <a:bodyPr anchorCtr="0" anchor="t" bIns="0" lIns="0" spcFirstLastPara="1" rIns="0" wrap="square" tIns="0">
            <a:norm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50" name="Google Shape;50;p6"/>
          <p:cNvSpPr txBox="1"/>
          <p:nvPr>
            <p:ph idx="15" type="subTitle"/>
          </p:nvPr>
        </p:nvSpPr>
        <p:spPr>
          <a:xfrm>
            <a:off x="2030598" y="2737064"/>
            <a:ext cx="1508700" cy="338700"/>
          </a:xfrm>
          <a:prstGeom prst="rect">
            <a:avLst/>
          </a:prstGeom>
        </p:spPr>
        <p:txBody>
          <a:bodyPr anchorCtr="0" anchor="t" bIns="0" lIns="0" spcFirstLastPara="1" rIns="0" wrap="square" tIns="0">
            <a:norm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51" name="Google Shape;51;p6"/>
          <p:cNvSpPr txBox="1"/>
          <p:nvPr>
            <p:ph idx="16" type="subTitle"/>
          </p:nvPr>
        </p:nvSpPr>
        <p:spPr>
          <a:xfrm>
            <a:off x="3795488" y="2737075"/>
            <a:ext cx="1508700" cy="338700"/>
          </a:xfrm>
          <a:prstGeom prst="rect">
            <a:avLst/>
          </a:prstGeom>
        </p:spPr>
        <p:txBody>
          <a:bodyPr anchorCtr="0" anchor="t" bIns="0" lIns="0" spcFirstLastPara="1" rIns="0" wrap="square" tIns="0">
            <a:norm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52" name="Google Shape;52;p6"/>
          <p:cNvSpPr txBox="1"/>
          <p:nvPr>
            <p:ph idx="17" type="subTitle"/>
          </p:nvPr>
        </p:nvSpPr>
        <p:spPr>
          <a:xfrm>
            <a:off x="5556416" y="2737075"/>
            <a:ext cx="1508700" cy="338700"/>
          </a:xfrm>
          <a:prstGeom prst="rect">
            <a:avLst/>
          </a:prstGeom>
        </p:spPr>
        <p:txBody>
          <a:bodyPr anchorCtr="0" anchor="t" bIns="0" lIns="0" spcFirstLastPara="1" rIns="0" wrap="square" tIns="0">
            <a:norm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53" name="Google Shape;53;p6"/>
          <p:cNvSpPr txBox="1"/>
          <p:nvPr>
            <p:ph idx="18" type="subTitle"/>
          </p:nvPr>
        </p:nvSpPr>
        <p:spPr>
          <a:xfrm>
            <a:off x="7318138" y="2737075"/>
            <a:ext cx="1508700" cy="338700"/>
          </a:xfrm>
          <a:prstGeom prst="rect">
            <a:avLst/>
          </a:prstGeom>
        </p:spPr>
        <p:txBody>
          <a:bodyPr anchorCtr="0" anchor="t" bIns="0" lIns="0" spcFirstLastPara="1" rIns="0" wrap="square" tIns="0">
            <a:norm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54" name="Google Shape;54;p6"/>
          <p:cNvSpPr txBox="1"/>
          <p:nvPr>
            <p:ph type="title"/>
          </p:nvPr>
        </p:nvSpPr>
        <p:spPr>
          <a:xfrm>
            <a:off x="283475" y="433737"/>
            <a:ext cx="43824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lt1"/>
              </a:buClr>
              <a:buSzPts val="2400"/>
              <a:buNone/>
              <a:defRPr sz="2400"/>
            </a:lvl1pPr>
            <a:lvl2pPr lvl="1">
              <a:lnSpc>
                <a:spcPct val="90000"/>
              </a:lnSpc>
              <a:spcBef>
                <a:spcPts val="0"/>
              </a:spcBef>
              <a:spcAft>
                <a:spcPts val="0"/>
              </a:spcAft>
              <a:buSzPts val="2400"/>
              <a:buNone/>
              <a:defRPr sz="2400"/>
            </a:lvl2pPr>
            <a:lvl3pPr lvl="2">
              <a:lnSpc>
                <a:spcPct val="90000"/>
              </a:lnSpc>
              <a:spcBef>
                <a:spcPts val="0"/>
              </a:spcBef>
              <a:spcAft>
                <a:spcPts val="0"/>
              </a:spcAft>
              <a:buSzPts val="2400"/>
              <a:buNone/>
              <a:defRPr sz="2400"/>
            </a:lvl3pPr>
            <a:lvl4pPr lvl="3">
              <a:lnSpc>
                <a:spcPct val="90000"/>
              </a:lnSpc>
              <a:spcBef>
                <a:spcPts val="0"/>
              </a:spcBef>
              <a:spcAft>
                <a:spcPts val="0"/>
              </a:spcAft>
              <a:buSzPts val="2400"/>
              <a:buNone/>
              <a:defRPr sz="2400"/>
            </a:lvl4pPr>
            <a:lvl5pPr lvl="4">
              <a:lnSpc>
                <a:spcPct val="90000"/>
              </a:lnSpc>
              <a:spcBef>
                <a:spcPts val="0"/>
              </a:spcBef>
              <a:spcAft>
                <a:spcPts val="0"/>
              </a:spcAft>
              <a:buSzPts val="2400"/>
              <a:buNone/>
              <a:defRPr sz="2400"/>
            </a:lvl5pPr>
            <a:lvl6pPr lvl="5">
              <a:lnSpc>
                <a:spcPct val="90000"/>
              </a:lnSpc>
              <a:spcBef>
                <a:spcPts val="0"/>
              </a:spcBef>
              <a:spcAft>
                <a:spcPts val="0"/>
              </a:spcAft>
              <a:buSzPts val="2400"/>
              <a:buNone/>
              <a:defRPr sz="2400"/>
            </a:lvl6pPr>
            <a:lvl7pPr lvl="6">
              <a:lnSpc>
                <a:spcPct val="90000"/>
              </a:lnSpc>
              <a:spcBef>
                <a:spcPts val="0"/>
              </a:spcBef>
              <a:spcAft>
                <a:spcPts val="0"/>
              </a:spcAft>
              <a:buSzPts val="2400"/>
              <a:buNone/>
              <a:defRPr sz="2400"/>
            </a:lvl7pPr>
            <a:lvl8pPr lvl="7">
              <a:lnSpc>
                <a:spcPct val="90000"/>
              </a:lnSpc>
              <a:spcBef>
                <a:spcPts val="0"/>
              </a:spcBef>
              <a:spcAft>
                <a:spcPts val="0"/>
              </a:spcAft>
              <a:buSzPts val="2400"/>
              <a:buNone/>
              <a:defRPr sz="2400"/>
            </a:lvl8pPr>
            <a:lvl9pPr lvl="8">
              <a:lnSpc>
                <a:spcPct val="90000"/>
              </a:lnSpc>
              <a:spcBef>
                <a:spcPts val="0"/>
              </a:spcBef>
              <a:spcAft>
                <a:spcPts val="0"/>
              </a:spcAft>
              <a:buSzPts val="2400"/>
              <a:buNone/>
              <a:defRPr sz="2400"/>
            </a:lvl9pPr>
          </a:lstStyle>
          <a:p/>
        </p:txBody>
      </p:sp>
      <p:sp>
        <p:nvSpPr>
          <p:cNvPr id="55" name="Google Shape;55;p6"/>
          <p:cNvSpPr txBox="1"/>
          <p:nvPr>
            <p:ph idx="19"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56" name="Google Shape;56;p6"/>
          <p:cNvSpPr txBox="1"/>
          <p:nvPr>
            <p:ph idx="20"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57" name="Google Shape;57;p6"/>
          <p:cNvSpPr txBox="1"/>
          <p:nvPr>
            <p:ph idx="21"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58" name="Google Shape;58;p6"/>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542" name="Shape 542"/>
        <p:cNvGrpSpPr/>
        <p:nvPr/>
      </p:nvGrpSpPr>
      <p:grpSpPr>
        <a:xfrm>
          <a:off x="0" y="0"/>
          <a:ext cx="0" cy="0"/>
          <a:chOff x="0" y="0"/>
          <a:chExt cx="0" cy="0"/>
        </a:xfrm>
      </p:grpSpPr>
      <p:sp>
        <p:nvSpPr>
          <p:cNvPr id="543" name="Google Shape;543;p51"/>
          <p:cNvSpPr txBox="1"/>
          <p:nvPr>
            <p:ph idx="1" type="body"/>
          </p:nvPr>
        </p:nvSpPr>
        <p:spPr>
          <a:xfrm>
            <a:off x="311700" y="3911700"/>
            <a:ext cx="2627100" cy="1018500"/>
          </a:xfrm>
          <a:prstGeom prst="rect">
            <a:avLst/>
          </a:prstGeom>
        </p:spPr>
        <p:txBody>
          <a:bodyPr anchorCtr="0" anchor="t" bIns="0" lIns="0" spcFirstLastPara="1" rIns="91425" wrap="square" tIns="0">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544" name="Google Shape;544;p51"/>
          <p:cNvSpPr/>
          <p:nvPr>
            <p:ph idx="2" type="pic"/>
          </p:nvPr>
        </p:nvSpPr>
        <p:spPr>
          <a:xfrm>
            <a:off x="6205225" y="1128325"/>
            <a:ext cx="2627100" cy="2273100"/>
          </a:xfrm>
          <a:prstGeom prst="rect">
            <a:avLst/>
          </a:prstGeom>
          <a:noFill/>
          <a:ln>
            <a:noFill/>
          </a:ln>
        </p:spPr>
      </p:sp>
      <p:sp>
        <p:nvSpPr>
          <p:cNvPr id="545" name="Google Shape;545;p51"/>
          <p:cNvSpPr/>
          <p:nvPr>
            <p:ph idx="3" type="pic"/>
          </p:nvPr>
        </p:nvSpPr>
        <p:spPr>
          <a:xfrm>
            <a:off x="311725" y="1128325"/>
            <a:ext cx="2627100" cy="2273100"/>
          </a:xfrm>
          <a:prstGeom prst="rect">
            <a:avLst/>
          </a:prstGeom>
          <a:noFill/>
          <a:ln>
            <a:noFill/>
          </a:ln>
        </p:spPr>
      </p:sp>
      <p:sp>
        <p:nvSpPr>
          <p:cNvPr id="546" name="Google Shape;546;p51"/>
          <p:cNvSpPr txBox="1"/>
          <p:nvPr>
            <p:ph idx="4" type="body"/>
          </p:nvPr>
        </p:nvSpPr>
        <p:spPr>
          <a:xfrm>
            <a:off x="6205225" y="3911700"/>
            <a:ext cx="2627100" cy="1018500"/>
          </a:xfrm>
          <a:prstGeom prst="rect">
            <a:avLst/>
          </a:prstGeom>
        </p:spPr>
        <p:txBody>
          <a:bodyPr anchorCtr="0" anchor="t" bIns="0" lIns="0" spcFirstLastPara="1" rIns="91425" wrap="square" tIns="0">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547" name="Google Shape;547;p51"/>
          <p:cNvSpPr/>
          <p:nvPr>
            <p:ph idx="5" type="pic"/>
          </p:nvPr>
        </p:nvSpPr>
        <p:spPr>
          <a:xfrm>
            <a:off x="3255250" y="1128325"/>
            <a:ext cx="2627100" cy="2273100"/>
          </a:xfrm>
          <a:prstGeom prst="rect">
            <a:avLst/>
          </a:prstGeom>
          <a:noFill/>
          <a:ln>
            <a:noFill/>
          </a:ln>
        </p:spPr>
      </p:sp>
      <p:sp>
        <p:nvSpPr>
          <p:cNvPr id="548" name="Google Shape;548;p51"/>
          <p:cNvSpPr txBox="1"/>
          <p:nvPr>
            <p:ph idx="6" type="body"/>
          </p:nvPr>
        </p:nvSpPr>
        <p:spPr>
          <a:xfrm>
            <a:off x="3255250" y="3911700"/>
            <a:ext cx="2627100" cy="1018500"/>
          </a:xfrm>
          <a:prstGeom prst="rect">
            <a:avLst/>
          </a:prstGeom>
        </p:spPr>
        <p:txBody>
          <a:bodyPr anchorCtr="0" anchor="t" bIns="0" lIns="0" spcFirstLastPara="1" rIns="91425" wrap="square" tIns="0">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549" name="Google Shape;549;p51"/>
          <p:cNvSpPr txBox="1"/>
          <p:nvPr>
            <p:ph type="title"/>
          </p:nvPr>
        </p:nvSpPr>
        <p:spPr>
          <a:xfrm>
            <a:off x="311700" y="445025"/>
            <a:ext cx="8520600" cy="572700"/>
          </a:xfrm>
          <a:prstGeom prst="rect">
            <a:avLst/>
          </a:prstGeom>
        </p:spPr>
        <p:txBody>
          <a:bodyPr anchorCtr="0" anchor="t" bIns="0" lIns="0" spcFirstLastPara="1" rIns="91425" wrap="square" tIns="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550" name="Google Shape;550;p51"/>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51" name="Google Shape;551;p51"/>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52" name="Google Shape;552;p51"/>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553" name="Shape 553"/>
        <p:cNvGrpSpPr/>
        <p:nvPr/>
      </p:nvGrpSpPr>
      <p:grpSpPr>
        <a:xfrm>
          <a:off x="0" y="0"/>
          <a:ext cx="0" cy="0"/>
          <a:chOff x="0" y="0"/>
          <a:chExt cx="0" cy="0"/>
        </a:xfrm>
      </p:grpSpPr>
      <p:sp>
        <p:nvSpPr>
          <p:cNvPr id="554" name="Google Shape;554;p52"/>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555" name="Shape 555"/>
        <p:cNvGrpSpPr/>
        <p:nvPr/>
      </p:nvGrpSpPr>
      <p:grpSpPr>
        <a:xfrm>
          <a:off x="0" y="0"/>
          <a:ext cx="0" cy="0"/>
          <a:chOff x="0" y="0"/>
          <a:chExt cx="0" cy="0"/>
        </a:xfrm>
      </p:grpSpPr>
      <p:sp>
        <p:nvSpPr>
          <p:cNvPr id="556" name="Google Shape;556;p53"/>
          <p:cNvSpPr/>
          <p:nvPr>
            <p:ph idx="2" type="pic"/>
          </p:nvPr>
        </p:nvSpPr>
        <p:spPr>
          <a:xfrm>
            <a:off x="3389600" y="118913"/>
            <a:ext cx="1643700" cy="1535100"/>
          </a:xfrm>
          <a:prstGeom prst="rect">
            <a:avLst/>
          </a:prstGeom>
          <a:noFill/>
          <a:ln>
            <a:noFill/>
          </a:ln>
        </p:spPr>
      </p:sp>
      <p:sp>
        <p:nvSpPr>
          <p:cNvPr id="557" name="Google Shape;557;p53"/>
          <p:cNvSpPr/>
          <p:nvPr>
            <p:ph idx="3" type="pic"/>
          </p:nvPr>
        </p:nvSpPr>
        <p:spPr>
          <a:xfrm>
            <a:off x="5195935" y="118913"/>
            <a:ext cx="1643700" cy="1535100"/>
          </a:xfrm>
          <a:prstGeom prst="rect">
            <a:avLst/>
          </a:prstGeom>
          <a:noFill/>
          <a:ln>
            <a:noFill/>
          </a:ln>
        </p:spPr>
      </p:sp>
      <p:sp>
        <p:nvSpPr>
          <p:cNvPr id="558" name="Google Shape;558;p53"/>
          <p:cNvSpPr/>
          <p:nvPr>
            <p:ph idx="4" type="pic"/>
          </p:nvPr>
        </p:nvSpPr>
        <p:spPr>
          <a:xfrm>
            <a:off x="7002270" y="118913"/>
            <a:ext cx="1643700" cy="1535100"/>
          </a:xfrm>
          <a:prstGeom prst="rect">
            <a:avLst/>
          </a:prstGeom>
          <a:noFill/>
          <a:ln>
            <a:noFill/>
          </a:ln>
        </p:spPr>
      </p:sp>
      <p:sp>
        <p:nvSpPr>
          <p:cNvPr id="559" name="Google Shape;559;p53"/>
          <p:cNvSpPr/>
          <p:nvPr>
            <p:ph idx="5" type="pic"/>
          </p:nvPr>
        </p:nvSpPr>
        <p:spPr>
          <a:xfrm>
            <a:off x="3389588" y="1804212"/>
            <a:ext cx="1643700" cy="1535100"/>
          </a:xfrm>
          <a:prstGeom prst="rect">
            <a:avLst/>
          </a:prstGeom>
          <a:noFill/>
          <a:ln>
            <a:noFill/>
          </a:ln>
        </p:spPr>
      </p:sp>
      <p:sp>
        <p:nvSpPr>
          <p:cNvPr id="560" name="Google Shape;560;p53"/>
          <p:cNvSpPr/>
          <p:nvPr>
            <p:ph idx="6" type="pic"/>
          </p:nvPr>
        </p:nvSpPr>
        <p:spPr>
          <a:xfrm>
            <a:off x="5195922" y="1804212"/>
            <a:ext cx="1643700" cy="1535100"/>
          </a:xfrm>
          <a:prstGeom prst="rect">
            <a:avLst/>
          </a:prstGeom>
          <a:noFill/>
          <a:ln>
            <a:noFill/>
          </a:ln>
        </p:spPr>
      </p:sp>
      <p:sp>
        <p:nvSpPr>
          <p:cNvPr id="561" name="Google Shape;561;p53"/>
          <p:cNvSpPr/>
          <p:nvPr>
            <p:ph idx="7" type="pic"/>
          </p:nvPr>
        </p:nvSpPr>
        <p:spPr>
          <a:xfrm>
            <a:off x="7002257" y="1804212"/>
            <a:ext cx="1643700" cy="1535100"/>
          </a:xfrm>
          <a:prstGeom prst="rect">
            <a:avLst/>
          </a:prstGeom>
          <a:noFill/>
          <a:ln>
            <a:noFill/>
          </a:ln>
        </p:spPr>
      </p:sp>
      <p:sp>
        <p:nvSpPr>
          <p:cNvPr id="562" name="Google Shape;562;p53"/>
          <p:cNvSpPr txBox="1"/>
          <p:nvPr>
            <p:ph type="title"/>
          </p:nvPr>
        </p:nvSpPr>
        <p:spPr>
          <a:xfrm>
            <a:off x="351550" y="445025"/>
            <a:ext cx="2596800" cy="1706400"/>
          </a:xfrm>
          <a:prstGeom prst="rect">
            <a:avLst/>
          </a:prstGeom>
        </p:spPr>
        <p:txBody>
          <a:bodyPr anchorCtr="0" anchor="t" bIns="0" lIns="0" spcFirstLastPara="1" rIns="91425" wrap="square" tIns="0">
            <a:sp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563" name="Google Shape;563;p53"/>
          <p:cNvSpPr/>
          <p:nvPr>
            <p:ph idx="8" type="pic"/>
          </p:nvPr>
        </p:nvSpPr>
        <p:spPr>
          <a:xfrm>
            <a:off x="3389588" y="3489487"/>
            <a:ext cx="1643700" cy="1535100"/>
          </a:xfrm>
          <a:prstGeom prst="rect">
            <a:avLst/>
          </a:prstGeom>
          <a:noFill/>
          <a:ln>
            <a:noFill/>
          </a:ln>
        </p:spPr>
      </p:sp>
      <p:sp>
        <p:nvSpPr>
          <p:cNvPr id="564" name="Google Shape;564;p53"/>
          <p:cNvSpPr/>
          <p:nvPr>
            <p:ph idx="9" type="pic"/>
          </p:nvPr>
        </p:nvSpPr>
        <p:spPr>
          <a:xfrm>
            <a:off x="5195922" y="3489487"/>
            <a:ext cx="1643700" cy="1535100"/>
          </a:xfrm>
          <a:prstGeom prst="rect">
            <a:avLst/>
          </a:prstGeom>
          <a:noFill/>
          <a:ln>
            <a:noFill/>
          </a:ln>
        </p:spPr>
      </p:sp>
      <p:sp>
        <p:nvSpPr>
          <p:cNvPr id="565" name="Google Shape;565;p53"/>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 1">
  <p:cSld name="BLANK_1">
    <p:spTree>
      <p:nvGrpSpPr>
        <p:cNvPr id="569" name="Shape 569"/>
        <p:cNvGrpSpPr/>
        <p:nvPr/>
      </p:nvGrpSpPr>
      <p:grpSpPr>
        <a:xfrm>
          <a:off x="0" y="0"/>
          <a:ext cx="0" cy="0"/>
          <a:chOff x="0" y="0"/>
          <a:chExt cx="0" cy="0"/>
        </a:xfrm>
      </p:grpSpPr>
      <p:sp>
        <p:nvSpPr>
          <p:cNvPr id="570" name="Google Shape;570;p55"/>
          <p:cNvSpPr txBox="1"/>
          <p:nvPr>
            <p:ph type="title"/>
          </p:nvPr>
        </p:nvSpPr>
        <p:spPr>
          <a:xfrm>
            <a:off x="3236625" y="837723"/>
            <a:ext cx="5622600" cy="22752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a:lvl1pPr>
            <a:lvl2pPr lvl="1">
              <a:lnSpc>
                <a:spcPct val="115000"/>
              </a:lnSpc>
              <a:spcBef>
                <a:spcPts val="0"/>
              </a:spcBef>
              <a:spcAft>
                <a:spcPts val="0"/>
              </a:spcAft>
              <a:buNone/>
              <a:defRPr sz="4800"/>
            </a:lvl2pPr>
            <a:lvl3pPr lvl="2">
              <a:lnSpc>
                <a:spcPct val="115000"/>
              </a:lnSpc>
              <a:spcBef>
                <a:spcPts val="0"/>
              </a:spcBef>
              <a:spcAft>
                <a:spcPts val="0"/>
              </a:spcAft>
              <a:buNone/>
              <a:defRPr sz="4800"/>
            </a:lvl3pPr>
            <a:lvl4pPr lvl="3">
              <a:lnSpc>
                <a:spcPct val="115000"/>
              </a:lnSpc>
              <a:spcBef>
                <a:spcPts val="0"/>
              </a:spcBef>
              <a:spcAft>
                <a:spcPts val="0"/>
              </a:spcAft>
              <a:buNone/>
              <a:defRPr sz="4800"/>
            </a:lvl4pPr>
            <a:lvl5pPr lvl="4">
              <a:lnSpc>
                <a:spcPct val="115000"/>
              </a:lnSpc>
              <a:spcBef>
                <a:spcPts val="0"/>
              </a:spcBef>
              <a:spcAft>
                <a:spcPts val="0"/>
              </a:spcAft>
              <a:buNone/>
              <a:defRPr sz="4800"/>
            </a:lvl5pPr>
            <a:lvl6pPr lvl="5">
              <a:lnSpc>
                <a:spcPct val="115000"/>
              </a:lnSpc>
              <a:spcBef>
                <a:spcPts val="0"/>
              </a:spcBef>
              <a:spcAft>
                <a:spcPts val="0"/>
              </a:spcAft>
              <a:buNone/>
              <a:defRPr sz="4800"/>
            </a:lvl6pPr>
            <a:lvl7pPr lvl="6">
              <a:lnSpc>
                <a:spcPct val="115000"/>
              </a:lnSpc>
              <a:spcBef>
                <a:spcPts val="0"/>
              </a:spcBef>
              <a:spcAft>
                <a:spcPts val="0"/>
              </a:spcAft>
              <a:buNone/>
              <a:defRPr sz="4800"/>
            </a:lvl7pPr>
            <a:lvl8pPr lvl="7">
              <a:lnSpc>
                <a:spcPct val="115000"/>
              </a:lnSpc>
              <a:spcBef>
                <a:spcPts val="0"/>
              </a:spcBef>
              <a:spcAft>
                <a:spcPts val="0"/>
              </a:spcAft>
              <a:buNone/>
              <a:defRPr sz="4800"/>
            </a:lvl8pPr>
            <a:lvl9pPr lvl="8">
              <a:lnSpc>
                <a:spcPct val="115000"/>
              </a:lnSpc>
              <a:spcBef>
                <a:spcPts val="0"/>
              </a:spcBef>
              <a:spcAft>
                <a:spcPts val="0"/>
              </a:spcAft>
              <a:buNone/>
              <a:defRPr sz="4800"/>
            </a:lvl9pPr>
          </a:lstStyle>
          <a:p/>
        </p:txBody>
      </p:sp>
      <p:sp>
        <p:nvSpPr>
          <p:cNvPr id="571" name="Google Shape;571;p55"/>
          <p:cNvSpPr/>
          <p:nvPr/>
        </p:nvSpPr>
        <p:spPr>
          <a:xfrm flipH="1">
            <a:off x="1350050" y="2493850"/>
            <a:ext cx="2836800" cy="2649600"/>
          </a:xfrm>
          <a:prstGeom prst="pie">
            <a:avLst>
              <a:gd fmla="val 21585343" name="adj1"/>
              <a:gd fmla="val 540870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72" name="Google Shape;572;p55"/>
          <p:cNvSpPr/>
          <p:nvPr/>
        </p:nvSpPr>
        <p:spPr>
          <a:xfrm flipH="1" rot="5400000">
            <a:off x="5850" y="3807650"/>
            <a:ext cx="2688900" cy="2700600"/>
          </a:xfrm>
          <a:prstGeom prst="pie">
            <a:avLst>
              <a:gd fmla="val 0"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73" name="Google Shape;573;p55"/>
          <p:cNvSpPr/>
          <p:nvPr/>
        </p:nvSpPr>
        <p:spPr>
          <a:xfrm>
            <a:off x="0" y="0"/>
            <a:ext cx="2768400" cy="26991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74" name="Google Shape;574;p55"/>
          <p:cNvSpPr/>
          <p:nvPr/>
        </p:nvSpPr>
        <p:spPr>
          <a:xfrm>
            <a:off x="-100" y="2699025"/>
            <a:ext cx="1653900" cy="1114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75" name="Google Shape;575;p55"/>
          <p:cNvSpPr/>
          <p:nvPr/>
        </p:nvSpPr>
        <p:spPr>
          <a:xfrm>
            <a:off x="1653900" y="2701600"/>
            <a:ext cx="1114500" cy="1114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76" name="Google Shape;576;p55"/>
          <p:cNvSpPr txBox="1"/>
          <p:nvPr>
            <p:ph idx="1" type="subTitle"/>
          </p:nvPr>
        </p:nvSpPr>
        <p:spPr>
          <a:xfrm>
            <a:off x="3236625" y="3183150"/>
            <a:ext cx="5430300" cy="6303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1pPr>
            <a:lvl2pPr lvl="1">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2pPr>
            <a:lvl3pPr lvl="2">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3pPr>
            <a:lvl4pPr lvl="3">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4pPr>
            <a:lvl5pPr lvl="4">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5pPr>
            <a:lvl6pPr lvl="5">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6pPr>
            <a:lvl7pPr lvl="6">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7pPr>
            <a:lvl8pPr lvl="7">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8pPr>
            <a:lvl9pPr lvl="8">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9pPr>
          </a:lstStyle>
          <a:p/>
        </p:txBody>
      </p:sp>
      <p:sp>
        <p:nvSpPr>
          <p:cNvPr id="577" name="Google Shape;577;p55"/>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Alt 1">
  <p:cSld name="BLANK_1_1">
    <p:spTree>
      <p:nvGrpSpPr>
        <p:cNvPr id="578" name="Shape 578"/>
        <p:cNvGrpSpPr/>
        <p:nvPr/>
      </p:nvGrpSpPr>
      <p:grpSpPr>
        <a:xfrm>
          <a:off x="0" y="0"/>
          <a:ext cx="0" cy="0"/>
          <a:chOff x="0" y="0"/>
          <a:chExt cx="0" cy="0"/>
        </a:xfrm>
      </p:grpSpPr>
      <p:sp>
        <p:nvSpPr>
          <p:cNvPr id="579" name="Google Shape;579;p56"/>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580" name="Google Shape;580;p56"/>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581" name="Google Shape;581;p56"/>
          <p:cNvSpPr txBox="1"/>
          <p:nvPr>
            <p:ph idx="3"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582" name="Google Shape;582;p56"/>
          <p:cNvSpPr/>
          <p:nvPr/>
        </p:nvSpPr>
        <p:spPr>
          <a:xfrm flipH="1">
            <a:off x="284701" y="533157"/>
            <a:ext cx="4074000" cy="4074000"/>
          </a:xfrm>
          <a:prstGeom prst="pie">
            <a:avLst>
              <a:gd fmla="val 16192689" name="adj1"/>
              <a:gd fmla="val 5408708"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83" name="Google Shape;583;p56"/>
          <p:cNvSpPr/>
          <p:nvPr/>
        </p:nvSpPr>
        <p:spPr>
          <a:xfrm>
            <a:off x="927633" y="474750"/>
            <a:ext cx="1463400" cy="4294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rbanist"/>
              <a:ea typeface="Urbanist"/>
              <a:cs typeface="Urbanist"/>
              <a:sym typeface="Urbanist"/>
            </a:endParaRPr>
          </a:p>
        </p:txBody>
      </p:sp>
      <p:sp>
        <p:nvSpPr>
          <p:cNvPr id="584" name="Google Shape;584;p56"/>
          <p:cNvSpPr/>
          <p:nvPr/>
        </p:nvSpPr>
        <p:spPr>
          <a:xfrm flipH="1">
            <a:off x="1322410" y="533157"/>
            <a:ext cx="4074000" cy="4074000"/>
          </a:xfrm>
          <a:prstGeom prst="pie">
            <a:avLst>
              <a:gd fmla="val 16192689" name="adj1"/>
              <a:gd fmla="val 5408708"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85" name="Google Shape;585;p56"/>
          <p:cNvSpPr/>
          <p:nvPr/>
        </p:nvSpPr>
        <p:spPr>
          <a:xfrm>
            <a:off x="2309186" y="474990"/>
            <a:ext cx="1399200" cy="4294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rbanist"/>
              <a:ea typeface="Urbanist"/>
              <a:cs typeface="Urbanist"/>
              <a:sym typeface="Urbanist"/>
            </a:endParaRPr>
          </a:p>
        </p:txBody>
      </p:sp>
      <p:sp>
        <p:nvSpPr>
          <p:cNvPr id="586" name="Google Shape;586;p56"/>
          <p:cNvSpPr/>
          <p:nvPr/>
        </p:nvSpPr>
        <p:spPr>
          <a:xfrm flipH="1">
            <a:off x="2685553" y="533157"/>
            <a:ext cx="4074000" cy="4074000"/>
          </a:xfrm>
          <a:prstGeom prst="pie">
            <a:avLst>
              <a:gd fmla="val 16192689" name="adj1"/>
              <a:gd fmla="val 5408708"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87" name="Google Shape;587;p56"/>
          <p:cNvSpPr txBox="1"/>
          <p:nvPr>
            <p:ph type="title"/>
          </p:nvPr>
        </p:nvSpPr>
        <p:spPr>
          <a:xfrm>
            <a:off x="3708375" y="1585475"/>
            <a:ext cx="5190300" cy="2031900"/>
          </a:xfrm>
          <a:prstGeom prst="rect">
            <a:avLst/>
          </a:prstGeom>
        </p:spPr>
        <p:txBody>
          <a:bodyPr anchorCtr="0" anchor="ctr" bIns="0" lIns="0" spcFirstLastPara="1" rIns="91425" wrap="square" tIns="0">
            <a:noAutofit/>
          </a:bodyPr>
          <a:lstStyle>
            <a:lvl1pPr lvl="0">
              <a:spcBef>
                <a:spcPts val="0"/>
              </a:spcBef>
              <a:spcAft>
                <a:spcPts val="0"/>
              </a:spcAft>
              <a:buNone/>
              <a:defRPr sz="4400"/>
            </a:lvl1pPr>
            <a:lvl2pPr lvl="1">
              <a:spcBef>
                <a:spcPts val="0"/>
              </a:spcBef>
              <a:spcAft>
                <a:spcPts val="0"/>
              </a:spcAft>
              <a:buSzPts val="4400"/>
              <a:buNone/>
              <a:defRPr sz="4400"/>
            </a:lvl2pPr>
            <a:lvl3pPr lvl="2">
              <a:spcBef>
                <a:spcPts val="0"/>
              </a:spcBef>
              <a:spcAft>
                <a:spcPts val="0"/>
              </a:spcAft>
              <a:buSzPts val="4400"/>
              <a:buNone/>
              <a:defRPr sz="4400"/>
            </a:lvl3pPr>
            <a:lvl4pPr lvl="3">
              <a:spcBef>
                <a:spcPts val="0"/>
              </a:spcBef>
              <a:spcAft>
                <a:spcPts val="0"/>
              </a:spcAft>
              <a:buSzPts val="4400"/>
              <a:buNone/>
              <a:defRPr sz="4400"/>
            </a:lvl4pPr>
            <a:lvl5pPr lvl="4">
              <a:spcBef>
                <a:spcPts val="0"/>
              </a:spcBef>
              <a:spcAft>
                <a:spcPts val="0"/>
              </a:spcAft>
              <a:buSzPts val="4400"/>
              <a:buNone/>
              <a:defRPr sz="4400"/>
            </a:lvl5pPr>
            <a:lvl6pPr lvl="5">
              <a:spcBef>
                <a:spcPts val="0"/>
              </a:spcBef>
              <a:spcAft>
                <a:spcPts val="0"/>
              </a:spcAft>
              <a:buSzPts val="4400"/>
              <a:buNone/>
              <a:defRPr sz="4400"/>
            </a:lvl6pPr>
            <a:lvl7pPr lvl="6">
              <a:spcBef>
                <a:spcPts val="0"/>
              </a:spcBef>
              <a:spcAft>
                <a:spcPts val="0"/>
              </a:spcAft>
              <a:buSzPts val="4400"/>
              <a:buNone/>
              <a:defRPr sz="4400"/>
            </a:lvl7pPr>
            <a:lvl8pPr lvl="7">
              <a:spcBef>
                <a:spcPts val="0"/>
              </a:spcBef>
              <a:spcAft>
                <a:spcPts val="0"/>
              </a:spcAft>
              <a:buSzPts val="4400"/>
              <a:buNone/>
              <a:defRPr sz="4400"/>
            </a:lvl8pPr>
            <a:lvl9pPr lvl="8">
              <a:spcBef>
                <a:spcPts val="0"/>
              </a:spcBef>
              <a:spcAft>
                <a:spcPts val="0"/>
              </a:spcAft>
              <a:buSzPts val="4400"/>
              <a:buNone/>
              <a:defRPr sz="4400"/>
            </a:lvl9pPr>
          </a:lstStyle>
          <a:p/>
        </p:txBody>
      </p:sp>
      <p:sp>
        <p:nvSpPr>
          <p:cNvPr id="588" name="Google Shape;588;p56"/>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only">
  <p:cSld name="BLANK_1_1_1_1_1">
    <p:spTree>
      <p:nvGrpSpPr>
        <p:cNvPr id="589" name="Shape 589"/>
        <p:cNvGrpSpPr/>
        <p:nvPr/>
      </p:nvGrpSpPr>
      <p:grpSpPr>
        <a:xfrm>
          <a:off x="0" y="0"/>
          <a:ext cx="0" cy="0"/>
          <a:chOff x="0" y="0"/>
          <a:chExt cx="0" cy="0"/>
        </a:xfrm>
      </p:grpSpPr>
      <p:sp>
        <p:nvSpPr>
          <p:cNvPr id="590" name="Google Shape;590;p57"/>
          <p:cNvSpPr txBox="1"/>
          <p:nvPr>
            <p:ph type="title"/>
          </p:nvPr>
        </p:nvSpPr>
        <p:spPr>
          <a:xfrm>
            <a:off x="283475" y="433737"/>
            <a:ext cx="43824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lt1"/>
              </a:buClr>
              <a:buSzPts val="2400"/>
              <a:buNone/>
              <a:defRPr sz="2400"/>
            </a:lvl1pPr>
            <a:lvl2pPr lvl="1">
              <a:lnSpc>
                <a:spcPct val="90000"/>
              </a:lnSpc>
              <a:spcBef>
                <a:spcPts val="0"/>
              </a:spcBef>
              <a:spcAft>
                <a:spcPts val="0"/>
              </a:spcAft>
              <a:buSzPts val="2400"/>
              <a:buNone/>
              <a:defRPr sz="2400"/>
            </a:lvl2pPr>
            <a:lvl3pPr lvl="2">
              <a:lnSpc>
                <a:spcPct val="90000"/>
              </a:lnSpc>
              <a:spcBef>
                <a:spcPts val="0"/>
              </a:spcBef>
              <a:spcAft>
                <a:spcPts val="0"/>
              </a:spcAft>
              <a:buSzPts val="2400"/>
              <a:buNone/>
              <a:defRPr sz="2400"/>
            </a:lvl3pPr>
            <a:lvl4pPr lvl="3">
              <a:lnSpc>
                <a:spcPct val="90000"/>
              </a:lnSpc>
              <a:spcBef>
                <a:spcPts val="0"/>
              </a:spcBef>
              <a:spcAft>
                <a:spcPts val="0"/>
              </a:spcAft>
              <a:buSzPts val="2400"/>
              <a:buNone/>
              <a:defRPr sz="2400"/>
            </a:lvl4pPr>
            <a:lvl5pPr lvl="4">
              <a:lnSpc>
                <a:spcPct val="90000"/>
              </a:lnSpc>
              <a:spcBef>
                <a:spcPts val="0"/>
              </a:spcBef>
              <a:spcAft>
                <a:spcPts val="0"/>
              </a:spcAft>
              <a:buSzPts val="2400"/>
              <a:buNone/>
              <a:defRPr sz="2400"/>
            </a:lvl5pPr>
            <a:lvl6pPr lvl="5">
              <a:lnSpc>
                <a:spcPct val="90000"/>
              </a:lnSpc>
              <a:spcBef>
                <a:spcPts val="0"/>
              </a:spcBef>
              <a:spcAft>
                <a:spcPts val="0"/>
              </a:spcAft>
              <a:buSzPts val="2400"/>
              <a:buNone/>
              <a:defRPr sz="2400"/>
            </a:lvl6pPr>
            <a:lvl7pPr lvl="6">
              <a:lnSpc>
                <a:spcPct val="90000"/>
              </a:lnSpc>
              <a:spcBef>
                <a:spcPts val="0"/>
              </a:spcBef>
              <a:spcAft>
                <a:spcPts val="0"/>
              </a:spcAft>
              <a:buSzPts val="2400"/>
              <a:buNone/>
              <a:defRPr sz="2400"/>
            </a:lvl7pPr>
            <a:lvl8pPr lvl="7">
              <a:lnSpc>
                <a:spcPct val="90000"/>
              </a:lnSpc>
              <a:spcBef>
                <a:spcPts val="0"/>
              </a:spcBef>
              <a:spcAft>
                <a:spcPts val="0"/>
              </a:spcAft>
              <a:buSzPts val="2400"/>
              <a:buNone/>
              <a:defRPr sz="2400"/>
            </a:lvl8pPr>
            <a:lvl9pPr lvl="8">
              <a:lnSpc>
                <a:spcPct val="90000"/>
              </a:lnSpc>
              <a:spcBef>
                <a:spcPts val="0"/>
              </a:spcBef>
              <a:spcAft>
                <a:spcPts val="0"/>
              </a:spcAft>
              <a:buSzPts val="2400"/>
              <a:buNone/>
              <a:defRPr sz="2400"/>
            </a:lvl9pPr>
          </a:lstStyle>
          <a:p/>
        </p:txBody>
      </p:sp>
      <p:sp>
        <p:nvSpPr>
          <p:cNvPr id="591" name="Google Shape;591;p57"/>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592" name="Google Shape;592;p57"/>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593" name="Google Shape;593;p57"/>
          <p:cNvSpPr txBox="1"/>
          <p:nvPr>
            <p:ph idx="3"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594" name="Google Shape;594;p57"/>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BLANK_1_1_1_1_1_2">
    <p:spTree>
      <p:nvGrpSpPr>
        <p:cNvPr id="595" name="Shape 595"/>
        <p:cNvGrpSpPr/>
        <p:nvPr/>
      </p:nvGrpSpPr>
      <p:grpSpPr>
        <a:xfrm>
          <a:off x="0" y="0"/>
          <a:ext cx="0" cy="0"/>
          <a:chOff x="0" y="0"/>
          <a:chExt cx="0" cy="0"/>
        </a:xfrm>
      </p:grpSpPr>
      <p:sp>
        <p:nvSpPr>
          <p:cNvPr id="596" name="Google Shape;596;p58"/>
          <p:cNvSpPr txBox="1"/>
          <p:nvPr>
            <p:ph idx="1" type="subTitle"/>
          </p:nvPr>
        </p:nvSpPr>
        <p:spPr>
          <a:xfrm>
            <a:off x="286975" y="1143000"/>
            <a:ext cx="4429800" cy="513600"/>
          </a:xfrm>
          <a:prstGeom prst="rect">
            <a:avLst/>
          </a:prstGeom>
        </p:spPr>
        <p:txBody>
          <a:bodyPr anchorCtr="0" anchor="t" bIns="0" lIns="0" spcFirstLastPara="1" rIns="0" wrap="square" tIns="0">
            <a:normAutofit/>
          </a:bodyPr>
          <a:lstStyle>
            <a:lvl1pPr lvl="0">
              <a:spcBef>
                <a:spcPts val="0"/>
              </a:spcBef>
              <a:spcAft>
                <a:spcPts val="0"/>
              </a:spcAft>
              <a:buNone/>
              <a:defRPr sz="1100"/>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597" name="Google Shape;597;p58"/>
          <p:cNvSpPr txBox="1"/>
          <p:nvPr>
            <p:ph type="title"/>
          </p:nvPr>
        </p:nvSpPr>
        <p:spPr>
          <a:xfrm>
            <a:off x="283475" y="433737"/>
            <a:ext cx="43824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lt1"/>
              </a:buClr>
              <a:buSzPts val="2400"/>
              <a:buNone/>
              <a:defRPr sz="2400"/>
            </a:lvl1pPr>
            <a:lvl2pPr lvl="1">
              <a:lnSpc>
                <a:spcPct val="90000"/>
              </a:lnSpc>
              <a:spcBef>
                <a:spcPts val="0"/>
              </a:spcBef>
              <a:spcAft>
                <a:spcPts val="0"/>
              </a:spcAft>
              <a:buSzPts val="2400"/>
              <a:buNone/>
              <a:defRPr sz="2400"/>
            </a:lvl2pPr>
            <a:lvl3pPr lvl="2">
              <a:lnSpc>
                <a:spcPct val="90000"/>
              </a:lnSpc>
              <a:spcBef>
                <a:spcPts val="0"/>
              </a:spcBef>
              <a:spcAft>
                <a:spcPts val="0"/>
              </a:spcAft>
              <a:buSzPts val="2400"/>
              <a:buNone/>
              <a:defRPr sz="2400"/>
            </a:lvl3pPr>
            <a:lvl4pPr lvl="3">
              <a:lnSpc>
                <a:spcPct val="90000"/>
              </a:lnSpc>
              <a:spcBef>
                <a:spcPts val="0"/>
              </a:spcBef>
              <a:spcAft>
                <a:spcPts val="0"/>
              </a:spcAft>
              <a:buSzPts val="2400"/>
              <a:buNone/>
              <a:defRPr sz="2400"/>
            </a:lvl4pPr>
            <a:lvl5pPr lvl="4">
              <a:lnSpc>
                <a:spcPct val="90000"/>
              </a:lnSpc>
              <a:spcBef>
                <a:spcPts val="0"/>
              </a:spcBef>
              <a:spcAft>
                <a:spcPts val="0"/>
              </a:spcAft>
              <a:buSzPts val="2400"/>
              <a:buNone/>
              <a:defRPr sz="2400"/>
            </a:lvl5pPr>
            <a:lvl6pPr lvl="5">
              <a:lnSpc>
                <a:spcPct val="90000"/>
              </a:lnSpc>
              <a:spcBef>
                <a:spcPts val="0"/>
              </a:spcBef>
              <a:spcAft>
                <a:spcPts val="0"/>
              </a:spcAft>
              <a:buSzPts val="2400"/>
              <a:buNone/>
              <a:defRPr sz="2400"/>
            </a:lvl6pPr>
            <a:lvl7pPr lvl="6">
              <a:lnSpc>
                <a:spcPct val="90000"/>
              </a:lnSpc>
              <a:spcBef>
                <a:spcPts val="0"/>
              </a:spcBef>
              <a:spcAft>
                <a:spcPts val="0"/>
              </a:spcAft>
              <a:buSzPts val="2400"/>
              <a:buNone/>
              <a:defRPr sz="2400"/>
            </a:lvl7pPr>
            <a:lvl8pPr lvl="7">
              <a:lnSpc>
                <a:spcPct val="90000"/>
              </a:lnSpc>
              <a:spcBef>
                <a:spcPts val="0"/>
              </a:spcBef>
              <a:spcAft>
                <a:spcPts val="0"/>
              </a:spcAft>
              <a:buSzPts val="2400"/>
              <a:buNone/>
              <a:defRPr sz="2400"/>
            </a:lvl8pPr>
            <a:lvl9pPr lvl="8">
              <a:lnSpc>
                <a:spcPct val="90000"/>
              </a:lnSpc>
              <a:spcBef>
                <a:spcPts val="0"/>
              </a:spcBef>
              <a:spcAft>
                <a:spcPts val="0"/>
              </a:spcAft>
              <a:buSzPts val="2400"/>
              <a:buNone/>
              <a:defRPr sz="2400"/>
            </a:lvl9pPr>
          </a:lstStyle>
          <a:p/>
        </p:txBody>
      </p:sp>
      <p:sp>
        <p:nvSpPr>
          <p:cNvPr id="598" name="Google Shape;598;p58"/>
          <p:cNvSpPr txBox="1"/>
          <p:nvPr>
            <p:ph idx="2"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599" name="Google Shape;599;p58"/>
          <p:cNvSpPr txBox="1"/>
          <p:nvPr>
            <p:ph idx="3"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600" name="Google Shape;600;p58"/>
          <p:cNvSpPr txBox="1"/>
          <p:nvPr>
            <p:ph idx="4"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601" name="Google Shape;601;p58"/>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roadmap">
  <p:cSld name="BLANK_1_1_1_1_1_2_1">
    <p:spTree>
      <p:nvGrpSpPr>
        <p:cNvPr id="602" name="Shape 602"/>
        <p:cNvGrpSpPr/>
        <p:nvPr/>
      </p:nvGrpSpPr>
      <p:grpSpPr>
        <a:xfrm>
          <a:off x="0" y="0"/>
          <a:ext cx="0" cy="0"/>
          <a:chOff x="0" y="0"/>
          <a:chExt cx="0" cy="0"/>
        </a:xfrm>
      </p:grpSpPr>
      <p:sp>
        <p:nvSpPr>
          <p:cNvPr id="603" name="Google Shape;603;p59"/>
          <p:cNvSpPr txBox="1"/>
          <p:nvPr>
            <p:ph idx="1" type="subTitle"/>
          </p:nvPr>
        </p:nvSpPr>
        <p:spPr>
          <a:xfrm>
            <a:off x="271250" y="2269625"/>
            <a:ext cx="1508700" cy="302100"/>
          </a:xfrm>
          <a:prstGeom prst="rect">
            <a:avLst/>
          </a:prstGeom>
        </p:spPr>
        <p:txBody>
          <a:bodyPr anchorCtr="0" anchor="ctr" bIns="0" lIns="0" spcFirstLastPara="1" rIns="0" wrap="square" tIns="0">
            <a:normAutofit/>
          </a:bodyPr>
          <a:lstStyle>
            <a:lvl1pPr lvl="0">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1pPr>
            <a:lvl2pPr lvl="1">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2pPr>
            <a:lvl3pPr lvl="2">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3pPr>
            <a:lvl4pPr lvl="3">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4pPr>
            <a:lvl5pPr lvl="4">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5pPr>
            <a:lvl6pPr lvl="5">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6pPr>
            <a:lvl7pPr lvl="6">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7pPr>
            <a:lvl8pPr lvl="7">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8pPr>
            <a:lvl9pPr lvl="8">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9pPr>
          </a:lstStyle>
          <a:p/>
        </p:txBody>
      </p:sp>
      <p:sp>
        <p:nvSpPr>
          <p:cNvPr id="604" name="Google Shape;604;p59"/>
          <p:cNvSpPr txBox="1"/>
          <p:nvPr>
            <p:ph idx="2" type="subTitle"/>
          </p:nvPr>
        </p:nvSpPr>
        <p:spPr>
          <a:xfrm>
            <a:off x="2030598" y="2269625"/>
            <a:ext cx="1508700" cy="302100"/>
          </a:xfrm>
          <a:prstGeom prst="rect">
            <a:avLst/>
          </a:prstGeom>
        </p:spPr>
        <p:txBody>
          <a:bodyPr anchorCtr="0" anchor="ctr" bIns="0" lIns="0" spcFirstLastPara="1" rIns="0" wrap="square" tIns="0">
            <a:normAutofit/>
          </a:bodyPr>
          <a:lstStyle>
            <a:lvl1pPr lvl="0">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1pPr>
            <a:lvl2pPr lvl="1">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2pPr>
            <a:lvl3pPr lvl="2">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3pPr>
            <a:lvl4pPr lvl="3">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4pPr>
            <a:lvl5pPr lvl="4">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5pPr>
            <a:lvl6pPr lvl="5">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6pPr>
            <a:lvl7pPr lvl="6">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7pPr>
            <a:lvl8pPr lvl="7">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8pPr>
            <a:lvl9pPr lvl="8">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9pPr>
          </a:lstStyle>
          <a:p/>
        </p:txBody>
      </p:sp>
      <p:sp>
        <p:nvSpPr>
          <p:cNvPr id="605" name="Google Shape;605;p59"/>
          <p:cNvSpPr txBox="1"/>
          <p:nvPr>
            <p:ph idx="3" type="subTitle"/>
          </p:nvPr>
        </p:nvSpPr>
        <p:spPr>
          <a:xfrm>
            <a:off x="3795488" y="2269625"/>
            <a:ext cx="1508700" cy="302100"/>
          </a:xfrm>
          <a:prstGeom prst="rect">
            <a:avLst/>
          </a:prstGeom>
        </p:spPr>
        <p:txBody>
          <a:bodyPr anchorCtr="0" anchor="ctr" bIns="0" lIns="0" spcFirstLastPara="1" rIns="0" wrap="square" tIns="0">
            <a:normAutofit/>
          </a:bodyPr>
          <a:lstStyle>
            <a:lvl1pPr lvl="0">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1pPr>
            <a:lvl2pPr lvl="1">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2pPr>
            <a:lvl3pPr lvl="2">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3pPr>
            <a:lvl4pPr lvl="3">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4pPr>
            <a:lvl5pPr lvl="4">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5pPr>
            <a:lvl6pPr lvl="5">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6pPr>
            <a:lvl7pPr lvl="6">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7pPr>
            <a:lvl8pPr lvl="7">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8pPr>
            <a:lvl9pPr lvl="8">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9pPr>
          </a:lstStyle>
          <a:p/>
        </p:txBody>
      </p:sp>
      <p:sp>
        <p:nvSpPr>
          <p:cNvPr id="606" name="Google Shape;606;p59"/>
          <p:cNvSpPr txBox="1"/>
          <p:nvPr>
            <p:ph idx="4" type="subTitle"/>
          </p:nvPr>
        </p:nvSpPr>
        <p:spPr>
          <a:xfrm>
            <a:off x="5556416" y="2269625"/>
            <a:ext cx="1508700" cy="302100"/>
          </a:xfrm>
          <a:prstGeom prst="rect">
            <a:avLst/>
          </a:prstGeom>
        </p:spPr>
        <p:txBody>
          <a:bodyPr anchorCtr="0" anchor="ctr" bIns="0" lIns="0" spcFirstLastPara="1" rIns="0" wrap="square" tIns="0">
            <a:normAutofit/>
          </a:bodyPr>
          <a:lstStyle>
            <a:lvl1pPr lvl="0">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1pPr>
            <a:lvl2pPr lvl="1">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2pPr>
            <a:lvl3pPr lvl="2">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3pPr>
            <a:lvl4pPr lvl="3">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4pPr>
            <a:lvl5pPr lvl="4">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5pPr>
            <a:lvl6pPr lvl="5">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6pPr>
            <a:lvl7pPr lvl="6">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7pPr>
            <a:lvl8pPr lvl="7">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8pPr>
            <a:lvl9pPr lvl="8">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9pPr>
          </a:lstStyle>
          <a:p/>
        </p:txBody>
      </p:sp>
      <p:sp>
        <p:nvSpPr>
          <p:cNvPr id="607" name="Google Shape;607;p59"/>
          <p:cNvSpPr txBox="1"/>
          <p:nvPr>
            <p:ph idx="5" type="subTitle"/>
          </p:nvPr>
        </p:nvSpPr>
        <p:spPr>
          <a:xfrm>
            <a:off x="7318138" y="2269625"/>
            <a:ext cx="1508700" cy="302100"/>
          </a:xfrm>
          <a:prstGeom prst="rect">
            <a:avLst/>
          </a:prstGeom>
        </p:spPr>
        <p:txBody>
          <a:bodyPr anchorCtr="0" anchor="ctr" bIns="0" lIns="0" spcFirstLastPara="1" rIns="0" wrap="square" tIns="0">
            <a:normAutofit/>
          </a:bodyPr>
          <a:lstStyle>
            <a:lvl1pPr lvl="0">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1pPr>
            <a:lvl2pPr lvl="1">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2pPr>
            <a:lvl3pPr lvl="2">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3pPr>
            <a:lvl4pPr lvl="3">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4pPr>
            <a:lvl5pPr lvl="4">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5pPr>
            <a:lvl6pPr lvl="5">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6pPr>
            <a:lvl7pPr lvl="6">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7pPr>
            <a:lvl8pPr lvl="7">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8pPr>
            <a:lvl9pPr lvl="8">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9pPr>
          </a:lstStyle>
          <a:p/>
        </p:txBody>
      </p:sp>
      <p:sp>
        <p:nvSpPr>
          <p:cNvPr id="608" name="Google Shape;608;p59"/>
          <p:cNvSpPr txBox="1"/>
          <p:nvPr>
            <p:ph idx="6" type="body"/>
          </p:nvPr>
        </p:nvSpPr>
        <p:spPr>
          <a:xfrm>
            <a:off x="271250" y="3263085"/>
            <a:ext cx="1508700" cy="827100"/>
          </a:xfrm>
          <a:prstGeom prst="rect">
            <a:avLst/>
          </a:prstGeom>
        </p:spPr>
        <p:txBody>
          <a:bodyPr anchorCtr="0" anchor="t" bIns="0" lIns="0" spcFirstLastPara="1" rIns="0" wrap="square" tIns="0">
            <a:noAutofit/>
          </a:bodyPr>
          <a:lstStyle>
            <a:lvl1pPr indent="-285750" lvl="0" marL="457200">
              <a:lnSpc>
                <a:spcPct val="100000"/>
              </a:lnSpc>
              <a:spcBef>
                <a:spcPts val="0"/>
              </a:spcBef>
              <a:spcAft>
                <a:spcPts val="0"/>
              </a:spcAft>
              <a:buSzPts val="900"/>
              <a:buChar char="●"/>
              <a:defRPr sz="900"/>
            </a:lvl1pPr>
            <a:lvl2pPr indent="-285750" lvl="1" marL="914400">
              <a:lnSpc>
                <a:spcPct val="100000"/>
              </a:lnSpc>
              <a:spcBef>
                <a:spcPts val="1000"/>
              </a:spcBef>
              <a:spcAft>
                <a:spcPts val="0"/>
              </a:spcAft>
              <a:buSzPts val="900"/>
              <a:buChar char="○"/>
              <a:defRPr sz="900"/>
            </a:lvl2pPr>
            <a:lvl3pPr indent="-285750" lvl="2" marL="1371600">
              <a:lnSpc>
                <a:spcPct val="100000"/>
              </a:lnSpc>
              <a:spcBef>
                <a:spcPts val="1000"/>
              </a:spcBef>
              <a:spcAft>
                <a:spcPts val="0"/>
              </a:spcAft>
              <a:buSzPts val="900"/>
              <a:buChar char="■"/>
              <a:defRPr sz="900"/>
            </a:lvl3pPr>
            <a:lvl4pPr indent="-285750" lvl="3" marL="1828800">
              <a:lnSpc>
                <a:spcPct val="100000"/>
              </a:lnSpc>
              <a:spcBef>
                <a:spcPts val="1000"/>
              </a:spcBef>
              <a:spcAft>
                <a:spcPts val="0"/>
              </a:spcAft>
              <a:buSzPts val="900"/>
              <a:buChar char="●"/>
              <a:defRPr sz="900"/>
            </a:lvl4pPr>
            <a:lvl5pPr indent="-285750" lvl="4" marL="2286000">
              <a:lnSpc>
                <a:spcPct val="100000"/>
              </a:lnSpc>
              <a:spcBef>
                <a:spcPts val="1000"/>
              </a:spcBef>
              <a:spcAft>
                <a:spcPts val="0"/>
              </a:spcAft>
              <a:buSzPts val="900"/>
              <a:buChar char="○"/>
              <a:defRPr sz="900"/>
            </a:lvl5pPr>
            <a:lvl6pPr indent="-285750" lvl="5" marL="2743200">
              <a:lnSpc>
                <a:spcPct val="100000"/>
              </a:lnSpc>
              <a:spcBef>
                <a:spcPts val="1000"/>
              </a:spcBef>
              <a:spcAft>
                <a:spcPts val="0"/>
              </a:spcAft>
              <a:buSzPts val="900"/>
              <a:buChar char="■"/>
              <a:defRPr sz="900"/>
            </a:lvl6pPr>
            <a:lvl7pPr indent="-285750" lvl="6" marL="3200400">
              <a:lnSpc>
                <a:spcPct val="100000"/>
              </a:lnSpc>
              <a:spcBef>
                <a:spcPts val="1000"/>
              </a:spcBef>
              <a:spcAft>
                <a:spcPts val="0"/>
              </a:spcAft>
              <a:buSzPts val="900"/>
              <a:buChar char="●"/>
              <a:defRPr sz="900"/>
            </a:lvl7pPr>
            <a:lvl8pPr indent="-285750" lvl="7" marL="3657600">
              <a:lnSpc>
                <a:spcPct val="100000"/>
              </a:lnSpc>
              <a:spcBef>
                <a:spcPts val="1000"/>
              </a:spcBef>
              <a:spcAft>
                <a:spcPts val="0"/>
              </a:spcAft>
              <a:buSzPts val="900"/>
              <a:buChar char="○"/>
              <a:defRPr sz="900"/>
            </a:lvl8pPr>
            <a:lvl9pPr indent="-285750" lvl="8" marL="4114800">
              <a:lnSpc>
                <a:spcPct val="100000"/>
              </a:lnSpc>
              <a:spcBef>
                <a:spcPts val="1000"/>
              </a:spcBef>
              <a:spcAft>
                <a:spcPts val="1000"/>
              </a:spcAft>
              <a:buSzPts val="900"/>
              <a:buChar char="■"/>
              <a:defRPr sz="900"/>
            </a:lvl9pPr>
          </a:lstStyle>
          <a:p/>
        </p:txBody>
      </p:sp>
      <p:sp>
        <p:nvSpPr>
          <p:cNvPr id="609" name="Google Shape;609;p59"/>
          <p:cNvSpPr txBox="1"/>
          <p:nvPr>
            <p:ph idx="7" type="body"/>
          </p:nvPr>
        </p:nvSpPr>
        <p:spPr>
          <a:xfrm>
            <a:off x="2028213" y="3263085"/>
            <a:ext cx="1508700" cy="827100"/>
          </a:xfrm>
          <a:prstGeom prst="rect">
            <a:avLst/>
          </a:prstGeom>
        </p:spPr>
        <p:txBody>
          <a:bodyPr anchorCtr="0" anchor="t" bIns="0" lIns="0" spcFirstLastPara="1" rIns="91425" wrap="square" tIns="0">
            <a:noAutofit/>
          </a:bodyPr>
          <a:lstStyle>
            <a:lvl1pPr indent="-285750" lvl="0" marL="457200">
              <a:lnSpc>
                <a:spcPct val="100000"/>
              </a:lnSpc>
              <a:spcBef>
                <a:spcPts val="0"/>
              </a:spcBef>
              <a:spcAft>
                <a:spcPts val="0"/>
              </a:spcAft>
              <a:buSzPts val="900"/>
              <a:buChar char="●"/>
              <a:defRPr sz="900"/>
            </a:lvl1pPr>
            <a:lvl2pPr indent="-285750" lvl="1" marL="914400">
              <a:lnSpc>
                <a:spcPct val="100000"/>
              </a:lnSpc>
              <a:spcBef>
                <a:spcPts val="1000"/>
              </a:spcBef>
              <a:spcAft>
                <a:spcPts val="0"/>
              </a:spcAft>
              <a:buSzPts val="900"/>
              <a:buChar char="○"/>
              <a:defRPr sz="900"/>
            </a:lvl2pPr>
            <a:lvl3pPr indent="-285750" lvl="2" marL="1371600">
              <a:lnSpc>
                <a:spcPct val="100000"/>
              </a:lnSpc>
              <a:spcBef>
                <a:spcPts val="1000"/>
              </a:spcBef>
              <a:spcAft>
                <a:spcPts val="0"/>
              </a:spcAft>
              <a:buSzPts val="900"/>
              <a:buChar char="■"/>
              <a:defRPr sz="900"/>
            </a:lvl3pPr>
            <a:lvl4pPr indent="-285750" lvl="3" marL="1828800">
              <a:lnSpc>
                <a:spcPct val="100000"/>
              </a:lnSpc>
              <a:spcBef>
                <a:spcPts val="1000"/>
              </a:spcBef>
              <a:spcAft>
                <a:spcPts val="0"/>
              </a:spcAft>
              <a:buSzPts val="900"/>
              <a:buChar char="●"/>
              <a:defRPr sz="900"/>
            </a:lvl4pPr>
            <a:lvl5pPr indent="-285750" lvl="4" marL="2286000">
              <a:lnSpc>
                <a:spcPct val="100000"/>
              </a:lnSpc>
              <a:spcBef>
                <a:spcPts val="1000"/>
              </a:spcBef>
              <a:spcAft>
                <a:spcPts val="0"/>
              </a:spcAft>
              <a:buSzPts val="900"/>
              <a:buChar char="○"/>
              <a:defRPr sz="900"/>
            </a:lvl5pPr>
            <a:lvl6pPr indent="-285750" lvl="5" marL="2743200">
              <a:lnSpc>
                <a:spcPct val="100000"/>
              </a:lnSpc>
              <a:spcBef>
                <a:spcPts val="1000"/>
              </a:spcBef>
              <a:spcAft>
                <a:spcPts val="0"/>
              </a:spcAft>
              <a:buSzPts val="900"/>
              <a:buChar char="■"/>
              <a:defRPr sz="900"/>
            </a:lvl6pPr>
            <a:lvl7pPr indent="-285750" lvl="6" marL="3200400">
              <a:lnSpc>
                <a:spcPct val="100000"/>
              </a:lnSpc>
              <a:spcBef>
                <a:spcPts val="1000"/>
              </a:spcBef>
              <a:spcAft>
                <a:spcPts val="0"/>
              </a:spcAft>
              <a:buSzPts val="900"/>
              <a:buChar char="●"/>
              <a:defRPr sz="900"/>
            </a:lvl7pPr>
            <a:lvl8pPr indent="-285750" lvl="7" marL="3657600">
              <a:lnSpc>
                <a:spcPct val="100000"/>
              </a:lnSpc>
              <a:spcBef>
                <a:spcPts val="1000"/>
              </a:spcBef>
              <a:spcAft>
                <a:spcPts val="0"/>
              </a:spcAft>
              <a:buSzPts val="900"/>
              <a:buChar char="○"/>
              <a:defRPr sz="900"/>
            </a:lvl8pPr>
            <a:lvl9pPr indent="-285750" lvl="8" marL="4114800">
              <a:lnSpc>
                <a:spcPct val="100000"/>
              </a:lnSpc>
              <a:spcBef>
                <a:spcPts val="1000"/>
              </a:spcBef>
              <a:spcAft>
                <a:spcPts val="1000"/>
              </a:spcAft>
              <a:buSzPts val="900"/>
              <a:buChar char="■"/>
              <a:defRPr sz="900"/>
            </a:lvl9pPr>
          </a:lstStyle>
          <a:p/>
        </p:txBody>
      </p:sp>
      <p:sp>
        <p:nvSpPr>
          <p:cNvPr id="610" name="Google Shape;610;p59"/>
          <p:cNvSpPr txBox="1"/>
          <p:nvPr>
            <p:ph idx="8" type="body"/>
          </p:nvPr>
        </p:nvSpPr>
        <p:spPr>
          <a:xfrm>
            <a:off x="3785175" y="3263085"/>
            <a:ext cx="1508700" cy="827100"/>
          </a:xfrm>
          <a:prstGeom prst="rect">
            <a:avLst/>
          </a:prstGeom>
        </p:spPr>
        <p:txBody>
          <a:bodyPr anchorCtr="0" anchor="t" bIns="0" lIns="0" spcFirstLastPara="1" rIns="91425" wrap="square" tIns="0">
            <a:noAutofit/>
          </a:bodyPr>
          <a:lstStyle>
            <a:lvl1pPr indent="-285750" lvl="0" marL="457200">
              <a:lnSpc>
                <a:spcPct val="100000"/>
              </a:lnSpc>
              <a:spcBef>
                <a:spcPts val="0"/>
              </a:spcBef>
              <a:spcAft>
                <a:spcPts val="0"/>
              </a:spcAft>
              <a:buSzPts val="900"/>
              <a:buChar char="●"/>
              <a:defRPr sz="900"/>
            </a:lvl1pPr>
            <a:lvl2pPr indent="-285750" lvl="1" marL="914400">
              <a:lnSpc>
                <a:spcPct val="100000"/>
              </a:lnSpc>
              <a:spcBef>
                <a:spcPts val="1000"/>
              </a:spcBef>
              <a:spcAft>
                <a:spcPts val="0"/>
              </a:spcAft>
              <a:buSzPts val="900"/>
              <a:buChar char="○"/>
              <a:defRPr sz="900"/>
            </a:lvl2pPr>
            <a:lvl3pPr indent="-285750" lvl="2" marL="1371600">
              <a:lnSpc>
                <a:spcPct val="100000"/>
              </a:lnSpc>
              <a:spcBef>
                <a:spcPts val="1000"/>
              </a:spcBef>
              <a:spcAft>
                <a:spcPts val="0"/>
              </a:spcAft>
              <a:buSzPts val="900"/>
              <a:buChar char="■"/>
              <a:defRPr sz="900"/>
            </a:lvl3pPr>
            <a:lvl4pPr indent="-285750" lvl="3" marL="1828800">
              <a:lnSpc>
                <a:spcPct val="100000"/>
              </a:lnSpc>
              <a:spcBef>
                <a:spcPts val="1000"/>
              </a:spcBef>
              <a:spcAft>
                <a:spcPts val="0"/>
              </a:spcAft>
              <a:buSzPts val="900"/>
              <a:buChar char="●"/>
              <a:defRPr sz="900"/>
            </a:lvl4pPr>
            <a:lvl5pPr indent="-285750" lvl="4" marL="2286000">
              <a:lnSpc>
                <a:spcPct val="100000"/>
              </a:lnSpc>
              <a:spcBef>
                <a:spcPts val="1000"/>
              </a:spcBef>
              <a:spcAft>
                <a:spcPts val="0"/>
              </a:spcAft>
              <a:buSzPts val="900"/>
              <a:buChar char="○"/>
              <a:defRPr sz="900"/>
            </a:lvl5pPr>
            <a:lvl6pPr indent="-285750" lvl="5" marL="2743200">
              <a:lnSpc>
                <a:spcPct val="100000"/>
              </a:lnSpc>
              <a:spcBef>
                <a:spcPts val="1000"/>
              </a:spcBef>
              <a:spcAft>
                <a:spcPts val="0"/>
              </a:spcAft>
              <a:buSzPts val="900"/>
              <a:buChar char="■"/>
              <a:defRPr sz="900"/>
            </a:lvl6pPr>
            <a:lvl7pPr indent="-285750" lvl="6" marL="3200400">
              <a:lnSpc>
                <a:spcPct val="100000"/>
              </a:lnSpc>
              <a:spcBef>
                <a:spcPts val="1000"/>
              </a:spcBef>
              <a:spcAft>
                <a:spcPts val="0"/>
              </a:spcAft>
              <a:buSzPts val="900"/>
              <a:buChar char="●"/>
              <a:defRPr sz="900"/>
            </a:lvl7pPr>
            <a:lvl8pPr indent="-285750" lvl="7" marL="3657600">
              <a:lnSpc>
                <a:spcPct val="100000"/>
              </a:lnSpc>
              <a:spcBef>
                <a:spcPts val="1000"/>
              </a:spcBef>
              <a:spcAft>
                <a:spcPts val="0"/>
              </a:spcAft>
              <a:buSzPts val="900"/>
              <a:buChar char="○"/>
              <a:defRPr sz="900"/>
            </a:lvl8pPr>
            <a:lvl9pPr indent="-285750" lvl="8" marL="4114800">
              <a:lnSpc>
                <a:spcPct val="100000"/>
              </a:lnSpc>
              <a:spcBef>
                <a:spcPts val="1000"/>
              </a:spcBef>
              <a:spcAft>
                <a:spcPts val="1000"/>
              </a:spcAft>
              <a:buSzPts val="900"/>
              <a:buChar char="■"/>
              <a:defRPr sz="900"/>
            </a:lvl9pPr>
          </a:lstStyle>
          <a:p/>
        </p:txBody>
      </p:sp>
      <p:sp>
        <p:nvSpPr>
          <p:cNvPr id="611" name="Google Shape;611;p59"/>
          <p:cNvSpPr txBox="1"/>
          <p:nvPr>
            <p:ph idx="9" type="body"/>
          </p:nvPr>
        </p:nvSpPr>
        <p:spPr>
          <a:xfrm>
            <a:off x="5542138" y="3263085"/>
            <a:ext cx="1508700" cy="827100"/>
          </a:xfrm>
          <a:prstGeom prst="rect">
            <a:avLst/>
          </a:prstGeom>
        </p:spPr>
        <p:txBody>
          <a:bodyPr anchorCtr="0" anchor="t" bIns="0" lIns="0" spcFirstLastPara="1" rIns="91425" wrap="square" tIns="0">
            <a:noAutofit/>
          </a:bodyPr>
          <a:lstStyle>
            <a:lvl1pPr indent="-285750" lvl="0" marL="457200">
              <a:lnSpc>
                <a:spcPct val="100000"/>
              </a:lnSpc>
              <a:spcBef>
                <a:spcPts val="0"/>
              </a:spcBef>
              <a:spcAft>
                <a:spcPts val="0"/>
              </a:spcAft>
              <a:buSzPts val="900"/>
              <a:buChar char="●"/>
              <a:defRPr sz="900"/>
            </a:lvl1pPr>
            <a:lvl2pPr indent="-285750" lvl="1" marL="914400">
              <a:lnSpc>
                <a:spcPct val="100000"/>
              </a:lnSpc>
              <a:spcBef>
                <a:spcPts val="1000"/>
              </a:spcBef>
              <a:spcAft>
                <a:spcPts val="0"/>
              </a:spcAft>
              <a:buSzPts val="900"/>
              <a:buChar char="○"/>
              <a:defRPr sz="900"/>
            </a:lvl2pPr>
            <a:lvl3pPr indent="-285750" lvl="2" marL="1371600">
              <a:lnSpc>
                <a:spcPct val="100000"/>
              </a:lnSpc>
              <a:spcBef>
                <a:spcPts val="1000"/>
              </a:spcBef>
              <a:spcAft>
                <a:spcPts val="0"/>
              </a:spcAft>
              <a:buSzPts val="900"/>
              <a:buChar char="■"/>
              <a:defRPr sz="900"/>
            </a:lvl3pPr>
            <a:lvl4pPr indent="-285750" lvl="3" marL="1828800">
              <a:lnSpc>
                <a:spcPct val="100000"/>
              </a:lnSpc>
              <a:spcBef>
                <a:spcPts val="1000"/>
              </a:spcBef>
              <a:spcAft>
                <a:spcPts val="0"/>
              </a:spcAft>
              <a:buSzPts val="900"/>
              <a:buChar char="●"/>
              <a:defRPr sz="900"/>
            </a:lvl4pPr>
            <a:lvl5pPr indent="-285750" lvl="4" marL="2286000">
              <a:lnSpc>
                <a:spcPct val="100000"/>
              </a:lnSpc>
              <a:spcBef>
                <a:spcPts val="1000"/>
              </a:spcBef>
              <a:spcAft>
                <a:spcPts val="0"/>
              </a:spcAft>
              <a:buSzPts val="900"/>
              <a:buChar char="○"/>
              <a:defRPr sz="900"/>
            </a:lvl5pPr>
            <a:lvl6pPr indent="-285750" lvl="5" marL="2743200">
              <a:lnSpc>
                <a:spcPct val="100000"/>
              </a:lnSpc>
              <a:spcBef>
                <a:spcPts val="1000"/>
              </a:spcBef>
              <a:spcAft>
                <a:spcPts val="0"/>
              </a:spcAft>
              <a:buSzPts val="900"/>
              <a:buChar char="■"/>
              <a:defRPr sz="900"/>
            </a:lvl6pPr>
            <a:lvl7pPr indent="-285750" lvl="6" marL="3200400">
              <a:lnSpc>
                <a:spcPct val="100000"/>
              </a:lnSpc>
              <a:spcBef>
                <a:spcPts val="1000"/>
              </a:spcBef>
              <a:spcAft>
                <a:spcPts val="0"/>
              </a:spcAft>
              <a:buSzPts val="900"/>
              <a:buChar char="●"/>
              <a:defRPr sz="900"/>
            </a:lvl7pPr>
            <a:lvl8pPr indent="-285750" lvl="7" marL="3657600">
              <a:lnSpc>
                <a:spcPct val="100000"/>
              </a:lnSpc>
              <a:spcBef>
                <a:spcPts val="1000"/>
              </a:spcBef>
              <a:spcAft>
                <a:spcPts val="0"/>
              </a:spcAft>
              <a:buSzPts val="900"/>
              <a:buChar char="○"/>
              <a:defRPr sz="900"/>
            </a:lvl8pPr>
            <a:lvl9pPr indent="-285750" lvl="8" marL="4114800">
              <a:lnSpc>
                <a:spcPct val="100000"/>
              </a:lnSpc>
              <a:spcBef>
                <a:spcPts val="1000"/>
              </a:spcBef>
              <a:spcAft>
                <a:spcPts val="1000"/>
              </a:spcAft>
              <a:buSzPts val="900"/>
              <a:buChar char="■"/>
              <a:defRPr sz="900"/>
            </a:lvl9pPr>
          </a:lstStyle>
          <a:p/>
        </p:txBody>
      </p:sp>
      <p:sp>
        <p:nvSpPr>
          <p:cNvPr id="612" name="Google Shape;612;p59"/>
          <p:cNvSpPr txBox="1"/>
          <p:nvPr>
            <p:ph idx="13" type="body"/>
          </p:nvPr>
        </p:nvSpPr>
        <p:spPr>
          <a:xfrm>
            <a:off x="7299100" y="3263085"/>
            <a:ext cx="1508700" cy="827100"/>
          </a:xfrm>
          <a:prstGeom prst="rect">
            <a:avLst/>
          </a:prstGeom>
        </p:spPr>
        <p:txBody>
          <a:bodyPr anchorCtr="0" anchor="t" bIns="0" lIns="0" spcFirstLastPara="1" rIns="91425" wrap="square" tIns="0">
            <a:noAutofit/>
          </a:bodyPr>
          <a:lstStyle>
            <a:lvl1pPr indent="-285750" lvl="0" marL="457200">
              <a:lnSpc>
                <a:spcPct val="100000"/>
              </a:lnSpc>
              <a:spcBef>
                <a:spcPts val="0"/>
              </a:spcBef>
              <a:spcAft>
                <a:spcPts val="0"/>
              </a:spcAft>
              <a:buSzPts val="900"/>
              <a:buChar char="●"/>
              <a:defRPr sz="900"/>
            </a:lvl1pPr>
            <a:lvl2pPr indent="-285750" lvl="1" marL="914400">
              <a:lnSpc>
                <a:spcPct val="100000"/>
              </a:lnSpc>
              <a:spcBef>
                <a:spcPts val="1000"/>
              </a:spcBef>
              <a:spcAft>
                <a:spcPts val="0"/>
              </a:spcAft>
              <a:buSzPts val="900"/>
              <a:buChar char="○"/>
              <a:defRPr sz="900"/>
            </a:lvl2pPr>
            <a:lvl3pPr indent="-285750" lvl="2" marL="1371600">
              <a:lnSpc>
                <a:spcPct val="100000"/>
              </a:lnSpc>
              <a:spcBef>
                <a:spcPts val="1000"/>
              </a:spcBef>
              <a:spcAft>
                <a:spcPts val="0"/>
              </a:spcAft>
              <a:buSzPts val="900"/>
              <a:buChar char="■"/>
              <a:defRPr sz="900"/>
            </a:lvl3pPr>
            <a:lvl4pPr indent="-285750" lvl="3" marL="1828800">
              <a:lnSpc>
                <a:spcPct val="100000"/>
              </a:lnSpc>
              <a:spcBef>
                <a:spcPts val="1000"/>
              </a:spcBef>
              <a:spcAft>
                <a:spcPts val="0"/>
              </a:spcAft>
              <a:buSzPts val="900"/>
              <a:buChar char="●"/>
              <a:defRPr sz="900"/>
            </a:lvl4pPr>
            <a:lvl5pPr indent="-285750" lvl="4" marL="2286000">
              <a:lnSpc>
                <a:spcPct val="100000"/>
              </a:lnSpc>
              <a:spcBef>
                <a:spcPts val="1000"/>
              </a:spcBef>
              <a:spcAft>
                <a:spcPts val="0"/>
              </a:spcAft>
              <a:buSzPts val="900"/>
              <a:buChar char="○"/>
              <a:defRPr sz="900"/>
            </a:lvl5pPr>
            <a:lvl6pPr indent="-285750" lvl="5" marL="2743200">
              <a:lnSpc>
                <a:spcPct val="100000"/>
              </a:lnSpc>
              <a:spcBef>
                <a:spcPts val="1000"/>
              </a:spcBef>
              <a:spcAft>
                <a:spcPts val="0"/>
              </a:spcAft>
              <a:buSzPts val="900"/>
              <a:buChar char="■"/>
              <a:defRPr sz="900"/>
            </a:lvl6pPr>
            <a:lvl7pPr indent="-285750" lvl="6" marL="3200400">
              <a:lnSpc>
                <a:spcPct val="100000"/>
              </a:lnSpc>
              <a:spcBef>
                <a:spcPts val="1000"/>
              </a:spcBef>
              <a:spcAft>
                <a:spcPts val="0"/>
              </a:spcAft>
              <a:buSzPts val="900"/>
              <a:buChar char="●"/>
              <a:defRPr sz="900"/>
            </a:lvl7pPr>
            <a:lvl8pPr indent="-285750" lvl="7" marL="3657600">
              <a:lnSpc>
                <a:spcPct val="100000"/>
              </a:lnSpc>
              <a:spcBef>
                <a:spcPts val="1000"/>
              </a:spcBef>
              <a:spcAft>
                <a:spcPts val="0"/>
              </a:spcAft>
              <a:buSzPts val="900"/>
              <a:buChar char="○"/>
              <a:defRPr sz="900"/>
            </a:lvl8pPr>
            <a:lvl9pPr indent="-285750" lvl="8" marL="4114800">
              <a:lnSpc>
                <a:spcPct val="100000"/>
              </a:lnSpc>
              <a:spcBef>
                <a:spcPts val="1000"/>
              </a:spcBef>
              <a:spcAft>
                <a:spcPts val="1000"/>
              </a:spcAft>
              <a:buSzPts val="900"/>
              <a:buChar char="■"/>
              <a:defRPr sz="900"/>
            </a:lvl9pPr>
          </a:lstStyle>
          <a:p/>
        </p:txBody>
      </p:sp>
      <p:sp>
        <p:nvSpPr>
          <p:cNvPr id="613" name="Google Shape;613;p59"/>
          <p:cNvSpPr txBox="1"/>
          <p:nvPr>
            <p:ph idx="14" type="subTitle"/>
          </p:nvPr>
        </p:nvSpPr>
        <p:spPr>
          <a:xfrm>
            <a:off x="271250" y="2737064"/>
            <a:ext cx="1508700" cy="338700"/>
          </a:xfrm>
          <a:prstGeom prst="rect">
            <a:avLst/>
          </a:prstGeom>
        </p:spPr>
        <p:txBody>
          <a:bodyPr anchorCtr="0" anchor="t" bIns="0" lIns="0" spcFirstLastPara="1" rIns="0" wrap="square" tIns="0">
            <a:norm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614" name="Google Shape;614;p59"/>
          <p:cNvSpPr txBox="1"/>
          <p:nvPr>
            <p:ph idx="15" type="subTitle"/>
          </p:nvPr>
        </p:nvSpPr>
        <p:spPr>
          <a:xfrm>
            <a:off x="2030598" y="2737064"/>
            <a:ext cx="1508700" cy="338700"/>
          </a:xfrm>
          <a:prstGeom prst="rect">
            <a:avLst/>
          </a:prstGeom>
        </p:spPr>
        <p:txBody>
          <a:bodyPr anchorCtr="0" anchor="t" bIns="0" lIns="0" spcFirstLastPara="1" rIns="0" wrap="square" tIns="0">
            <a:norm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615" name="Google Shape;615;p59"/>
          <p:cNvSpPr txBox="1"/>
          <p:nvPr>
            <p:ph idx="16" type="subTitle"/>
          </p:nvPr>
        </p:nvSpPr>
        <p:spPr>
          <a:xfrm>
            <a:off x="3795488" y="2737075"/>
            <a:ext cx="1508700" cy="338700"/>
          </a:xfrm>
          <a:prstGeom prst="rect">
            <a:avLst/>
          </a:prstGeom>
        </p:spPr>
        <p:txBody>
          <a:bodyPr anchorCtr="0" anchor="t" bIns="0" lIns="0" spcFirstLastPara="1" rIns="0" wrap="square" tIns="0">
            <a:norm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616" name="Google Shape;616;p59"/>
          <p:cNvSpPr txBox="1"/>
          <p:nvPr>
            <p:ph idx="17" type="subTitle"/>
          </p:nvPr>
        </p:nvSpPr>
        <p:spPr>
          <a:xfrm>
            <a:off x="5556416" y="2737075"/>
            <a:ext cx="1508700" cy="338700"/>
          </a:xfrm>
          <a:prstGeom prst="rect">
            <a:avLst/>
          </a:prstGeom>
        </p:spPr>
        <p:txBody>
          <a:bodyPr anchorCtr="0" anchor="t" bIns="0" lIns="0" spcFirstLastPara="1" rIns="0" wrap="square" tIns="0">
            <a:norm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617" name="Google Shape;617;p59"/>
          <p:cNvSpPr txBox="1"/>
          <p:nvPr>
            <p:ph idx="18" type="subTitle"/>
          </p:nvPr>
        </p:nvSpPr>
        <p:spPr>
          <a:xfrm>
            <a:off x="7318138" y="2737075"/>
            <a:ext cx="1508700" cy="338700"/>
          </a:xfrm>
          <a:prstGeom prst="rect">
            <a:avLst/>
          </a:prstGeom>
        </p:spPr>
        <p:txBody>
          <a:bodyPr anchorCtr="0" anchor="t" bIns="0" lIns="0" spcFirstLastPara="1" rIns="0" wrap="square" tIns="0">
            <a:norm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618" name="Google Shape;618;p59"/>
          <p:cNvSpPr txBox="1"/>
          <p:nvPr>
            <p:ph type="title"/>
          </p:nvPr>
        </p:nvSpPr>
        <p:spPr>
          <a:xfrm>
            <a:off x="283475" y="433737"/>
            <a:ext cx="43824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lt1"/>
              </a:buClr>
              <a:buSzPts val="2400"/>
              <a:buNone/>
              <a:defRPr sz="2400"/>
            </a:lvl1pPr>
            <a:lvl2pPr lvl="1">
              <a:lnSpc>
                <a:spcPct val="90000"/>
              </a:lnSpc>
              <a:spcBef>
                <a:spcPts val="0"/>
              </a:spcBef>
              <a:spcAft>
                <a:spcPts val="0"/>
              </a:spcAft>
              <a:buSzPts val="2400"/>
              <a:buNone/>
              <a:defRPr sz="2400"/>
            </a:lvl2pPr>
            <a:lvl3pPr lvl="2">
              <a:lnSpc>
                <a:spcPct val="90000"/>
              </a:lnSpc>
              <a:spcBef>
                <a:spcPts val="0"/>
              </a:spcBef>
              <a:spcAft>
                <a:spcPts val="0"/>
              </a:spcAft>
              <a:buSzPts val="2400"/>
              <a:buNone/>
              <a:defRPr sz="2400"/>
            </a:lvl3pPr>
            <a:lvl4pPr lvl="3">
              <a:lnSpc>
                <a:spcPct val="90000"/>
              </a:lnSpc>
              <a:spcBef>
                <a:spcPts val="0"/>
              </a:spcBef>
              <a:spcAft>
                <a:spcPts val="0"/>
              </a:spcAft>
              <a:buSzPts val="2400"/>
              <a:buNone/>
              <a:defRPr sz="2400"/>
            </a:lvl4pPr>
            <a:lvl5pPr lvl="4">
              <a:lnSpc>
                <a:spcPct val="90000"/>
              </a:lnSpc>
              <a:spcBef>
                <a:spcPts val="0"/>
              </a:spcBef>
              <a:spcAft>
                <a:spcPts val="0"/>
              </a:spcAft>
              <a:buSzPts val="2400"/>
              <a:buNone/>
              <a:defRPr sz="2400"/>
            </a:lvl5pPr>
            <a:lvl6pPr lvl="5">
              <a:lnSpc>
                <a:spcPct val="90000"/>
              </a:lnSpc>
              <a:spcBef>
                <a:spcPts val="0"/>
              </a:spcBef>
              <a:spcAft>
                <a:spcPts val="0"/>
              </a:spcAft>
              <a:buSzPts val="2400"/>
              <a:buNone/>
              <a:defRPr sz="2400"/>
            </a:lvl6pPr>
            <a:lvl7pPr lvl="6">
              <a:lnSpc>
                <a:spcPct val="90000"/>
              </a:lnSpc>
              <a:spcBef>
                <a:spcPts val="0"/>
              </a:spcBef>
              <a:spcAft>
                <a:spcPts val="0"/>
              </a:spcAft>
              <a:buSzPts val="2400"/>
              <a:buNone/>
              <a:defRPr sz="2400"/>
            </a:lvl7pPr>
            <a:lvl8pPr lvl="7">
              <a:lnSpc>
                <a:spcPct val="90000"/>
              </a:lnSpc>
              <a:spcBef>
                <a:spcPts val="0"/>
              </a:spcBef>
              <a:spcAft>
                <a:spcPts val="0"/>
              </a:spcAft>
              <a:buSzPts val="2400"/>
              <a:buNone/>
              <a:defRPr sz="2400"/>
            </a:lvl8pPr>
            <a:lvl9pPr lvl="8">
              <a:lnSpc>
                <a:spcPct val="90000"/>
              </a:lnSpc>
              <a:spcBef>
                <a:spcPts val="0"/>
              </a:spcBef>
              <a:spcAft>
                <a:spcPts val="0"/>
              </a:spcAft>
              <a:buSzPts val="2400"/>
              <a:buNone/>
              <a:defRPr sz="2400"/>
            </a:lvl9pPr>
          </a:lstStyle>
          <a:p/>
        </p:txBody>
      </p:sp>
      <p:sp>
        <p:nvSpPr>
          <p:cNvPr id="619" name="Google Shape;619;p59"/>
          <p:cNvSpPr txBox="1"/>
          <p:nvPr>
            <p:ph idx="19"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620" name="Google Shape;620;p59"/>
          <p:cNvSpPr txBox="1"/>
          <p:nvPr>
            <p:ph idx="20"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621" name="Google Shape;621;p59"/>
          <p:cNvSpPr txBox="1"/>
          <p:nvPr>
            <p:ph idx="21"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622" name="Google Shape;622;p59"/>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with Shape">
  <p:cSld name="BLANK_1_1_1_1_1_1_1_2">
    <p:spTree>
      <p:nvGrpSpPr>
        <p:cNvPr id="623" name="Shape 623"/>
        <p:cNvGrpSpPr/>
        <p:nvPr/>
      </p:nvGrpSpPr>
      <p:grpSpPr>
        <a:xfrm>
          <a:off x="0" y="0"/>
          <a:ext cx="0" cy="0"/>
          <a:chOff x="0" y="0"/>
          <a:chExt cx="0" cy="0"/>
        </a:xfrm>
      </p:grpSpPr>
      <p:sp>
        <p:nvSpPr>
          <p:cNvPr id="624" name="Google Shape;624;p60"/>
          <p:cNvSpPr/>
          <p:nvPr/>
        </p:nvSpPr>
        <p:spPr>
          <a:xfrm>
            <a:off x="0" y="3859125"/>
            <a:ext cx="2004300" cy="128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625" name="Google Shape;625;p60"/>
          <p:cNvSpPr/>
          <p:nvPr/>
        </p:nvSpPr>
        <p:spPr>
          <a:xfrm flipH="1" rot="10800000">
            <a:off x="6571675" y="3851200"/>
            <a:ext cx="1270800" cy="1282800"/>
          </a:xfrm>
          <a:prstGeom prst="pie">
            <a:avLst>
              <a:gd fmla="val 16192689" name="adj1"/>
              <a:gd fmla="val 5408708"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626" name="Google Shape;626;p60"/>
          <p:cNvSpPr/>
          <p:nvPr/>
        </p:nvSpPr>
        <p:spPr>
          <a:xfrm flipH="1" rot="10800000">
            <a:off x="7217867" y="3851200"/>
            <a:ext cx="1282500" cy="1282800"/>
          </a:xfrm>
          <a:prstGeom prst="pie">
            <a:avLst>
              <a:gd fmla="val 16192689" name="adj1"/>
              <a:gd fmla="val 5408708"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627" name="Google Shape;627;p60"/>
          <p:cNvSpPr/>
          <p:nvPr/>
        </p:nvSpPr>
        <p:spPr>
          <a:xfrm rot="5400000">
            <a:off x="3193350" y="-1811400"/>
            <a:ext cx="2757600" cy="8574300"/>
          </a:xfrm>
          <a:prstGeom prst="round2DiagRect">
            <a:avLst>
              <a:gd fmla="val 50000" name="adj1"/>
              <a:gd fmla="val 0" name="adj2"/>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Poppins"/>
              <a:ea typeface="Poppins"/>
              <a:cs typeface="Poppins"/>
              <a:sym typeface="Poppins"/>
            </a:endParaRPr>
          </a:p>
        </p:txBody>
      </p:sp>
      <p:sp>
        <p:nvSpPr>
          <p:cNvPr id="628" name="Google Shape;628;p60"/>
          <p:cNvSpPr txBox="1"/>
          <p:nvPr>
            <p:ph type="title"/>
          </p:nvPr>
        </p:nvSpPr>
        <p:spPr>
          <a:xfrm>
            <a:off x="283475" y="1096954"/>
            <a:ext cx="8575800" cy="2757600"/>
          </a:xfrm>
          <a:prstGeom prst="rect">
            <a:avLst/>
          </a:prstGeom>
        </p:spPr>
        <p:txBody>
          <a:bodyPr anchorCtr="0" anchor="ctr" bIns="0" lIns="0" spcFirstLastPara="1" rIns="91425" wrap="square" tIns="0">
            <a:noAutofit/>
          </a:bodyPr>
          <a:lstStyle>
            <a:lvl1pPr lvl="0" algn="ctr">
              <a:lnSpc>
                <a:spcPct val="90000"/>
              </a:lnSpc>
              <a:spcBef>
                <a:spcPts val="0"/>
              </a:spcBef>
              <a:spcAft>
                <a:spcPts val="0"/>
              </a:spcAft>
              <a:buClr>
                <a:schemeClr val="lt1"/>
              </a:buClr>
              <a:buSzPts val="4000"/>
              <a:buNone/>
              <a:defRPr/>
            </a:lvl1pPr>
            <a:lvl2pPr lvl="1" algn="ctr">
              <a:spcBef>
                <a:spcPts val="0"/>
              </a:spcBef>
              <a:spcAft>
                <a:spcPts val="0"/>
              </a:spcAft>
              <a:buSzPts val="4000"/>
              <a:buNone/>
              <a:defRPr/>
            </a:lvl2pPr>
            <a:lvl3pPr lvl="2" algn="ctr">
              <a:spcBef>
                <a:spcPts val="0"/>
              </a:spcBef>
              <a:spcAft>
                <a:spcPts val="0"/>
              </a:spcAft>
              <a:buSzPts val="4000"/>
              <a:buNone/>
              <a:defRPr/>
            </a:lvl3pPr>
            <a:lvl4pPr lvl="3" algn="ctr">
              <a:spcBef>
                <a:spcPts val="0"/>
              </a:spcBef>
              <a:spcAft>
                <a:spcPts val="0"/>
              </a:spcAft>
              <a:buSzPts val="4000"/>
              <a:buNone/>
              <a:defRPr/>
            </a:lvl4pPr>
            <a:lvl5pPr lvl="4" algn="ctr">
              <a:spcBef>
                <a:spcPts val="0"/>
              </a:spcBef>
              <a:spcAft>
                <a:spcPts val="0"/>
              </a:spcAft>
              <a:buSzPts val="4000"/>
              <a:buNone/>
              <a:defRPr/>
            </a:lvl5pPr>
            <a:lvl6pPr lvl="5" algn="ctr">
              <a:spcBef>
                <a:spcPts val="0"/>
              </a:spcBef>
              <a:spcAft>
                <a:spcPts val="0"/>
              </a:spcAft>
              <a:buSzPts val="4000"/>
              <a:buNone/>
              <a:defRPr/>
            </a:lvl6pPr>
            <a:lvl7pPr lvl="6" algn="ctr">
              <a:spcBef>
                <a:spcPts val="0"/>
              </a:spcBef>
              <a:spcAft>
                <a:spcPts val="0"/>
              </a:spcAft>
              <a:buSzPts val="4000"/>
              <a:buNone/>
              <a:defRPr/>
            </a:lvl7pPr>
            <a:lvl8pPr lvl="7" algn="ctr">
              <a:spcBef>
                <a:spcPts val="0"/>
              </a:spcBef>
              <a:spcAft>
                <a:spcPts val="0"/>
              </a:spcAft>
              <a:buSzPts val="4000"/>
              <a:buNone/>
              <a:defRPr/>
            </a:lvl8pPr>
            <a:lvl9pPr lvl="8" algn="ctr">
              <a:spcBef>
                <a:spcPts val="0"/>
              </a:spcBef>
              <a:spcAft>
                <a:spcPts val="0"/>
              </a:spcAft>
              <a:buSzPts val="4000"/>
              <a:buNone/>
              <a:defRPr/>
            </a:lvl9pPr>
          </a:lstStyle>
          <a:p/>
        </p:txBody>
      </p:sp>
      <p:sp>
        <p:nvSpPr>
          <p:cNvPr id="629" name="Google Shape;629;p60"/>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630" name="Google Shape;630;p60"/>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631" name="Google Shape;631;p60"/>
          <p:cNvSpPr txBox="1"/>
          <p:nvPr>
            <p:ph idx="3"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632" name="Google Shape;632;p60"/>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 Alt 1">
  <p:cSld name="BLANK_1_1_1_1_1_1_1_1">
    <p:spTree>
      <p:nvGrpSpPr>
        <p:cNvPr id="633" name="Shape 633"/>
        <p:cNvGrpSpPr/>
        <p:nvPr/>
      </p:nvGrpSpPr>
      <p:grpSpPr>
        <a:xfrm>
          <a:off x="0" y="0"/>
          <a:ext cx="0" cy="0"/>
          <a:chOff x="0" y="0"/>
          <a:chExt cx="0" cy="0"/>
        </a:xfrm>
      </p:grpSpPr>
      <p:sp>
        <p:nvSpPr>
          <p:cNvPr id="634" name="Google Shape;634;p61"/>
          <p:cNvSpPr txBox="1"/>
          <p:nvPr>
            <p:ph idx="1" type="subTitle"/>
          </p:nvPr>
        </p:nvSpPr>
        <p:spPr>
          <a:xfrm>
            <a:off x="284700" y="2574275"/>
            <a:ext cx="4287300" cy="408900"/>
          </a:xfrm>
          <a:prstGeom prst="rect">
            <a:avLst/>
          </a:prstGeom>
        </p:spPr>
        <p:txBody>
          <a:bodyPr anchorCtr="0" anchor="t" bIns="91425" lIns="0" spcFirstLastPara="1" rIns="91425" wrap="square" tIns="91425">
            <a:normAutofit/>
          </a:bodyPr>
          <a:lstStyle>
            <a:lvl1pPr lvl="0">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1pPr>
            <a:lvl2pPr lvl="1">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2pPr>
            <a:lvl3pPr lvl="2">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3pPr>
            <a:lvl4pPr lvl="3">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4pPr>
            <a:lvl5pPr lvl="4">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5pPr>
            <a:lvl6pPr lvl="5">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6pPr>
            <a:lvl7pPr lvl="6">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7pPr>
            <a:lvl8pPr lvl="7">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8pPr>
            <a:lvl9pPr lvl="8">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9pPr>
          </a:lstStyle>
          <a:p/>
        </p:txBody>
      </p:sp>
      <p:sp>
        <p:nvSpPr>
          <p:cNvPr id="635" name="Google Shape;635;p61"/>
          <p:cNvSpPr/>
          <p:nvPr/>
        </p:nvSpPr>
        <p:spPr>
          <a:xfrm flipH="1" rot="5400000">
            <a:off x="6571675" y="2571675"/>
            <a:ext cx="5143500" cy="5143500"/>
          </a:xfrm>
          <a:prstGeom prst="pie">
            <a:avLst>
              <a:gd fmla="val 21589913" name="adj1"/>
              <a:gd fmla="val 540870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solidFill>
                <a:schemeClr val="dk1"/>
              </a:solidFill>
              <a:latin typeface="Urbanist"/>
              <a:ea typeface="Urbanist"/>
              <a:cs typeface="Urbanist"/>
              <a:sym typeface="Urbanist"/>
            </a:endParaRPr>
          </a:p>
        </p:txBody>
      </p:sp>
      <p:sp>
        <p:nvSpPr>
          <p:cNvPr id="636" name="Google Shape;636;p61"/>
          <p:cNvSpPr/>
          <p:nvPr/>
        </p:nvSpPr>
        <p:spPr>
          <a:xfrm flipH="1" rot="5400000">
            <a:off x="6571675" y="-8"/>
            <a:ext cx="5143500" cy="5143500"/>
          </a:xfrm>
          <a:prstGeom prst="pie">
            <a:avLst>
              <a:gd fmla="val 0" name="adj1"/>
              <a:gd fmla="val 540870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solidFill>
                <a:schemeClr val="dk1"/>
              </a:solidFill>
              <a:latin typeface="Urbanist"/>
              <a:ea typeface="Urbanist"/>
              <a:cs typeface="Urbanist"/>
              <a:sym typeface="Urbanist"/>
            </a:endParaRPr>
          </a:p>
        </p:txBody>
      </p:sp>
      <p:sp>
        <p:nvSpPr>
          <p:cNvPr id="637" name="Google Shape;637;p61"/>
          <p:cNvSpPr txBox="1"/>
          <p:nvPr>
            <p:ph type="title"/>
          </p:nvPr>
        </p:nvSpPr>
        <p:spPr>
          <a:xfrm>
            <a:off x="284700" y="474750"/>
            <a:ext cx="5622600" cy="17943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a:lvl1pPr>
            <a:lvl2pPr lvl="1">
              <a:lnSpc>
                <a:spcPct val="115000"/>
              </a:lnSpc>
              <a:spcBef>
                <a:spcPts val="0"/>
              </a:spcBef>
              <a:spcAft>
                <a:spcPts val="0"/>
              </a:spcAft>
              <a:buNone/>
              <a:defRPr sz="4800"/>
            </a:lvl2pPr>
            <a:lvl3pPr lvl="2">
              <a:lnSpc>
                <a:spcPct val="115000"/>
              </a:lnSpc>
              <a:spcBef>
                <a:spcPts val="0"/>
              </a:spcBef>
              <a:spcAft>
                <a:spcPts val="0"/>
              </a:spcAft>
              <a:buNone/>
              <a:defRPr sz="4800"/>
            </a:lvl3pPr>
            <a:lvl4pPr lvl="3">
              <a:lnSpc>
                <a:spcPct val="115000"/>
              </a:lnSpc>
              <a:spcBef>
                <a:spcPts val="0"/>
              </a:spcBef>
              <a:spcAft>
                <a:spcPts val="0"/>
              </a:spcAft>
              <a:buNone/>
              <a:defRPr sz="4800"/>
            </a:lvl4pPr>
            <a:lvl5pPr lvl="4">
              <a:lnSpc>
                <a:spcPct val="115000"/>
              </a:lnSpc>
              <a:spcBef>
                <a:spcPts val="0"/>
              </a:spcBef>
              <a:spcAft>
                <a:spcPts val="0"/>
              </a:spcAft>
              <a:buNone/>
              <a:defRPr sz="4800"/>
            </a:lvl5pPr>
            <a:lvl6pPr lvl="5">
              <a:lnSpc>
                <a:spcPct val="115000"/>
              </a:lnSpc>
              <a:spcBef>
                <a:spcPts val="0"/>
              </a:spcBef>
              <a:spcAft>
                <a:spcPts val="0"/>
              </a:spcAft>
              <a:buNone/>
              <a:defRPr sz="4800"/>
            </a:lvl6pPr>
            <a:lvl7pPr lvl="6">
              <a:lnSpc>
                <a:spcPct val="115000"/>
              </a:lnSpc>
              <a:spcBef>
                <a:spcPts val="0"/>
              </a:spcBef>
              <a:spcAft>
                <a:spcPts val="0"/>
              </a:spcAft>
              <a:buNone/>
              <a:defRPr sz="4800"/>
            </a:lvl7pPr>
            <a:lvl8pPr lvl="7">
              <a:lnSpc>
                <a:spcPct val="115000"/>
              </a:lnSpc>
              <a:spcBef>
                <a:spcPts val="0"/>
              </a:spcBef>
              <a:spcAft>
                <a:spcPts val="0"/>
              </a:spcAft>
              <a:buNone/>
              <a:defRPr sz="4800"/>
            </a:lvl8pPr>
            <a:lvl9pPr lvl="8">
              <a:lnSpc>
                <a:spcPct val="115000"/>
              </a:lnSpc>
              <a:spcBef>
                <a:spcPts val="0"/>
              </a:spcBef>
              <a:spcAft>
                <a:spcPts val="0"/>
              </a:spcAft>
              <a:buNone/>
              <a:defRPr sz="4800"/>
            </a:lvl9pPr>
          </a:lstStyle>
          <a:p/>
        </p:txBody>
      </p:sp>
      <p:sp>
        <p:nvSpPr>
          <p:cNvPr id="638" name="Google Shape;638;p61"/>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with Shape">
  <p:cSld name="BLANK_1_1_1_1_1_1_1_2">
    <p:spTree>
      <p:nvGrpSpPr>
        <p:cNvPr id="59" name="Shape 59"/>
        <p:cNvGrpSpPr/>
        <p:nvPr/>
      </p:nvGrpSpPr>
      <p:grpSpPr>
        <a:xfrm>
          <a:off x="0" y="0"/>
          <a:ext cx="0" cy="0"/>
          <a:chOff x="0" y="0"/>
          <a:chExt cx="0" cy="0"/>
        </a:xfrm>
      </p:grpSpPr>
      <p:sp>
        <p:nvSpPr>
          <p:cNvPr id="60" name="Google Shape;60;p7"/>
          <p:cNvSpPr/>
          <p:nvPr/>
        </p:nvSpPr>
        <p:spPr>
          <a:xfrm>
            <a:off x="0" y="3859125"/>
            <a:ext cx="2004300" cy="128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61" name="Google Shape;61;p7"/>
          <p:cNvSpPr/>
          <p:nvPr/>
        </p:nvSpPr>
        <p:spPr>
          <a:xfrm flipH="1" rot="10800000">
            <a:off x="6571675" y="3851200"/>
            <a:ext cx="1270800" cy="1282800"/>
          </a:xfrm>
          <a:prstGeom prst="pie">
            <a:avLst>
              <a:gd fmla="val 16192689" name="adj1"/>
              <a:gd fmla="val 5408708"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62" name="Google Shape;62;p7"/>
          <p:cNvSpPr/>
          <p:nvPr/>
        </p:nvSpPr>
        <p:spPr>
          <a:xfrm flipH="1" rot="10800000">
            <a:off x="7217867" y="3851200"/>
            <a:ext cx="1282500" cy="1282800"/>
          </a:xfrm>
          <a:prstGeom prst="pie">
            <a:avLst>
              <a:gd fmla="val 16192689" name="adj1"/>
              <a:gd fmla="val 5408708"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63" name="Google Shape;63;p7"/>
          <p:cNvSpPr/>
          <p:nvPr/>
        </p:nvSpPr>
        <p:spPr>
          <a:xfrm rot="5400000">
            <a:off x="3193350" y="-1811400"/>
            <a:ext cx="2757600" cy="8574300"/>
          </a:xfrm>
          <a:prstGeom prst="round2DiagRect">
            <a:avLst>
              <a:gd fmla="val 50000" name="adj1"/>
              <a:gd fmla="val 0" name="adj2"/>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Poppins"/>
              <a:ea typeface="Poppins"/>
              <a:cs typeface="Poppins"/>
              <a:sym typeface="Poppins"/>
            </a:endParaRPr>
          </a:p>
        </p:txBody>
      </p:sp>
      <p:sp>
        <p:nvSpPr>
          <p:cNvPr id="64" name="Google Shape;64;p7"/>
          <p:cNvSpPr txBox="1"/>
          <p:nvPr>
            <p:ph type="title"/>
          </p:nvPr>
        </p:nvSpPr>
        <p:spPr>
          <a:xfrm>
            <a:off x="283475" y="1096954"/>
            <a:ext cx="8575800" cy="2757600"/>
          </a:xfrm>
          <a:prstGeom prst="rect">
            <a:avLst/>
          </a:prstGeom>
        </p:spPr>
        <p:txBody>
          <a:bodyPr anchorCtr="0" anchor="ctr" bIns="0" lIns="0" spcFirstLastPara="1" rIns="91425" wrap="square" tIns="0">
            <a:noAutofit/>
          </a:bodyPr>
          <a:lstStyle>
            <a:lvl1pPr lvl="0" algn="ctr">
              <a:lnSpc>
                <a:spcPct val="90000"/>
              </a:lnSpc>
              <a:spcBef>
                <a:spcPts val="0"/>
              </a:spcBef>
              <a:spcAft>
                <a:spcPts val="0"/>
              </a:spcAft>
              <a:buClr>
                <a:schemeClr val="lt1"/>
              </a:buClr>
              <a:buSzPts val="4000"/>
              <a:buNone/>
              <a:defRPr/>
            </a:lvl1pPr>
            <a:lvl2pPr lvl="1" algn="ctr">
              <a:spcBef>
                <a:spcPts val="0"/>
              </a:spcBef>
              <a:spcAft>
                <a:spcPts val="0"/>
              </a:spcAft>
              <a:buSzPts val="4000"/>
              <a:buNone/>
              <a:defRPr/>
            </a:lvl2pPr>
            <a:lvl3pPr lvl="2" algn="ctr">
              <a:spcBef>
                <a:spcPts val="0"/>
              </a:spcBef>
              <a:spcAft>
                <a:spcPts val="0"/>
              </a:spcAft>
              <a:buSzPts val="4000"/>
              <a:buNone/>
              <a:defRPr/>
            </a:lvl3pPr>
            <a:lvl4pPr lvl="3" algn="ctr">
              <a:spcBef>
                <a:spcPts val="0"/>
              </a:spcBef>
              <a:spcAft>
                <a:spcPts val="0"/>
              </a:spcAft>
              <a:buSzPts val="4000"/>
              <a:buNone/>
              <a:defRPr/>
            </a:lvl4pPr>
            <a:lvl5pPr lvl="4" algn="ctr">
              <a:spcBef>
                <a:spcPts val="0"/>
              </a:spcBef>
              <a:spcAft>
                <a:spcPts val="0"/>
              </a:spcAft>
              <a:buSzPts val="4000"/>
              <a:buNone/>
              <a:defRPr/>
            </a:lvl5pPr>
            <a:lvl6pPr lvl="5" algn="ctr">
              <a:spcBef>
                <a:spcPts val="0"/>
              </a:spcBef>
              <a:spcAft>
                <a:spcPts val="0"/>
              </a:spcAft>
              <a:buSzPts val="4000"/>
              <a:buNone/>
              <a:defRPr/>
            </a:lvl6pPr>
            <a:lvl7pPr lvl="6" algn="ctr">
              <a:spcBef>
                <a:spcPts val="0"/>
              </a:spcBef>
              <a:spcAft>
                <a:spcPts val="0"/>
              </a:spcAft>
              <a:buSzPts val="4000"/>
              <a:buNone/>
              <a:defRPr/>
            </a:lvl7pPr>
            <a:lvl8pPr lvl="7" algn="ctr">
              <a:spcBef>
                <a:spcPts val="0"/>
              </a:spcBef>
              <a:spcAft>
                <a:spcPts val="0"/>
              </a:spcAft>
              <a:buSzPts val="4000"/>
              <a:buNone/>
              <a:defRPr/>
            </a:lvl8pPr>
            <a:lvl9pPr lvl="8" algn="ctr">
              <a:spcBef>
                <a:spcPts val="0"/>
              </a:spcBef>
              <a:spcAft>
                <a:spcPts val="0"/>
              </a:spcAft>
              <a:buSzPts val="4000"/>
              <a:buNone/>
              <a:defRPr/>
            </a:lvl9pPr>
          </a:lstStyle>
          <a:p/>
        </p:txBody>
      </p:sp>
      <p:sp>
        <p:nvSpPr>
          <p:cNvPr id="65" name="Google Shape;65;p7"/>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66" name="Google Shape;66;p7"/>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67" name="Google Shape;67;p7"/>
          <p:cNvSpPr txBox="1"/>
          <p:nvPr>
            <p:ph idx="3"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68" name="Google Shape;68;p7"/>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BLANK_1_1_1_1_1_1_1_1_2">
    <p:spTree>
      <p:nvGrpSpPr>
        <p:cNvPr id="639" name="Shape 639"/>
        <p:cNvGrpSpPr/>
        <p:nvPr/>
      </p:nvGrpSpPr>
      <p:grpSpPr>
        <a:xfrm>
          <a:off x="0" y="0"/>
          <a:ext cx="0" cy="0"/>
          <a:chOff x="0" y="0"/>
          <a:chExt cx="0" cy="0"/>
        </a:xfrm>
      </p:grpSpPr>
      <p:sp>
        <p:nvSpPr>
          <p:cNvPr id="640" name="Google Shape;640;p62"/>
          <p:cNvSpPr txBox="1"/>
          <p:nvPr>
            <p:ph idx="1" type="body"/>
          </p:nvPr>
        </p:nvSpPr>
        <p:spPr>
          <a:xfrm>
            <a:off x="379650" y="3500000"/>
            <a:ext cx="1389300" cy="919200"/>
          </a:xfrm>
          <a:prstGeom prst="rect">
            <a:avLst/>
          </a:prstGeom>
        </p:spPr>
        <p:txBody>
          <a:bodyPr anchorCtr="0" anchor="t" bIns="91425" lIns="0" spcFirstLastPara="1" rIns="91425" wrap="square" tIns="91425">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sz="1000"/>
            </a:lvl3pPr>
            <a:lvl4pPr indent="-292100" lvl="3" marL="1828800">
              <a:lnSpc>
                <a:spcPct val="100000"/>
              </a:lnSpc>
              <a:spcBef>
                <a:spcPts val="0"/>
              </a:spcBef>
              <a:spcAft>
                <a:spcPts val="0"/>
              </a:spcAft>
              <a:buSzPts val="1000"/>
              <a:buChar char="●"/>
              <a:defRPr sz="1000"/>
            </a:lvl4pPr>
            <a:lvl5pPr indent="-292100" lvl="4" marL="2286000">
              <a:lnSpc>
                <a:spcPct val="100000"/>
              </a:lnSpc>
              <a:spcBef>
                <a:spcPts val="0"/>
              </a:spcBef>
              <a:spcAft>
                <a:spcPts val="0"/>
              </a:spcAft>
              <a:buSzPts val="1000"/>
              <a:buChar char="○"/>
              <a:defRPr sz="1000"/>
            </a:lvl5pPr>
            <a:lvl6pPr indent="-292100" lvl="5" marL="2743200">
              <a:lnSpc>
                <a:spcPct val="100000"/>
              </a:lnSpc>
              <a:spcBef>
                <a:spcPts val="0"/>
              </a:spcBef>
              <a:spcAft>
                <a:spcPts val="0"/>
              </a:spcAft>
              <a:buSzPts val="1000"/>
              <a:buChar char="■"/>
              <a:defRPr sz="1000"/>
            </a:lvl6pPr>
            <a:lvl7pPr indent="-292100" lvl="6" marL="3200400">
              <a:lnSpc>
                <a:spcPct val="100000"/>
              </a:lnSpc>
              <a:spcBef>
                <a:spcPts val="0"/>
              </a:spcBef>
              <a:spcAft>
                <a:spcPts val="0"/>
              </a:spcAft>
              <a:buSzPts val="1000"/>
              <a:buChar char="●"/>
              <a:defRPr sz="1000"/>
            </a:lvl7pPr>
            <a:lvl8pPr indent="-292100" lvl="7" marL="3657600">
              <a:lnSpc>
                <a:spcPct val="100000"/>
              </a:lnSpc>
              <a:spcBef>
                <a:spcPts val="0"/>
              </a:spcBef>
              <a:spcAft>
                <a:spcPts val="0"/>
              </a:spcAft>
              <a:buSzPts val="1000"/>
              <a:buChar char="○"/>
              <a:defRPr sz="1000"/>
            </a:lvl8pPr>
            <a:lvl9pPr indent="-292100" lvl="8" marL="4114800">
              <a:lnSpc>
                <a:spcPct val="100000"/>
              </a:lnSpc>
              <a:spcBef>
                <a:spcPts val="0"/>
              </a:spcBef>
              <a:spcAft>
                <a:spcPts val="0"/>
              </a:spcAft>
              <a:buSzPts val="1000"/>
              <a:buChar char="■"/>
              <a:defRPr sz="1000"/>
            </a:lvl9pPr>
          </a:lstStyle>
          <a:p/>
        </p:txBody>
      </p:sp>
      <p:sp>
        <p:nvSpPr>
          <p:cNvPr id="641" name="Google Shape;641;p62"/>
          <p:cNvSpPr txBox="1"/>
          <p:nvPr>
            <p:ph idx="2" type="body"/>
          </p:nvPr>
        </p:nvSpPr>
        <p:spPr>
          <a:xfrm>
            <a:off x="2255275" y="3500000"/>
            <a:ext cx="1389300" cy="919200"/>
          </a:xfrm>
          <a:prstGeom prst="rect">
            <a:avLst/>
          </a:prstGeom>
        </p:spPr>
        <p:txBody>
          <a:bodyPr anchorCtr="0" anchor="t" bIns="91425" lIns="0" spcFirstLastPara="1" rIns="91425" wrap="square" tIns="91425">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sz="1000"/>
            </a:lvl3pPr>
            <a:lvl4pPr indent="-292100" lvl="3" marL="1828800">
              <a:lnSpc>
                <a:spcPct val="100000"/>
              </a:lnSpc>
              <a:spcBef>
                <a:spcPts val="0"/>
              </a:spcBef>
              <a:spcAft>
                <a:spcPts val="0"/>
              </a:spcAft>
              <a:buSzPts val="1000"/>
              <a:buChar char="●"/>
              <a:defRPr sz="1000"/>
            </a:lvl4pPr>
            <a:lvl5pPr indent="-292100" lvl="4" marL="2286000">
              <a:lnSpc>
                <a:spcPct val="100000"/>
              </a:lnSpc>
              <a:spcBef>
                <a:spcPts val="0"/>
              </a:spcBef>
              <a:spcAft>
                <a:spcPts val="0"/>
              </a:spcAft>
              <a:buSzPts val="1000"/>
              <a:buChar char="○"/>
              <a:defRPr sz="1000"/>
            </a:lvl5pPr>
            <a:lvl6pPr indent="-292100" lvl="5" marL="2743200">
              <a:lnSpc>
                <a:spcPct val="100000"/>
              </a:lnSpc>
              <a:spcBef>
                <a:spcPts val="0"/>
              </a:spcBef>
              <a:spcAft>
                <a:spcPts val="0"/>
              </a:spcAft>
              <a:buSzPts val="1000"/>
              <a:buChar char="■"/>
              <a:defRPr sz="1000"/>
            </a:lvl6pPr>
            <a:lvl7pPr indent="-292100" lvl="6" marL="3200400">
              <a:lnSpc>
                <a:spcPct val="100000"/>
              </a:lnSpc>
              <a:spcBef>
                <a:spcPts val="0"/>
              </a:spcBef>
              <a:spcAft>
                <a:spcPts val="0"/>
              </a:spcAft>
              <a:buSzPts val="1000"/>
              <a:buChar char="●"/>
              <a:defRPr sz="1000"/>
            </a:lvl7pPr>
            <a:lvl8pPr indent="-292100" lvl="7" marL="3657600">
              <a:lnSpc>
                <a:spcPct val="100000"/>
              </a:lnSpc>
              <a:spcBef>
                <a:spcPts val="0"/>
              </a:spcBef>
              <a:spcAft>
                <a:spcPts val="0"/>
              </a:spcAft>
              <a:buSzPts val="1000"/>
              <a:buChar char="○"/>
              <a:defRPr sz="1000"/>
            </a:lvl8pPr>
            <a:lvl9pPr indent="-292100" lvl="8" marL="4114800">
              <a:lnSpc>
                <a:spcPct val="100000"/>
              </a:lnSpc>
              <a:spcBef>
                <a:spcPts val="0"/>
              </a:spcBef>
              <a:spcAft>
                <a:spcPts val="0"/>
              </a:spcAft>
              <a:buSzPts val="1000"/>
              <a:buChar char="■"/>
              <a:defRPr sz="1000"/>
            </a:lvl9pPr>
          </a:lstStyle>
          <a:p/>
        </p:txBody>
      </p:sp>
      <p:sp>
        <p:nvSpPr>
          <p:cNvPr id="642" name="Google Shape;642;p62"/>
          <p:cNvSpPr txBox="1"/>
          <p:nvPr>
            <p:ph idx="3" type="body"/>
          </p:nvPr>
        </p:nvSpPr>
        <p:spPr>
          <a:xfrm>
            <a:off x="4130900" y="3500000"/>
            <a:ext cx="1389300" cy="919200"/>
          </a:xfrm>
          <a:prstGeom prst="rect">
            <a:avLst/>
          </a:prstGeom>
        </p:spPr>
        <p:txBody>
          <a:bodyPr anchorCtr="0" anchor="t" bIns="91425" lIns="0" spcFirstLastPara="1" rIns="91425" wrap="square" tIns="91425">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sz="1000"/>
            </a:lvl3pPr>
            <a:lvl4pPr indent="-292100" lvl="3" marL="1828800">
              <a:lnSpc>
                <a:spcPct val="100000"/>
              </a:lnSpc>
              <a:spcBef>
                <a:spcPts val="0"/>
              </a:spcBef>
              <a:spcAft>
                <a:spcPts val="0"/>
              </a:spcAft>
              <a:buSzPts val="1000"/>
              <a:buChar char="●"/>
              <a:defRPr sz="1000"/>
            </a:lvl4pPr>
            <a:lvl5pPr indent="-292100" lvl="4" marL="2286000">
              <a:lnSpc>
                <a:spcPct val="100000"/>
              </a:lnSpc>
              <a:spcBef>
                <a:spcPts val="0"/>
              </a:spcBef>
              <a:spcAft>
                <a:spcPts val="0"/>
              </a:spcAft>
              <a:buSzPts val="1000"/>
              <a:buChar char="○"/>
              <a:defRPr sz="1000"/>
            </a:lvl5pPr>
            <a:lvl6pPr indent="-292100" lvl="5" marL="2743200">
              <a:lnSpc>
                <a:spcPct val="100000"/>
              </a:lnSpc>
              <a:spcBef>
                <a:spcPts val="0"/>
              </a:spcBef>
              <a:spcAft>
                <a:spcPts val="0"/>
              </a:spcAft>
              <a:buSzPts val="1000"/>
              <a:buChar char="■"/>
              <a:defRPr sz="1000"/>
            </a:lvl6pPr>
            <a:lvl7pPr indent="-292100" lvl="6" marL="3200400">
              <a:lnSpc>
                <a:spcPct val="100000"/>
              </a:lnSpc>
              <a:spcBef>
                <a:spcPts val="0"/>
              </a:spcBef>
              <a:spcAft>
                <a:spcPts val="0"/>
              </a:spcAft>
              <a:buSzPts val="1000"/>
              <a:buChar char="●"/>
              <a:defRPr sz="1000"/>
            </a:lvl7pPr>
            <a:lvl8pPr indent="-292100" lvl="7" marL="3657600">
              <a:lnSpc>
                <a:spcPct val="100000"/>
              </a:lnSpc>
              <a:spcBef>
                <a:spcPts val="0"/>
              </a:spcBef>
              <a:spcAft>
                <a:spcPts val="0"/>
              </a:spcAft>
              <a:buSzPts val="1000"/>
              <a:buChar char="○"/>
              <a:defRPr sz="1000"/>
            </a:lvl8pPr>
            <a:lvl9pPr indent="-292100" lvl="8" marL="4114800">
              <a:lnSpc>
                <a:spcPct val="100000"/>
              </a:lnSpc>
              <a:spcBef>
                <a:spcPts val="0"/>
              </a:spcBef>
              <a:spcAft>
                <a:spcPts val="0"/>
              </a:spcAft>
              <a:buSzPts val="1000"/>
              <a:buChar char="■"/>
              <a:defRPr sz="1000"/>
            </a:lvl9pPr>
          </a:lstStyle>
          <a:p/>
        </p:txBody>
      </p:sp>
      <p:sp>
        <p:nvSpPr>
          <p:cNvPr id="643" name="Google Shape;643;p62"/>
          <p:cNvSpPr txBox="1"/>
          <p:nvPr>
            <p:ph idx="4" type="body"/>
          </p:nvPr>
        </p:nvSpPr>
        <p:spPr>
          <a:xfrm>
            <a:off x="6006525" y="3500000"/>
            <a:ext cx="1389300" cy="919200"/>
          </a:xfrm>
          <a:prstGeom prst="rect">
            <a:avLst/>
          </a:prstGeom>
        </p:spPr>
        <p:txBody>
          <a:bodyPr anchorCtr="0" anchor="t" bIns="91425" lIns="0" spcFirstLastPara="1" rIns="91425" wrap="square" tIns="91425">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sz="1000"/>
            </a:lvl3pPr>
            <a:lvl4pPr indent="-292100" lvl="3" marL="1828800">
              <a:lnSpc>
                <a:spcPct val="100000"/>
              </a:lnSpc>
              <a:spcBef>
                <a:spcPts val="0"/>
              </a:spcBef>
              <a:spcAft>
                <a:spcPts val="0"/>
              </a:spcAft>
              <a:buSzPts val="1000"/>
              <a:buChar char="●"/>
              <a:defRPr sz="1000"/>
            </a:lvl4pPr>
            <a:lvl5pPr indent="-292100" lvl="4" marL="2286000">
              <a:lnSpc>
                <a:spcPct val="100000"/>
              </a:lnSpc>
              <a:spcBef>
                <a:spcPts val="0"/>
              </a:spcBef>
              <a:spcAft>
                <a:spcPts val="0"/>
              </a:spcAft>
              <a:buSzPts val="1000"/>
              <a:buChar char="○"/>
              <a:defRPr sz="1000"/>
            </a:lvl5pPr>
            <a:lvl6pPr indent="-292100" lvl="5" marL="2743200">
              <a:lnSpc>
                <a:spcPct val="100000"/>
              </a:lnSpc>
              <a:spcBef>
                <a:spcPts val="0"/>
              </a:spcBef>
              <a:spcAft>
                <a:spcPts val="0"/>
              </a:spcAft>
              <a:buSzPts val="1000"/>
              <a:buChar char="■"/>
              <a:defRPr sz="1000"/>
            </a:lvl6pPr>
            <a:lvl7pPr indent="-292100" lvl="6" marL="3200400">
              <a:lnSpc>
                <a:spcPct val="100000"/>
              </a:lnSpc>
              <a:spcBef>
                <a:spcPts val="0"/>
              </a:spcBef>
              <a:spcAft>
                <a:spcPts val="0"/>
              </a:spcAft>
              <a:buSzPts val="1000"/>
              <a:buChar char="●"/>
              <a:defRPr sz="1000"/>
            </a:lvl7pPr>
            <a:lvl8pPr indent="-292100" lvl="7" marL="3657600">
              <a:lnSpc>
                <a:spcPct val="100000"/>
              </a:lnSpc>
              <a:spcBef>
                <a:spcPts val="0"/>
              </a:spcBef>
              <a:spcAft>
                <a:spcPts val="0"/>
              </a:spcAft>
              <a:buSzPts val="1000"/>
              <a:buChar char="○"/>
              <a:defRPr sz="1000"/>
            </a:lvl8pPr>
            <a:lvl9pPr indent="-292100" lvl="8" marL="4114800">
              <a:lnSpc>
                <a:spcPct val="100000"/>
              </a:lnSpc>
              <a:spcBef>
                <a:spcPts val="0"/>
              </a:spcBef>
              <a:spcAft>
                <a:spcPts val="0"/>
              </a:spcAft>
              <a:buSzPts val="1000"/>
              <a:buChar char="■"/>
              <a:defRPr sz="1000"/>
            </a:lvl9pPr>
          </a:lstStyle>
          <a:p/>
        </p:txBody>
      </p:sp>
      <p:sp>
        <p:nvSpPr>
          <p:cNvPr id="644" name="Google Shape;644;p62"/>
          <p:cNvSpPr txBox="1"/>
          <p:nvPr>
            <p:ph type="title"/>
          </p:nvPr>
        </p:nvSpPr>
        <p:spPr>
          <a:xfrm>
            <a:off x="308784" y="1188147"/>
            <a:ext cx="7206000" cy="6666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a:lvl1pPr>
            <a:lvl2pPr lvl="1">
              <a:lnSpc>
                <a:spcPct val="115000"/>
              </a:lnSpc>
              <a:spcBef>
                <a:spcPts val="0"/>
              </a:spcBef>
              <a:spcAft>
                <a:spcPts val="0"/>
              </a:spcAft>
              <a:buNone/>
              <a:defRPr/>
            </a:lvl2pPr>
            <a:lvl3pPr lvl="2">
              <a:lnSpc>
                <a:spcPct val="115000"/>
              </a:lnSpc>
              <a:spcBef>
                <a:spcPts val="0"/>
              </a:spcBef>
              <a:spcAft>
                <a:spcPts val="0"/>
              </a:spcAft>
              <a:buNone/>
              <a:defRPr/>
            </a:lvl3pPr>
            <a:lvl4pPr lvl="3">
              <a:lnSpc>
                <a:spcPct val="115000"/>
              </a:lnSpc>
              <a:spcBef>
                <a:spcPts val="0"/>
              </a:spcBef>
              <a:spcAft>
                <a:spcPts val="0"/>
              </a:spcAft>
              <a:buNone/>
              <a:defRPr/>
            </a:lvl4pPr>
            <a:lvl5pPr lvl="4">
              <a:lnSpc>
                <a:spcPct val="115000"/>
              </a:lnSpc>
              <a:spcBef>
                <a:spcPts val="0"/>
              </a:spcBef>
              <a:spcAft>
                <a:spcPts val="0"/>
              </a:spcAft>
              <a:buNone/>
              <a:defRPr/>
            </a:lvl5pPr>
            <a:lvl6pPr lvl="5">
              <a:lnSpc>
                <a:spcPct val="115000"/>
              </a:lnSpc>
              <a:spcBef>
                <a:spcPts val="0"/>
              </a:spcBef>
              <a:spcAft>
                <a:spcPts val="0"/>
              </a:spcAft>
              <a:buNone/>
              <a:defRPr/>
            </a:lvl6pPr>
            <a:lvl7pPr lvl="6">
              <a:lnSpc>
                <a:spcPct val="115000"/>
              </a:lnSpc>
              <a:spcBef>
                <a:spcPts val="0"/>
              </a:spcBef>
              <a:spcAft>
                <a:spcPts val="0"/>
              </a:spcAft>
              <a:buNone/>
              <a:defRPr/>
            </a:lvl7pPr>
            <a:lvl8pPr lvl="7">
              <a:lnSpc>
                <a:spcPct val="115000"/>
              </a:lnSpc>
              <a:spcBef>
                <a:spcPts val="0"/>
              </a:spcBef>
              <a:spcAft>
                <a:spcPts val="0"/>
              </a:spcAft>
              <a:buNone/>
              <a:defRPr/>
            </a:lvl8pPr>
            <a:lvl9pPr lvl="8">
              <a:lnSpc>
                <a:spcPct val="115000"/>
              </a:lnSpc>
              <a:spcBef>
                <a:spcPts val="0"/>
              </a:spcBef>
              <a:spcAft>
                <a:spcPts val="0"/>
              </a:spcAft>
              <a:buNone/>
              <a:defRPr/>
            </a:lvl9pPr>
          </a:lstStyle>
          <a:p/>
        </p:txBody>
      </p:sp>
      <p:sp>
        <p:nvSpPr>
          <p:cNvPr id="645" name="Google Shape;645;p62"/>
          <p:cNvSpPr txBox="1"/>
          <p:nvPr>
            <p:ph idx="5" type="subTitle"/>
          </p:nvPr>
        </p:nvSpPr>
        <p:spPr>
          <a:xfrm>
            <a:off x="308784" y="1922075"/>
            <a:ext cx="7206000" cy="510600"/>
          </a:xfrm>
          <a:prstGeom prst="rect">
            <a:avLst/>
          </a:prstGeom>
        </p:spPr>
        <p:txBody>
          <a:bodyPr anchorCtr="0" anchor="t" bIns="0" lIns="0" spcFirstLastPara="1" rIns="0" wrap="square" tIns="0">
            <a:norm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46" name="Google Shape;646;p62"/>
          <p:cNvSpPr txBox="1"/>
          <p:nvPr>
            <p:ph idx="6"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647" name="Google Shape;647;p62"/>
          <p:cNvSpPr txBox="1"/>
          <p:nvPr>
            <p:ph idx="7"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648" name="Google Shape;648;p62"/>
          <p:cNvSpPr txBox="1"/>
          <p:nvPr>
            <p:ph idx="8"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649" name="Google Shape;649;p62"/>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1">
  <p:cSld name="BLANK_1_1_1_1_1_1_1_1_1_1_1_2">
    <p:spTree>
      <p:nvGrpSpPr>
        <p:cNvPr id="650" name="Shape 650"/>
        <p:cNvGrpSpPr/>
        <p:nvPr/>
      </p:nvGrpSpPr>
      <p:grpSpPr>
        <a:xfrm>
          <a:off x="0" y="0"/>
          <a:ext cx="0" cy="0"/>
          <a:chOff x="0" y="0"/>
          <a:chExt cx="0" cy="0"/>
        </a:xfrm>
      </p:grpSpPr>
      <p:sp>
        <p:nvSpPr>
          <p:cNvPr id="651" name="Google Shape;651;p63"/>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652" name="Google Shape;652;p63"/>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653" name="Google Shape;653;p63"/>
          <p:cNvSpPr/>
          <p:nvPr/>
        </p:nvSpPr>
        <p:spPr>
          <a:xfrm flipH="1">
            <a:off x="7723050" y="2475750"/>
            <a:ext cx="2828100" cy="2657700"/>
          </a:xfrm>
          <a:prstGeom prst="pie">
            <a:avLst>
              <a:gd fmla="val 0" name="adj1"/>
              <a:gd fmla="val 5408708" name="adj2"/>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654" name="Google Shape;654;p63"/>
          <p:cNvSpPr/>
          <p:nvPr/>
        </p:nvSpPr>
        <p:spPr>
          <a:xfrm flipH="1" rot="5400000">
            <a:off x="6370150" y="3807650"/>
            <a:ext cx="2688900" cy="2700600"/>
          </a:xfrm>
          <a:prstGeom prst="pie">
            <a:avLst>
              <a:gd fmla="val 0" name="adj1"/>
              <a:gd fmla="val 5408708"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655" name="Google Shape;655;p63"/>
          <p:cNvSpPr txBox="1"/>
          <p:nvPr>
            <p:ph idx="3"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656" name="Google Shape;656;p63"/>
          <p:cNvSpPr/>
          <p:nvPr>
            <p:ph idx="4" type="pic"/>
          </p:nvPr>
        </p:nvSpPr>
        <p:spPr>
          <a:xfrm>
            <a:off x="6364300" y="0"/>
            <a:ext cx="2779500" cy="3813600"/>
          </a:xfrm>
          <a:prstGeom prst="round2DiagRect">
            <a:avLst>
              <a:gd fmla="val 50000" name="adj1"/>
              <a:gd fmla="val 0" name="adj2"/>
            </a:avLst>
          </a:prstGeom>
          <a:noFill/>
          <a:ln>
            <a:noFill/>
          </a:ln>
        </p:spPr>
      </p:sp>
      <p:sp>
        <p:nvSpPr>
          <p:cNvPr id="657" name="Google Shape;657;p63"/>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accent4"/>
                </a:solidFill>
              </a:defRPr>
            </a:lvl1pPr>
            <a:lvl2pPr lvl="1">
              <a:lnSpc>
                <a:spcPct val="115000"/>
              </a:lnSpc>
              <a:spcBef>
                <a:spcPts val="0"/>
              </a:spcBef>
              <a:spcAft>
                <a:spcPts val="0"/>
              </a:spcAft>
              <a:buNone/>
              <a:defRPr sz="3000"/>
            </a:lvl2pPr>
            <a:lvl3pPr lvl="2">
              <a:lnSpc>
                <a:spcPct val="115000"/>
              </a:lnSpc>
              <a:spcBef>
                <a:spcPts val="0"/>
              </a:spcBef>
              <a:spcAft>
                <a:spcPts val="0"/>
              </a:spcAft>
              <a:buNone/>
              <a:defRPr sz="3000"/>
            </a:lvl3pPr>
            <a:lvl4pPr lvl="3">
              <a:lnSpc>
                <a:spcPct val="115000"/>
              </a:lnSpc>
              <a:spcBef>
                <a:spcPts val="0"/>
              </a:spcBef>
              <a:spcAft>
                <a:spcPts val="0"/>
              </a:spcAft>
              <a:buNone/>
              <a:defRPr sz="3000"/>
            </a:lvl4pPr>
            <a:lvl5pPr lvl="4">
              <a:lnSpc>
                <a:spcPct val="115000"/>
              </a:lnSpc>
              <a:spcBef>
                <a:spcPts val="0"/>
              </a:spcBef>
              <a:spcAft>
                <a:spcPts val="0"/>
              </a:spcAft>
              <a:buNone/>
              <a:defRPr sz="3000"/>
            </a:lvl5pPr>
            <a:lvl6pPr lvl="5">
              <a:lnSpc>
                <a:spcPct val="115000"/>
              </a:lnSpc>
              <a:spcBef>
                <a:spcPts val="0"/>
              </a:spcBef>
              <a:spcAft>
                <a:spcPts val="0"/>
              </a:spcAft>
              <a:buNone/>
              <a:defRPr sz="3000"/>
            </a:lvl6pPr>
            <a:lvl7pPr lvl="6">
              <a:lnSpc>
                <a:spcPct val="115000"/>
              </a:lnSpc>
              <a:spcBef>
                <a:spcPts val="0"/>
              </a:spcBef>
              <a:spcAft>
                <a:spcPts val="0"/>
              </a:spcAft>
              <a:buNone/>
              <a:defRPr sz="3000"/>
            </a:lvl7pPr>
            <a:lvl8pPr lvl="7">
              <a:lnSpc>
                <a:spcPct val="115000"/>
              </a:lnSpc>
              <a:spcBef>
                <a:spcPts val="0"/>
              </a:spcBef>
              <a:spcAft>
                <a:spcPts val="0"/>
              </a:spcAft>
              <a:buNone/>
              <a:defRPr sz="3000"/>
            </a:lvl8pPr>
            <a:lvl9pPr lvl="8">
              <a:lnSpc>
                <a:spcPct val="115000"/>
              </a:lnSpc>
              <a:spcBef>
                <a:spcPts val="0"/>
              </a:spcBef>
              <a:spcAft>
                <a:spcPts val="0"/>
              </a:spcAft>
              <a:buNone/>
              <a:defRPr sz="3000"/>
            </a:lvl9pPr>
          </a:lstStyle>
          <a:p/>
        </p:txBody>
      </p:sp>
      <p:sp>
        <p:nvSpPr>
          <p:cNvPr id="658" name="Google Shape;658;p63"/>
          <p:cNvSpPr txBox="1"/>
          <p:nvPr>
            <p:ph idx="5"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659" name="Google Shape;659;p63"/>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2">
  <p:cSld name="BLANK_1_1_1_1_1_1_1_1_1_1_1_2_1">
    <p:spTree>
      <p:nvGrpSpPr>
        <p:cNvPr id="660" name="Shape 660"/>
        <p:cNvGrpSpPr/>
        <p:nvPr/>
      </p:nvGrpSpPr>
      <p:grpSpPr>
        <a:xfrm>
          <a:off x="0" y="0"/>
          <a:ext cx="0" cy="0"/>
          <a:chOff x="0" y="0"/>
          <a:chExt cx="0" cy="0"/>
        </a:xfrm>
      </p:grpSpPr>
      <p:sp>
        <p:nvSpPr>
          <p:cNvPr id="661" name="Google Shape;661;p64"/>
          <p:cNvSpPr/>
          <p:nvPr/>
        </p:nvSpPr>
        <p:spPr>
          <a:xfrm>
            <a:off x="4902225" y="2293759"/>
            <a:ext cx="2868000" cy="2857500"/>
          </a:xfrm>
          <a:prstGeom prst="pie">
            <a:avLst>
              <a:gd fmla="val 0" name="adj1"/>
              <a:gd fmla="val 540870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662" name="Google Shape;662;p64"/>
          <p:cNvSpPr/>
          <p:nvPr/>
        </p:nvSpPr>
        <p:spPr>
          <a:xfrm rot="5400000">
            <a:off x="7720466" y="2360662"/>
            <a:ext cx="2851800" cy="2718000"/>
          </a:xfrm>
          <a:prstGeom prst="pie">
            <a:avLst>
              <a:gd fmla="val 0" name="adj1"/>
              <a:gd fmla="val 5398959" name="adj2"/>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663" name="Google Shape;663;p64"/>
          <p:cNvSpPr/>
          <p:nvPr/>
        </p:nvSpPr>
        <p:spPr>
          <a:xfrm>
            <a:off x="6345359" y="7875"/>
            <a:ext cx="2791200" cy="12330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664" name="Google Shape;664;p64"/>
          <p:cNvSpPr txBox="1"/>
          <p:nvPr>
            <p:ph idx="1"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665" name="Google Shape;665;p64"/>
          <p:cNvSpPr/>
          <p:nvPr>
            <p:ph idx="2" type="pic"/>
          </p:nvPr>
        </p:nvSpPr>
        <p:spPr>
          <a:xfrm>
            <a:off x="6335600" y="1231675"/>
            <a:ext cx="2808600" cy="2498700"/>
          </a:xfrm>
          <a:prstGeom prst="round1Rect">
            <a:avLst>
              <a:gd fmla="val 50000" name="adj"/>
            </a:avLst>
          </a:prstGeom>
          <a:noFill/>
          <a:ln>
            <a:noFill/>
          </a:ln>
        </p:spPr>
      </p:sp>
      <p:sp>
        <p:nvSpPr>
          <p:cNvPr id="666" name="Google Shape;666;p64"/>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accent3"/>
                </a:solidFill>
              </a:defRPr>
            </a:lvl1pPr>
            <a:lvl2pPr lvl="1">
              <a:lnSpc>
                <a:spcPct val="115000"/>
              </a:lnSpc>
              <a:spcBef>
                <a:spcPts val="0"/>
              </a:spcBef>
              <a:spcAft>
                <a:spcPts val="0"/>
              </a:spcAft>
              <a:buNone/>
              <a:defRPr sz="3000">
                <a:solidFill>
                  <a:schemeClr val="accent3"/>
                </a:solidFill>
              </a:defRPr>
            </a:lvl2pPr>
            <a:lvl3pPr lvl="2">
              <a:lnSpc>
                <a:spcPct val="115000"/>
              </a:lnSpc>
              <a:spcBef>
                <a:spcPts val="0"/>
              </a:spcBef>
              <a:spcAft>
                <a:spcPts val="0"/>
              </a:spcAft>
              <a:buNone/>
              <a:defRPr sz="3000">
                <a:solidFill>
                  <a:schemeClr val="accent3"/>
                </a:solidFill>
              </a:defRPr>
            </a:lvl3pPr>
            <a:lvl4pPr lvl="3">
              <a:lnSpc>
                <a:spcPct val="115000"/>
              </a:lnSpc>
              <a:spcBef>
                <a:spcPts val="0"/>
              </a:spcBef>
              <a:spcAft>
                <a:spcPts val="0"/>
              </a:spcAft>
              <a:buNone/>
              <a:defRPr sz="3000">
                <a:solidFill>
                  <a:schemeClr val="accent3"/>
                </a:solidFill>
              </a:defRPr>
            </a:lvl4pPr>
            <a:lvl5pPr lvl="4">
              <a:lnSpc>
                <a:spcPct val="115000"/>
              </a:lnSpc>
              <a:spcBef>
                <a:spcPts val="0"/>
              </a:spcBef>
              <a:spcAft>
                <a:spcPts val="0"/>
              </a:spcAft>
              <a:buNone/>
              <a:defRPr sz="3000">
                <a:solidFill>
                  <a:schemeClr val="accent3"/>
                </a:solidFill>
              </a:defRPr>
            </a:lvl5pPr>
            <a:lvl6pPr lvl="5">
              <a:lnSpc>
                <a:spcPct val="115000"/>
              </a:lnSpc>
              <a:spcBef>
                <a:spcPts val="0"/>
              </a:spcBef>
              <a:spcAft>
                <a:spcPts val="0"/>
              </a:spcAft>
              <a:buNone/>
              <a:defRPr sz="3000">
                <a:solidFill>
                  <a:schemeClr val="accent3"/>
                </a:solidFill>
              </a:defRPr>
            </a:lvl6pPr>
            <a:lvl7pPr lvl="6">
              <a:lnSpc>
                <a:spcPct val="115000"/>
              </a:lnSpc>
              <a:spcBef>
                <a:spcPts val="0"/>
              </a:spcBef>
              <a:spcAft>
                <a:spcPts val="0"/>
              </a:spcAft>
              <a:buNone/>
              <a:defRPr sz="3000">
                <a:solidFill>
                  <a:schemeClr val="accent3"/>
                </a:solidFill>
              </a:defRPr>
            </a:lvl7pPr>
            <a:lvl8pPr lvl="7">
              <a:lnSpc>
                <a:spcPct val="115000"/>
              </a:lnSpc>
              <a:spcBef>
                <a:spcPts val="0"/>
              </a:spcBef>
              <a:spcAft>
                <a:spcPts val="0"/>
              </a:spcAft>
              <a:buNone/>
              <a:defRPr sz="3000">
                <a:solidFill>
                  <a:schemeClr val="accent3"/>
                </a:solidFill>
              </a:defRPr>
            </a:lvl8pPr>
            <a:lvl9pPr lvl="8">
              <a:lnSpc>
                <a:spcPct val="115000"/>
              </a:lnSpc>
              <a:spcBef>
                <a:spcPts val="0"/>
              </a:spcBef>
              <a:spcAft>
                <a:spcPts val="0"/>
              </a:spcAft>
              <a:buNone/>
              <a:defRPr sz="3000">
                <a:solidFill>
                  <a:schemeClr val="accent3"/>
                </a:solidFill>
              </a:defRPr>
            </a:lvl9pPr>
          </a:lstStyle>
          <a:p/>
        </p:txBody>
      </p:sp>
      <p:sp>
        <p:nvSpPr>
          <p:cNvPr id="667" name="Google Shape;667;p64"/>
          <p:cNvSpPr txBox="1"/>
          <p:nvPr>
            <p:ph idx="3"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668" name="Google Shape;668;p64"/>
          <p:cNvSpPr txBox="1"/>
          <p:nvPr>
            <p:ph idx="4"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669" name="Google Shape;669;p64"/>
          <p:cNvSpPr txBox="1"/>
          <p:nvPr>
            <p:ph idx="5"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670" name="Google Shape;670;p64"/>
          <p:cNvSpPr txBox="1"/>
          <p:nvPr>
            <p:ph idx="6"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671" name="Google Shape;671;p64"/>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3">
  <p:cSld name="BLANK_1_1_1_1_1_1_1_1_1_1_1_2_1_1">
    <p:spTree>
      <p:nvGrpSpPr>
        <p:cNvPr id="672" name="Shape 672"/>
        <p:cNvGrpSpPr/>
        <p:nvPr/>
      </p:nvGrpSpPr>
      <p:grpSpPr>
        <a:xfrm>
          <a:off x="0" y="0"/>
          <a:ext cx="0" cy="0"/>
          <a:chOff x="0" y="0"/>
          <a:chExt cx="0" cy="0"/>
        </a:xfrm>
      </p:grpSpPr>
      <p:sp>
        <p:nvSpPr>
          <p:cNvPr id="673" name="Google Shape;673;p65"/>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674" name="Google Shape;674;p65"/>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grpSp>
        <p:nvGrpSpPr>
          <p:cNvPr id="675" name="Google Shape;675;p65"/>
          <p:cNvGrpSpPr/>
          <p:nvPr/>
        </p:nvGrpSpPr>
        <p:grpSpPr>
          <a:xfrm>
            <a:off x="6324521" y="8900"/>
            <a:ext cx="2848500" cy="6539200"/>
            <a:chOff x="6324521" y="8900"/>
            <a:chExt cx="2848500" cy="6539200"/>
          </a:xfrm>
        </p:grpSpPr>
        <p:sp>
          <p:nvSpPr>
            <p:cNvPr id="676" name="Google Shape;676;p65"/>
            <p:cNvSpPr/>
            <p:nvPr/>
          </p:nvSpPr>
          <p:spPr>
            <a:xfrm rot="10800000">
              <a:off x="6362475" y="8900"/>
              <a:ext cx="2772600" cy="3700500"/>
            </a:xfrm>
            <a:prstGeom prst="round2SameRect">
              <a:avLst>
                <a:gd fmla="val 50000" name="adj1"/>
                <a:gd fmla="val 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677" name="Google Shape;677;p65"/>
            <p:cNvSpPr/>
            <p:nvPr/>
          </p:nvSpPr>
          <p:spPr>
            <a:xfrm flipH="1" rot="5400000">
              <a:off x="6319275" y="3734100"/>
              <a:ext cx="2820300" cy="2807700"/>
            </a:xfrm>
            <a:prstGeom prst="pie">
              <a:avLst>
                <a:gd fmla="val 16192689" name="adj1"/>
                <a:gd fmla="val 4945"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678" name="Google Shape;678;p65"/>
            <p:cNvSpPr/>
            <p:nvPr/>
          </p:nvSpPr>
          <p:spPr>
            <a:xfrm flipH="1">
              <a:off x="6324521" y="2295469"/>
              <a:ext cx="2848500" cy="2847300"/>
            </a:xfrm>
            <a:prstGeom prst="pie">
              <a:avLst>
                <a:gd fmla="val 21590006" name="adj1"/>
                <a:gd fmla="val 540870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grpSp>
      <p:sp>
        <p:nvSpPr>
          <p:cNvPr id="679" name="Google Shape;679;p65"/>
          <p:cNvSpPr txBox="1"/>
          <p:nvPr>
            <p:ph idx="3"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680" name="Google Shape;680;p65"/>
          <p:cNvSpPr/>
          <p:nvPr>
            <p:ph idx="4" type="pic"/>
          </p:nvPr>
        </p:nvSpPr>
        <p:spPr>
          <a:xfrm rot="10800000">
            <a:off x="6324525" y="0"/>
            <a:ext cx="2819400" cy="3715800"/>
          </a:xfrm>
          <a:prstGeom prst="round2SameRect">
            <a:avLst>
              <a:gd fmla="val 50000" name="adj1"/>
              <a:gd fmla="val 0" name="adj2"/>
            </a:avLst>
          </a:prstGeom>
          <a:noFill/>
          <a:ln>
            <a:noFill/>
          </a:ln>
        </p:spPr>
      </p:sp>
      <p:sp>
        <p:nvSpPr>
          <p:cNvPr id="681" name="Google Shape;681;p65"/>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accent5"/>
                </a:solidFill>
              </a:defRPr>
            </a:lvl1pPr>
            <a:lvl2pPr lvl="1">
              <a:lnSpc>
                <a:spcPct val="115000"/>
              </a:lnSpc>
              <a:spcBef>
                <a:spcPts val="0"/>
              </a:spcBef>
              <a:spcAft>
                <a:spcPts val="0"/>
              </a:spcAft>
              <a:buNone/>
              <a:defRPr sz="3000">
                <a:solidFill>
                  <a:schemeClr val="accent5"/>
                </a:solidFill>
              </a:defRPr>
            </a:lvl2pPr>
            <a:lvl3pPr lvl="2">
              <a:lnSpc>
                <a:spcPct val="115000"/>
              </a:lnSpc>
              <a:spcBef>
                <a:spcPts val="0"/>
              </a:spcBef>
              <a:spcAft>
                <a:spcPts val="0"/>
              </a:spcAft>
              <a:buNone/>
              <a:defRPr sz="3000">
                <a:solidFill>
                  <a:schemeClr val="accent5"/>
                </a:solidFill>
              </a:defRPr>
            </a:lvl3pPr>
            <a:lvl4pPr lvl="3">
              <a:lnSpc>
                <a:spcPct val="115000"/>
              </a:lnSpc>
              <a:spcBef>
                <a:spcPts val="0"/>
              </a:spcBef>
              <a:spcAft>
                <a:spcPts val="0"/>
              </a:spcAft>
              <a:buNone/>
              <a:defRPr sz="3000">
                <a:solidFill>
                  <a:schemeClr val="accent5"/>
                </a:solidFill>
              </a:defRPr>
            </a:lvl4pPr>
            <a:lvl5pPr lvl="4">
              <a:lnSpc>
                <a:spcPct val="115000"/>
              </a:lnSpc>
              <a:spcBef>
                <a:spcPts val="0"/>
              </a:spcBef>
              <a:spcAft>
                <a:spcPts val="0"/>
              </a:spcAft>
              <a:buNone/>
              <a:defRPr sz="3000">
                <a:solidFill>
                  <a:schemeClr val="accent5"/>
                </a:solidFill>
              </a:defRPr>
            </a:lvl5pPr>
            <a:lvl6pPr lvl="5">
              <a:lnSpc>
                <a:spcPct val="115000"/>
              </a:lnSpc>
              <a:spcBef>
                <a:spcPts val="0"/>
              </a:spcBef>
              <a:spcAft>
                <a:spcPts val="0"/>
              </a:spcAft>
              <a:buNone/>
              <a:defRPr sz="3000">
                <a:solidFill>
                  <a:schemeClr val="accent5"/>
                </a:solidFill>
              </a:defRPr>
            </a:lvl6pPr>
            <a:lvl7pPr lvl="6">
              <a:lnSpc>
                <a:spcPct val="115000"/>
              </a:lnSpc>
              <a:spcBef>
                <a:spcPts val="0"/>
              </a:spcBef>
              <a:spcAft>
                <a:spcPts val="0"/>
              </a:spcAft>
              <a:buNone/>
              <a:defRPr sz="3000">
                <a:solidFill>
                  <a:schemeClr val="accent5"/>
                </a:solidFill>
              </a:defRPr>
            </a:lvl7pPr>
            <a:lvl8pPr lvl="7">
              <a:lnSpc>
                <a:spcPct val="115000"/>
              </a:lnSpc>
              <a:spcBef>
                <a:spcPts val="0"/>
              </a:spcBef>
              <a:spcAft>
                <a:spcPts val="0"/>
              </a:spcAft>
              <a:buNone/>
              <a:defRPr sz="3000">
                <a:solidFill>
                  <a:schemeClr val="accent5"/>
                </a:solidFill>
              </a:defRPr>
            </a:lvl8pPr>
            <a:lvl9pPr lvl="8">
              <a:lnSpc>
                <a:spcPct val="115000"/>
              </a:lnSpc>
              <a:spcBef>
                <a:spcPts val="0"/>
              </a:spcBef>
              <a:spcAft>
                <a:spcPts val="0"/>
              </a:spcAft>
              <a:buNone/>
              <a:defRPr sz="3000">
                <a:solidFill>
                  <a:schemeClr val="accent5"/>
                </a:solidFill>
              </a:defRPr>
            </a:lvl9pPr>
          </a:lstStyle>
          <a:p/>
        </p:txBody>
      </p:sp>
      <p:sp>
        <p:nvSpPr>
          <p:cNvPr id="682" name="Google Shape;682;p65"/>
          <p:cNvSpPr txBox="1"/>
          <p:nvPr>
            <p:ph idx="5"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683" name="Google Shape;683;p65"/>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4">
  <p:cSld name="BLANK_1_1_1_1_1_1_1_1_1_1_1_2_1_1_1">
    <p:spTree>
      <p:nvGrpSpPr>
        <p:cNvPr id="684" name="Shape 684"/>
        <p:cNvGrpSpPr/>
        <p:nvPr/>
      </p:nvGrpSpPr>
      <p:grpSpPr>
        <a:xfrm>
          <a:off x="0" y="0"/>
          <a:ext cx="0" cy="0"/>
          <a:chOff x="0" y="0"/>
          <a:chExt cx="0" cy="0"/>
        </a:xfrm>
      </p:grpSpPr>
      <p:sp>
        <p:nvSpPr>
          <p:cNvPr id="685" name="Google Shape;685;p66"/>
          <p:cNvSpPr/>
          <p:nvPr/>
        </p:nvSpPr>
        <p:spPr>
          <a:xfrm>
            <a:off x="7780000" y="10200"/>
            <a:ext cx="1353900" cy="14175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686" name="Google Shape;686;p66"/>
          <p:cNvSpPr/>
          <p:nvPr/>
        </p:nvSpPr>
        <p:spPr>
          <a:xfrm rot="-5400000">
            <a:off x="4934200" y="10025"/>
            <a:ext cx="2845800" cy="2835600"/>
          </a:xfrm>
          <a:prstGeom prst="pie">
            <a:avLst>
              <a:gd fmla="val 0"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687" name="Google Shape;687;p66"/>
          <p:cNvSpPr txBox="1"/>
          <p:nvPr>
            <p:ph idx="1"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688" name="Google Shape;688;p66"/>
          <p:cNvSpPr/>
          <p:nvPr>
            <p:ph idx="2" type="pic"/>
          </p:nvPr>
        </p:nvSpPr>
        <p:spPr>
          <a:xfrm>
            <a:off x="6355775" y="1418625"/>
            <a:ext cx="2788200" cy="3725100"/>
          </a:xfrm>
          <a:prstGeom prst="round2DiagRect">
            <a:avLst>
              <a:gd fmla="val 50000" name="adj1"/>
              <a:gd fmla="val 0" name="adj2"/>
            </a:avLst>
          </a:prstGeom>
          <a:noFill/>
          <a:ln>
            <a:noFill/>
          </a:ln>
        </p:spPr>
      </p:sp>
      <p:sp>
        <p:nvSpPr>
          <p:cNvPr id="689" name="Google Shape;689;p66"/>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dk2"/>
                </a:solidFill>
              </a:defRPr>
            </a:lvl1pPr>
            <a:lvl2pPr lvl="1">
              <a:lnSpc>
                <a:spcPct val="115000"/>
              </a:lnSpc>
              <a:spcBef>
                <a:spcPts val="0"/>
              </a:spcBef>
              <a:spcAft>
                <a:spcPts val="0"/>
              </a:spcAft>
              <a:buNone/>
              <a:defRPr sz="3000"/>
            </a:lvl2pPr>
            <a:lvl3pPr lvl="2">
              <a:lnSpc>
                <a:spcPct val="115000"/>
              </a:lnSpc>
              <a:spcBef>
                <a:spcPts val="0"/>
              </a:spcBef>
              <a:spcAft>
                <a:spcPts val="0"/>
              </a:spcAft>
              <a:buNone/>
              <a:defRPr sz="3000"/>
            </a:lvl3pPr>
            <a:lvl4pPr lvl="3">
              <a:lnSpc>
                <a:spcPct val="115000"/>
              </a:lnSpc>
              <a:spcBef>
                <a:spcPts val="0"/>
              </a:spcBef>
              <a:spcAft>
                <a:spcPts val="0"/>
              </a:spcAft>
              <a:buNone/>
              <a:defRPr sz="3000"/>
            </a:lvl4pPr>
            <a:lvl5pPr lvl="4">
              <a:lnSpc>
                <a:spcPct val="115000"/>
              </a:lnSpc>
              <a:spcBef>
                <a:spcPts val="0"/>
              </a:spcBef>
              <a:spcAft>
                <a:spcPts val="0"/>
              </a:spcAft>
              <a:buNone/>
              <a:defRPr sz="3000"/>
            </a:lvl5pPr>
            <a:lvl6pPr lvl="5">
              <a:lnSpc>
                <a:spcPct val="115000"/>
              </a:lnSpc>
              <a:spcBef>
                <a:spcPts val="0"/>
              </a:spcBef>
              <a:spcAft>
                <a:spcPts val="0"/>
              </a:spcAft>
              <a:buNone/>
              <a:defRPr sz="3000"/>
            </a:lvl6pPr>
            <a:lvl7pPr lvl="6">
              <a:lnSpc>
                <a:spcPct val="115000"/>
              </a:lnSpc>
              <a:spcBef>
                <a:spcPts val="0"/>
              </a:spcBef>
              <a:spcAft>
                <a:spcPts val="0"/>
              </a:spcAft>
              <a:buNone/>
              <a:defRPr sz="3000"/>
            </a:lvl7pPr>
            <a:lvl8pPr lvl="7">
              <a:lnSpc>
                <a:spcPct val="115000"/>
              </a:lnSpc>
              <a:spcBef>
                <a:spcPts val="0"/>
              </a:spcBef>
              <a:spcAft>
                <a:spcPts val="0"/>
              </a:spcAft>
              <a:buNone/>
              <a:defRPr sz="3000"/>
            </a:lvl8pPr>
            <a:lvl9pPr lvl="8">
              <a:lnSpc>
                <a:spcPct val="115000"/>
              </a:lnSpc>
              <a:spcBef>
                <a:spcPts val="0"/>
              </a:spcBef>
              <a:spcAft>
                <a:spcPts val="0"/>
              </a:spcAft>
              <a:buNone/>
              <a:defRPr sz="3000"/>
            </a:lvl9pPr>
          </a:lstStyle>
          <a:p/>
        </p:txBody>
      </p:sp>
      <p:sp>
        <p:nvSpPr>
          <p:cNvPr id="690" name="Google Shape;690;p66"/>
          <p:cNvSpPr txBox="1"/>
          <p:nvPr>
            <p:ph idx="3"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691" name="Google Shape;691;p66"/>
          <p:cNvSpPr txBox="1"/>
          <p:nvPr>
            <p:ph idx="4"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692" name="Google Shape;692;p66"/>
          <p:cNvSpPr txBox="1"/>
          <p:nvPr>
            <p:ph idx="5"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693" name="Google Shape;693;p66"/>
          <p:cNvSpPr txBox="1"/>
          <p:nvPr>
            <p:ph idx="6"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694" name="Google Shape;694;p66"/>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5">
  <p:cSld name="CUSTOM_7">
    <p:spTree>
      <p:nvGrpSpPr>
        <p:cNvPr id="695" name="Shape 695"/>
        <p:cNvGrpSpPr/>
        <p:nvPr/>
      </p:nvGrpSpPr>
      <p:grpSpPr>
        <a:xfrm>
          <a:off x="0" y="0"/>
          <a:ext cx="0" cy="0"/>
          <a:chOff x="0" y="0"/>
          <a:chExt cx="0" cy="0"/>
        </a:xfrm>
      </p:grpSpPr>
      <p:sp>
        <p:nvSpPr>
          <p:cNvPr id="696" name="Google Shape;696;p67"/>
          <p:cNvSpPr txBox="1"/>
          <p:nvPr>
            <p:ph idx="1"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697" name="Google Shape;697;p67"/>
          <p:cNvSpPr/>
          <p:nvPr/>
        </p:nvSpPr>
        <p:spPr>
          <a:xfrm flipH="1" rot="10800000">
            <a:off x="7069375" y="3760875"/>
            <a:ext cx="1359600" cy="1372500"/>
          </a:xfrm>
          <a:prstGeom prst="pie">
            <a:avLst>
              <a:gd fmla="val 16192689" name="adj1"/>
              <a:gd fmla="val 5408708"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698" name="Google Shape;698;p67"/>
          <p:cNvSpPr/>
          <p:nvPr/>
        </p:nvSpPr>
        <p:spPr>
          <a:xfrm flipH="1" rot="10800000">
            <a:off x="7760700" y="3760875"/>
            <a:ext cx="1372200" cy="1372500"/>
          </a:xfrm>
          <a:prstGeom prst="pie">
            <a:avLst>
              <a:gd fmla="val 16192689" name="adj1"/>
              <a:gd fmla="val 5408708"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699" name="Google Shape;699;p67"/>
          <p:cNvSpPr/>
          <p:nvPr/>
        </p:nvSpPr>
        <p:spPr>
          <a:xfrm>
            <a:off x="6364300" y="3759200"/>
            <a:ext cx="1396500" cy="1382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700" name="Google Shape;700;p67"/>
          <p:cNvSpPr/>
          <p:nvPr>
            <p:ph idx="2" type="pic"/>
          </p:nvPr>
        </p:nvSpPr>
        <p:spPr>
          <a:xfrm rot="10800000">
            <a:off x="6364225" y="0"/>
            <a:ext cx="2784600" cy="3775800"/>
          </a:xfrm>
          <a:prstGeom prst="round1Rect">
            <a:avLst>
              <a:gd fmla="val 50000" name="adj"/>
            </a:avLst>
          </a:prstGeom>
          <a:noFill/>
          <a:ln>
            <a:noFill/>
          </a:ln>
        </p:spPr>
      </p:sp>
      <p:sp>
        <p:nvSpPr>
          <p:cNvPr id="701" name="Google Shape;701;p67"/>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accent6"/>
                </a:solidFill>
              </a:defRPr>
            </a:lvl1pPr>
            <a:lvl2pPr lvl="1">
              <a:lnSpc>
                <a:spcPct val="115000"/>
              </a:lnSpc>
              <a:spcBef>
                <a:spcPts val="0"/>
              </a:spcBef>
              <a:spcAft>
                <a:spcPts val="0"/>
              </a:spcAft>
              <a:buNone/>
              <a:defRPr sz="3000"/>
            </a:lvl2pPr>
            <a:lvl3pPr lvl="2">
              <a:lnSpc>
                <a:spcPct val="115000"/>
              </a:lnSpc>
              <a:spcBef>
                <a:spcPts val="0"/>
              </a:spcBef>
              <a:spcAft>
                <a:spcPts val="0"/>
              </a:spcAft>
              <a:buNone/>
              <a:defRPr sz="3000"/>
            </a:lvl3pPr>
            <a:lvl4pPr lvl="3">
              <a:lnSpc>
                <a:spcPct val="115000"/>
              </a:lnSpc>
              <a:spcBef>
                <a:spcPts val="0"/>
              </a:spcBef>
              <a:spcAft>
                <a:spcPts val="0"/>
              </a:spcAft>
              <a:buNone/>
              <a:defRPr sz="3000"/>
            </a:lvl4pPr>
            <a:lvl5pPr lvl="4">
              <a:lnSpc>
                <a:spcPct val="115000"/>
              </a:lnSpc>
              <a:spcBef>
                <a:spcPts val="0"/>
              </a:spcBef>
              <a:spcAft>
                <a:spcPts val="0"/>
              </a:spcAft>
              <a:buNone/>
              <a:defRPr sz="3000"/>
            </a:lvl5pPr>
            <a:lvl6pPr lvl="5">
              <a:lnSpc>
                <a:spcPct val="115000"/>
              </a:lnSpc>
              <a:spcBef>
                <a:spcPts val="0"/>
              </a:spcBef>
              <a:spcAft>
                <a:spcPts val="0"/>
              </a:spcAft>
              <a:buNone/>
              <a:defRPr sz="3000"/>
            </a:lvl6pPr>
            <a:lvl7pPr lvl="6">
              <a:lnSpc>
                <a:spcPct val="115000"/>
              </a:lnSpc>
              <a:spcBef>
                <a:spcPts val="0"/>
              </a:spcBef>
              <a:spcAft>
                <a:spcPts val="0"/>
              </a:spcAft>
              <a:buNone/>
              <a:defRPr sz="3000"/>
            </a:lvl7pPr>
            <a:lvl8pPr lvl="7">
              <a:lnSpc>
                <a:spcPct val="115000"/>
              </a:lnSpc>
              <a:spcBef>
                <a:spcPts val="0"/>
              </a:spcBef>
              <a:spcAft>
                <a:spcPts val="0"/>
              </a:spcAft>
              <a:buNone/>
              <a:defRPr sz="3000"/>
            </a:lvl8pPr>
            <a:lvl9pPr lvl="8">
              <a:lnSpc>
                <a:spcPct val="115000"/>
              </a:lnSpc>
              <a:spcBef>
                <a:spcPts val="0"/>
              </a:spcBef>
              <a:spcAft>
                <a:spcPts val="0"/>
              </a:spcAft>
              <a:buNone/>
              <a:defRPr sz="3000"/>
            </a:lvl9pPr>
          </a:lstStyle>
          <a:p/>
        </p:txBody>
      </p:sp>
      <p:sp>
        <p:nvSpPr>
          <p:cNvPr id="702" name="Google Shape;702;p67"/>
          <p:cNvSpPr txBox="1"/>
          <p:nvPr>
            <p:ph idx="3"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703" name="Google Shape;703;p67"/>
          <p:cNvSpPr txBox="1"/>
          <p:nvPr>
            <p:ph idx="4"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704" name="Google Shape;704;p67"/>
          <p:cNvSpPr txBox="1"/>
          <p:nvPr>
            <p:ph idx="5"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705" name="Google Shape;705;p67"/>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6">
  <p:cSld name="CUSTOM_8">
    <p:spTree>
      <p:nvGrpSpPr>
        <p:cNvPr id="706" name="Shape 706"/>
        <p:cNvGrpSpPr/>
        <p:nvPr/>
      </p:nvGrpSpPr>
      <p:grpSpPr>
        <a:xfrm>
          <a:off x="0" y="0"/>
          <a:ext cx="0" cy="0"/>
          <a:chOff x="0" y="0"/>
          <a:chExt cx="0" cy="0"/>
        </a:xfrm>
      </p:grpSpPr>
      <p:sp>
        <p:nvSpPr>
          <p:cNvPr id="707" name="Google Shape;707;p68"/>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708" name="Google Shape;708;p68"/>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709" name="Google Shape;709;p68"/>
          <p:cNvSpPr/>
          <p:nvPr/>
        </p:nvSpPr>
        <p:spPr>
          <a:xfrm flipH="1">
            <a:off x="7723050" y="2475750"/>
            <a:ext cx="2828100" cy="2657700"/>
          </a:xfrm>
          <a:prstGeom prst="pie">
            <a:avLst>
              <a:gd fmla="val 0" name="adj1"/>
              <a:gd fmla="val 5408708" name="adj2"/>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710" name="Google Shape;710;p68"/>
          <p:cNvSpPr/>
          <p:nvPr/>
        </p:nvSpPr>
        <p:spPr>
          <a:xfrm flipH="1" rot="5400000">
            <a:off x="6370150" y="3807650"/>
            <a:ext cx="2688900" cy="2700600"/>
          </a:xfrm>
          <a:prstGeom prst="pie">
            <a:avLst>
              <a:gd fmla="val 0" name="adj1"/>
              <a:gd fmla="val 5408708"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711" name="Google Shape;711;p68"/>
          <p:cNvSpPr txBox="1"/>
          <p:nvPr>
            <p:ph idx="3"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712" name="Google Shape;712;p68"/>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accent4"/>
                </a:solidFill>
              </a:defRPr>
            </a:lvl1pPr>
            <a:lvl2pPr lvl="1">
              <a:lnSpc>
                <a:spcPct val="115000"/>
              </a:lnSpc>
              <a:spcBef>
                <a:spcPts val="0"/>
              </a:spcBef>
              <a:spcAft>
                <a:spcPts val="0"/>
              </a:spcAft>
              <a:buNone/>
              <a:defRPr sz="3000"/>
            </a:lvl2pPr>
            <a:lvl3pPr lvl="2">
              <a:lnSpc>
                <a:spcPct val="115000"/>
              </a:lnSpc>
              <a:spcBef>
                <a:spcPts val="0"/>
              </a:spcBef>
              <a:spcAft>
                <a:spcPts val="0"/>
              </a:spcAft>
              <a:buNone/>
              <a:defRPr sz="3000"/>
            </a:lvl3pPr>
            <a:lvl4pPr lvl="3">
              <a:lnSpc>
                <a:spcPct val="115000"/>
              </a:lnSpc>
              <a:spcBef>
                <a:spcPts val="0"/>
              </a:spcBef>
              <a:spcAft>
                <a:spcPts val="0"/>
              </a:spcAft>
              <a:buNone/>
              <a:defRPr sz="3000"/>
            </a:lvl4pPr>
            <a:lvl5pPr lvl="4">
              <a:lnSpc>
                <a:spcPct val="115000"/>
              </a:lnSpc>
              <a:spcBef>
                <a:spcPts val="0"/>
              </a:spcBef>
              <a:spcAft>
                <a:spcPts val="0"/>
              </a:spcAft>
              <a:buNone/>
              <a:defRPr sz="3000"/>
            </a:lvl5pPr>
            <a:lvl6pPr lvl="5">
              <a:lnSpc>
                <a:spcPct val="115000"/>
              </a:lnSpc>
              <a:spcBef>
                <a:spcPts val="0"/>
              </a:spcBef>
              <a:spcAft>
                <a:spcPts val="0"/>
              </a:spcAft>
              <a:buNone/>
              <a:defRPr sz="3000"/>
            </a:lvl6pPr>
            <a:lvl7pPr lvl="6">
              <a:lnSpc>
                <a:spcPct val="115000"/>
              </a:lnSpc>
              <a:spcBef>
                <a:spcPts val="0"/>
              </a:spcBef>
              <a:spcAft>
                <a:spcPts val="0"/>
              </a:spcAft>
              <a:buNone/>
              <a:defRPr sz="3000"/>
            </a:lvl7pPr>
            <a:lvl8pPr lvl="7">
              <a:lnSpc>
                <a:spcPct val="115000"/>
              </a:lnSpc>
              <a:spcBef>
                <a:spcPts val="0"/>
              </a:spcBef>
              <a:spcAft>
                <a:spcPts val="0"/>
              </a:spcAft>
              <a:buNone/>
              <a:defRPr sz="3000"/>
            </a:lvl8pPr>
            <a:lvl9pPr lvl="8">
              <a:lnSpc>
                <a:spcPct val="115000"/>
              </a:lnSpc>
              <a:spcBef>
                <a:spcPts val="0"/>
              </a:spcBef>
              <a:spcAft>
                <a:spcPts val="0"/>
              </a:spcAft>
              <a:buNone/>
              <a:defRPr sz="3000"/>
            </a:lvl9pPr>
          </a:lstStyle>
          <a:p/>
        </p:txBody>
      </p:sp>
      <p:sp>
        <p:nvSpPr>
          <p:cNvPr id="713" name="Google Shape;713;p68"/>
          <p:cNvSpPr txBox="1"/>
          <p:nvPr>
            <p:ph idx="4"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714" name="Google Shape;714;p68"/>
          <p:cNvSpPr/>
          <p:nvPr/>
        </p:nvSpPr>
        <p:spPr>
          <a:xfrm>
            <a:off x="6375075" y="10125"/>
            <a:ext cx="2757600" cy="3794400"/>
          </a:xfrm>
          <a:prstGeom prst="round2DiagRect">
            <a:avLst>
              <a:gd fmla="val 50000" name="adj1"/>
              <a:gd fmla="val 0" name="adj2"/>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715" name="Google Shape;715;p68"/>
          <p:cNvSpPr txBox="1"/>
          <p:nvPr>
            <p:ph idx="5"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716" name="Google Shape;716;p68"/>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7">
  <p:cSld name="CUSTOM_8_1">
    <p:spTree>
      <p:nvGrpSpPr>
        <p:cNvPr id="717" name="Shape 717"/>
        <p:cNvGrpSpPr/>
        <p:nvPr/>
      </p:nvGrpSpPr>
      <p:grpSpPr>
        <a:xfrm>
          <a:off x="0" y="0"/>
          <a:ext cx="0" cy="0"/>
          <a:chOff x="0" y="0"/>
          <a:chExt cx="0" cy="0"/>
        </a:xfrm>
      </p:grpSpPr>
      <p:sp>
        <p:nvSpPr>
          <p:cNvPr id="718" name="Google Shape;718;p69"/>
          <p:cNvSpPr/>
          <p:nvPr/>
        </p:nvSpPr>
        <p:spPr>
          <a:xfrm>
            <a:off x="4902225" y="2293759"/>
            <a:ext cx="2868000" cy="2857500"/>
          </a:xfrm>
          <a:prstGeom prst="pie">
            <a:avLst>
              <a:gd fmla="val 0" name="adj1"/>
              <a:gd fmla="val 540870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719" name="Google Shape;719;p69"/>
          <p:cNvSpPr/>
          <p:nvPr/>
        </p:nvSpPr>
        <p:spPr>
          <a:xfrm rot="5400000">
            <a:off x="7720466" y="2360662"/>
            <a:ext cx="2851800" cy="2718000"/>
          </a:xfrm>
          <a:prstGeom prst="pie">
            <a:avLst>
              <a:gd fmla="val 0" name="adj1"/>
              <a:gd fmla="val 5398959" name="adj2"/>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720" name="Google Shape;720;p69"/>
          <p:cNvSpPr/>
          <p:nvPr/>
        </p:nvSpPr>
        <p:spPr>
          <a:xfrm>
            <a:off x="6345359" y="7875"/>
            <a:ext cx="2791200" cy="12330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721" name="Google Shape;721;p69"/>
          <p:cNvSpPr txBox="1"/>
          <p:nvPr>
            <p:ph idx="1"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722" name="Google Shape;722;p69"/>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accent3"/>
                </a:solidFill>
              </a:defRPr>
            </a:lvl1pPr>
            <a:lvl2pPr lvl="1">
              <a:lnSpc>
                <a:spcPct val="115000"/>
              </a:lnSpc>
              <a:spcBef>
                <a:spcPts val="0"/>
              </a:spcBef>
              <a:spcAft>
                <a:spcPts val="0"/>
              </a:spcAft>
              <a:buNone/>
              <a:defRPr sz="3000">
                <a:solidFill>
                  <a:schemeClr val="accent3"/>
                </a:solidFill>
              </a:defRPr>
            </a:lvl2pPr>
            <a:lvl3pPr lvl="2">
              <a:lnSpc>
                <a:spcPct val="115000"/>
              </a:lnSpc>
              <a:spcBef>
                <a:spcPts val="0"/>
              </a:spcBef>
              <a:spcAft>
                <a:spcPts val="0"/>
              </a:spcAft>
              <a:buNone/>
              <a:defRPr sz="3000">
                <a:solidFill>
                  <a:schemeClr val="accent3"/>
                </a:solidFill>
              </a:defRPr>
            </a:lvl3pPr>
            <a:lvl4pPr lvl="3">
              <a:lnSpc>
                <a:spcPct val="115000"/>
              </a:lnSpc>
              <a:spcBef>
                <a:spcPts val="0"/>
              </a:spcBef>
              <a:spcAft>
                <a:spcPts val="0"/>
              </a:spcAft>
              <a:buNone/>
              <a:defRPr sz="3000">
                <a:solidFill>
                  <a:schemeClr val="accent3"/>
                </a:solidFill>
              </a:defRPr>
            </a:lvl4pPr>
            <a:lvl5pPr lvl="4">
              <a:lnSpc>
                <a:spcPct val="115000"/>
              </a:lnSpc>
              <a:spcBef>
                <a:spcPts val="0"/>
              </a:spcBef>
              <a:spcAft>
                <a:spcPts val="0"/>
              </a:spcAft>
              <a:buNone/>
              <a:defRPr sz="3000">
                <a:solidFill>
                  <a:schemeClr val="accent3"/>
                </a:solidFill>
              </a:defRPr>
            </a:lvl5pPr>
            <a:lvl6pPr lvl="5">
              <a:lnSpc>
                <a:spcPct val="115000"/>
              </a:lnSpc>
              <a:spcBef>
                <a:spcPts val="0"/>
              </a:spcBef>
              <a:spcAft>
                <a:spcPts val="0"/>
              </a:spcAft>
              <a:buNone/>
              <a:defRPr sz="3000">
                <a:solidFill>
                  <a:schemeClr val="accent3"/>
                </a:solidFill>
              </a:defRPr>
            </a:lvl6pPr>
            <a:lvl7pPr lvl="6">
              <a:lnSpc>
                <a:spcPct val="115000"/>
              </a:lnSpc>
              <a:spcBef>
                <a:spcPts val="0"/>
              </a:spcBef>
              <a:spcAft>
                <a:spcPts val="0"/>
              </a:spcAft>
              <a:buNone/>
              <a:defRPr sz="3000">
                <a:solidFill>
                  <a:schemeClr val="accent3"/>
                </a:solidFill>
              </a:defRPr>
            </a:lvl7pPr>
            <a:lvl8pPr lvl="7">
              <a:lnSpc>
                <a:spcPct val="115000"/>
              </a:lnSpc>
              <a:spcBef>
                <a:spcPts val="0"/>
              </a:spcBef>
              <a:spcAft>
                <a:spcPts val="0"/>
              </a:spcAft>
              <a:buNone/>
              <a:defRPr sz="3000">
                <a:solidFill>
                  <a:schemeClr val="accent3"/>
                </a:solidFill>
              </a:defRPr>
            </a:lvl8pPr>
            <a:lvl9pPr lvl="8">
              <a:lnSpc>
                <a:spcPct val="115000"/>
              </a:lnSpc>
              <a:spcBef>
                <a:spcPts val="0"/>
              </a:spcBef>
              <a:spcAft>
                <a:spcPts val="0"/>
              </a:spcAft>
              <a:buNone/>
              <a:defRPr sz="3000">
                <a:solidFill>
                  <a:schemeClr val="accent3"/>
                </a:solidFill>
              </a:defRPr>
            </a:lvl9pPr>
          </a:lstStyle>
          <a:p/>
        </p:txBody>
      </p:sp>
      <p:sp>
        <p:nvSpPr>
          <p:cNvPr id="723" name="Google Shape;723;p69"/>
          <p:cNvSpPr txBox="1"/>
          <p:nvPr>
            <p:ph idx="2"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724" name="Google Shape;724;p69"/>
          <p:cNvSpPr txBox="1"/>
          <p:nvPr>
            <p:ph idx="3"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725" name="Google Shape;725;p69"/>
          <p:cNvSpPr txBox="1"/>
          <p:nvPr>
            <p:ph idx="4"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726" name="Google Shape;726;p69"/>
          <p:cNvSpPr txBox="1"/>
          <p:nvPr>
            <p:ph idx="5"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727" name="Google Shape;727;p69"/>
          <p:cNvSpPr/>
          <p:nvPr/>
        </p:nvSpPr>
        <p:spPr>
          <a:xfrm>
            <a:off x="6345359" y="1240774"/>
            <a:ext cx="2801400" cy="2479800"/>
          </a:xfrm>
          <a:prstGeom prst="round1Rect">
            <a:avLst>
              <a:gd fmla="val 5000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728" name="Google Shape;728;p69"/>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8">
  <p:cSld name="CUSTOM_8_1_1">
    <p:spTree>
      <p:nvGrpSpPr>
        <p:cNvPr id="729" name="Shape 729"/>
        <p:cNvGrpSpPr/>
        <p:nvPr/>
      </p:nvGrpSpPr>
      <p:grpSpPr>
        <a:xfrm>
          <a:off x="0" y="0"/>
          <a:ext cx="0" cy="0"/>
          <a:chOff x="0" y="0"/>
          <a:chExt cx="0" cy="0"/>
        </a:xfrm>
      </p:grpSpPr>
      <p:sp>
        <p:nvSpPr>
          <p:cNvPr id="730" name="Google Shape;730;p70"/>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731" name="Google Shape;731;p70"/>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732" name="Google Shape;732;p70"/>
          <p:cNvSpPr txBox="1"/>
          <p:nvPr>
            <p:ph idx="3"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grpSp>
        <p:nvGrpSpPr>
          <p:cNvPr id="733" name="Google Shape;733;p70"/>
          <p:cNvGrpSpPr/>
          <p:nvPr/>
        </p:nvGrpSpPr>
        <p:grpSpPr>
          <a:xfrm>
            <a:off x="6324521" y="8900"/>
            <a:ext cx="2848500" cy="6539200"/>
            <a:chOff x="6324521" y="8900"/>
            <a:chExt cx="2848500" cy="6539200"/>
          </a:xfrm>
        </p:grpSpPr>
        <p:sp>
          <p:nvSpPr>
            <p:cNvPr id="734" name="Google Shape;734;p70"/>
            <p:cNvSpPr/>
            <p:nvPr/>
          </p:nvSpPr>
          <p:spPr>
            <a:xfrm rot="10800000">
              <a:off x="6362475" y="8900"/>
              <a:ext cx="2772600" cy="3700500"/>
            </a:xfrm>
            <a:prstGeom prst="round2SameRect">
              <a:avLst>
                <a:gd fmla="val 50000" name="adj1"/>
                <a:gd fmla="val 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735" name="Google Shape;735;p70"/>
            <p:cNvSpPr/>
            <p:nvPr/>
          </p:nvSpPr>
          <p:spPr>
            <a:xfrm flipH="1" rot="5400000">
              <a:off x="6319275" y="3734100"/>
              <a:ext cx="2820300" cy="2807700"/>
            </a:xfrm>
            <a:prstGeom prst="pie">
              <a:avLst>
                <a:gd fmla="val 16192689" name="adj1"/>
                <a:gd fmla="val 4945"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736" name="Google Shape;736;p70"/>
            <p:cNvSpPr/>
            <p:nvPr/>
          </p:nvSpPr>
          <p:spPr>
            <a:xfrm flipH="1">
              <a:off x="6324521" y="2295469"/>
              <a:ext cx="2848500" cy="2847300"/>
            </a:xfrm>
            <a:prstGeom prst="pie">
              <a:avLst>
                <a:gd fmla="val 21590006" name="adj1"/>
                <a:gd fmla="val 540870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grpSp>
      <p:sp>
        <p:nvSpPr>
          <p:cNvPr id="737" name="Google Shape;737;p70"/>
          <p:cNvSpPr txBox="1"/>
          <p:nvPr>
            <p:ph idx="4"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738" name="Google Shape;738;p70"/>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accent5"/>
                </a:solidFill>
              </a:defRPr>
            </a:lvl1pPr>
            <a:lvl2pPr lvl="1">
              <a:lnSpc>
                <a:spcPct val="115000"/>
              </a:lnSpc>
              <a:spcBef>
                <a:spcPts val="0"/>
              </a:spcBef>
              <a:spcAft>
                <a:spcPts val="0"/>
              </a:spcAft>
              <a:buNone/>
              <a:defRPr sz="3000">
                <a:solidFill>
                  <a:schemeClr val="accent5"/>
                </a:solidFill>
              </a:defRPr>
            </a:lvl2pPr>
            <a:lvl3pPr lvl="2">
              <a:lnSpc>
                <a:spcPct val="115000"/>
              </a:lnSpc>
              <a:spcBef>
                <a:spcPts val="0"/>
              </a:spcBef>
              <a:spcAft>
                <a:spcPts val="0"/>
              </a:spcAft>
              <a:buNone/>
              <a:defRPr sz="3000">
                <a:solidFill>
                  <a:schemeClr val="accent5"/>
                </a:solidFill>
              </a:defRPr>
            </a:lvl3pPr>
            <a:lvl4pPr lvl="3">
              <a:lnSpc>
                <a:spcPct val="115000"/>
              </a:lnSpc>
              <a:spcBef>
                <a:spcPts val="0"/>
              </a:spcBef>
              <a:spcAft>
                <a:spcPts val="0"/>
              </a:spcAft>
              <a:buNone/>
              <a:defRPr sz="3000">
                <a:solidFill>
                  <a:schemeClr val="accent5"/>
                </a:solidFill>
              </a:defRPr>
            </a:lvl4pPr>
            <a:lvl5pPr lvl="4">
              <a:lnSpc>
                <a:spcPct val="115000"/>
              </a:lnSpc>
              <a:spcBef>
                <a:spcPts val="0"/>
              </a:spcBef>
              <a:spcAft>
                <a:spcPts val="0"/>
              </a:spcAft>
              <a:buNone/>
              <a:defRPr sz="3000">
                <a:solidFill>
                  <a:schemeClr val="accent5"/>
                </a:solidFill>
              </a:defRPr>
            </a:lvl5pPr>
            <a:lvl6pPr lvl="5">
              <a:lnSpc>
                <a:spcPct val="115000"/>
              </a:lnSpc>
              <a:spcBef>
                <a:spcPts val="0"/>
              </a:spcBef>
              <a:spcAft>
                <a:spcPts val="0"/>
              </a:spcAft>
              <a:buNone/>
              <a:defRPr sz="3000">
                <a:solidFill>
                  <a:schemeClr val="accent5"/>
                </a:solidFill>
              </a:defRPr>
            </a:lvl6pPr>
            <a:lvl7pPr lvl="6">
              <a:lnSpc>
                <a:spcPct val="115000"/>
              </a:lnSpc>
              <a:spcBef>
                <a:spcPts val="0"/>
              </a:spcBef>
              <a:spcAft>
                <a:spcPts val="0"/>
              </a:spcAft>
              <a:buNone/>
              <a:defRPr sz="3000">
                <a:solidFill>
                  <a:schemeClr val="accent5"/>
                </a:solidFill>
              </a:defRPr>
            </a:lvl7pPr>
            <a:lvl8pPr lvl="7">
              <a:lnSpc>
                <a:spcPct val="115000"/>
              </a:lnSpc>
              <a:spcBef>
                <a:spcPts val="0"/>
              </a:spcBef>
              <a:spcAft>
                <a:spcPts val="0"/>
              </a:spcAft>
              <a:buNone/>
              <a:defRPr sz="3000">
                <a:solidFill>
                  <a:schemeClr val="accent5"/>
                </a:solidFill>
              </a:defRPr>
            </a:lvl8pPr>
            <a:lvl9pPr lvl="8">
              <a:lnSpc>
                <a:spcPct val="115000"/>
              </a:lnSpc>
              <a:spcBef>
                <a:spcPts val="0"/>
              </a:spcBef>
              <a:spcAft>
                <a:spcPts val="0"/>
              </a:spcAft>
              <a:buNone/>
              <a:defRPr sz="3000">
                <a:solidFill>
                  <a:schemeClr val="accent5"/>
                </a:solidFill>
              </a:defRPr>
            </a:lvl9pPr>
          </a:lstStyle>
          <a:p/>
        </p:txBody>
      </p:sp>
      <p:sp>
        <p:nvSpPr>
          <p:cNvPr id="739" name="Google Shape;739;p70"/>
          <p:cNvSpPr txBox="1"/>
          <p:nvPr>
            <p:ph idx="5"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740" name="Google Shape;740;p70"/>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9">
  <p:cSld name="CUSTOM_8_1_1_1">
    <p:spTree>
      <p:nvGrpSpPr>
        <p:cNvPr id="741" name="Shape 741"/>
        <p:cNvGrpSpPr/>
        <p:nvPr/>
      </p:nvGrpSpPr>
      <p:grpSpPr>
        <a:xfrm>
          <a:off x="0" y="0"/>
          <a:ext cx="0" cy="0"/>
          <a:chOff x="0" y="0"/>
          <a:chExt cx="0" cy="0"/>
        </a:xfrm>
      </p:grpSpPr>
      <p:sp>
        <p:nvSpPr>
          <p:cNvPr id="742" name="Google Shape;742;p71"/>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743" name="Google Shape;743;p71"/>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744" name="Google Shape;744;p71"/>
          <p:cNvSpPr txBox="1"/>
          <p:nvPr>
            <p:ph idx="3"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745" name="Google Shape;745;p71"/>
          <p:cNvSpPr/>
          <p:nvPr/>
        </p:nvSpPr>
        <p:spPr>
          <a:xfrm>
            <a:off x="7780000" y="10200"/>
            <a:ext cx="1353900" cy="14175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746" name="Google Shape;746;p71"/>
          <p:cNvSpPr/>
          <p:nvPr/>
        </p:nvSpPr>
        <p:spPr>
          <a:xfrm rot="-5400000">
            <a:off x="4934200" y="10025"/>
            <a:ext cx="2845800" cy="2835600"/>
          </a:xfrm>
          <a:prstGeom prst="pie">
            <a:avLst>
              <a:gd fmla="val 0"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747" name="Google Shape;747;p71"/>
          <p:cNvSpPr txBox="1"/>
          <p:nvPr>
            <p:ph idx="4"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748" name="Google Shape;748;p71"/>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dk2"/>
                </a:solidFill>
              </a:defRPr>
            </a:lvl1pPr>
            <a:lvl2pPr lvl="1">
              <a:lnSpc>
                <a:spcPct val="115000"/>
              </a:lnSpc>
              <a:spcBef>
                <a:spcPts val="0"/>
              </a:spcBef>
              <a:spcAft>
                <a:spcPts val="0"/>
              </a:spcAft>
              <a:buNone/>
              <a:defRPr sz="3000"/>
            </a:lvl2pPr>
            <a:lvl3pPr lvl="2">
              <a:lnSpc>
                <a:spcPct val="115000"/>
              </a:lnSpc>
              <a:spcBef>
                <a:spcPts val="0"/>
              </a:spcBef>
              <a:spcAft>
                <a:spcPts val="0"/>
              </a:spcAft>
              <a:buNone/>
              <a:defRPr sz="3000"/>
            </a:lvl3pPr>
            <a:lvl4pPr lvl="3">
              <a:lnSpc>
                <a:spcPct val="115000"/>
              </a:lnSpc>
              <a:spcBef>
                <a:spcPts val="0"/>
              </a:spcBef>
              <a:spcAft>
                <a:spcPts val="0"/>
              </a:spcAft>
              <a:buNone/>
              <a:defRPr sz="3000"/>
            </a:lvl4pPr>
            <a:lvl5pPr lvl="4">
              <a:lnSpc>
                <a:spcPct val="115000"/>
              </a:lnSpc>
              <a:spcBef>
                <a:spcPts val="0"/>
              </a:spcBef>
              <a:spcAft>
                <a:spcPts val="0"/>
              </a:spcAft>
              <a:buNone/>
              <a:defRPr sz="3000"/>
            </a:lvl5pPr>
            <a:lvl6pPr lvl="5">
              <a:lnSpc>
                <a:spcPct val="115000"/>
              </a:lnSpc>
              <a:spcBef>
                <a:spcPts val="0"/>
              </a:spcBef>
              <a:spcAft>
                <a:spcPts val="0"/>
              </a:spcAft>
              <a:buNone/>
              <a:defRPr sz="3000"/>
            </a:lvl6pPr>
            <a:lvl7pPr lvl="6">
              <a:lnSpc>
                <a:spcPct val="115000"/>
              </a:lnSpc>
              <a:spcBef>
                <a:spcPts val="0"/>
              </a:spcBef>
              <a:spcAft>
                <a:spcPts val="0"/>
              </a:spcAft>
              <a:buNone/>
              <a:defRPr sz="3000"/>
            </a:lvl7pPr>
            <a:lvl8pPr lvl="7">
              <a:lnSpc>
                <a:spcPct val="115000"/>
              </a:lnSpc>
              <a:spcBef>
                <a:spcPts val="0"/>
              </a:spcBef>
              <a:spcAft>
                <a:spcPts val="0"/>
              </a:spcAft>
              <a:buNone/>
              <a:defRPr sz="3000"/>
            </a:lvl8pPr>
            <a:lvl9pPr lvl="8">
              <a:lnSpc>
                <a:spcPct val="115000"/>
              </a:lnSpc>
              <a:spcBef>
                <a:spcPts val="0"/>
              </a:spcBef>
              <a:spcAft>
                <a:spcPts val="0"/>
              </a:spcAft>
              <a:buNone/>
              <a:defRPr sz="3000"/>
            </a:lvl9pPr>
          </a:lstStyle>
          <a:p/>
        </p:txBody>
      </p:sp>
      <p:sp>
        <p:nvSpPr>
          <p:cNvPr id="749" name="Google Shape;749;p71"/>
          <p:cNvSpPr txBox="1"/>
          <p:nvPr>
            <p:ph idx="5"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750" name="Google Shape;750;p71"/>
          <p:cNvSpPr/>
          <p:nvPr/>
        </p:nvSpPr>
        <p:spPr>
          <a:xfrm>
            <a:off x="6366275" y="1427825"/>
            <a:ext cx="2768100" cy="3705300"/>
          </a:xfrm>
          <a:prstGeom prst="round2DiagRect">
            <a:avLst>
              <a:gd fmla="val 50000" name="adj1"/>
              <a:gd fmla="val 0"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751" name="Google Shape;751;p71"/>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 Alt 1">
  <p:cSld name="BLANK_1_1_1_1_1_1_1_1">
    <p:spTree>
      <p:nvGrpSpPr>
        <p:cNvPr id="69" name="Shape 69"/>
        <p:cNvGrpSpPr/>
        <p:nvPr/>
      </p:nvGrpSpPr>
      <p:grpSpPr>
        <a:xfrm>
          <a:off x="0" y="0"/>
          <a:ext cx="0" cy="0"/>
          <a:chOff x="0" y="0"/>
          <a:chExt cx="0" cy="0"/>
        </a:xfrm>
      </p:grpSpPr>
      <p:sp>
        <p:nvSpPr>
          <p:cNvPr id="70" name="Google Shape;70;p8"/>
          <p:cNvSpPr txBox="1"/>
          <p:nvPr>
            <p:ph idx="1" type="subTitle"/>
          </p:nvPr>
        </p:nvSpPr>
        <p:spPr>
          <a:xfrm>
            <a:off x="284700" y="2574275"/>
            <a:ext cx="4287300" cy="408900"/>
          </a:xfrm>
          <a:prstGeom prst="rect">
            <a:avLst/>
          </a:prstGeom>
        </p:spPr>
        <p:txBody>
          <a:bodyPr anchorCtr="0" anchor="t" bIns="91425" lIns="0" spcFirstLastPara="1" rIns="91425" wrap="square" tIns="91425">
            <a:normAutofit/>
          </a:bodyPr>
          <a:lstStyle>
            <a:lvl1pPr lvl="0">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1pPr>
            <a:lvl2pPr lvl="1">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2pPr>
            <a:lvl3pPr lvl="2">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3pPr>
            <a:lvl4pPr lvl="3">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4pPr>
            <a:lvl5pPr lvl="4">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5pPr>
            <a:lvl6pPr lvl="5">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6pPr>
            <a:lvl7pPr lvl="6">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7pPr>
            <a:lvl8pPr lvl="7">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8pPr>
            <a:lvl9pPr lvl="8">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9pPr>
          </a:lstStyle>
          <a:p/>
        </p:txBody>
      </p:sp>
      <p:sp>
        <p:nvSpPr>
          <p:cNvPr id="71" name="Google Shape;71;p8"/>
          <p:cNvSpPr/>
          <p:nvPr/>
        </p:nvSpPr>
        <p:spPr>
          <a:xfrm flipH="1" rot="5400000">
            <a:off x="6571675" y="2571675"/>
            <a:ext cx="5143500" cy="5143500"/>
          </a:xfrm>
          <a:prstGeom prst="pie">
            <a:avLst>
              <a:gd fmla="val 21589913" name="adj1"/>
              <a:gd fmla="val 540870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solidFill>
                <a:schemeClr val="dk1"/>
              </a:solidFill>
              <a:latin typeface="Urbanist"/>
              <a:ea typeface="Urbanist"/>
              <a:cs typeface="Urbanist"/>
              <a:sym typeface="Urbanist"/>
            </a:endParaRPr>
          </a:p>
        </p:txBody>
      </p:sp>
      <p:sp>
        <p:nvSpPr>
          <p:cNvPr id="72" name="Google Shape;72;p8"/>
          <p:cNvSpPr/>
          <p:nvPr/>
        </p:nvSpPr>
        <p:spPr>
          <a:xfrm flipH="1" rot="5400000">
            <a:off x="6571675" y="-8"/>
            <a:ext cx="5143500" cy="5143500"/>
          </a:xfrm>
          <a:prstGeom prst="pie">
            <a:avLst>
              <a:gd fmla="val 0" name="adj1"/>
              <a:gd fmla="val 540870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solidFill>
                <a:schemeClr val="dk1"/>
              </a:solidFill>
              <a:latin typeface="Urbanist"/>
              <a:ea typeface="Urbanist"/>
              <a:cs typeface="Urbanist"/>
              <a:sym typeface="Urbanist"/>
            </a:endParaRPr>
          </a:p>
        </p:txBody>
      </p:sp>
      <p:sp>
        <p:nvSpPr>
          <p:cNvPr id="73" name="Google Shape;73;p8"/>
          <p:cNvSpPr txBox="1"/>
          <p:nvPr>
            <p:ph type="title"/>
          </p:nvPr>
        </p:nvSpPr>
        <p:spPr>
          <a:xfrm>
            <a:off x="284700" y="474750"/>
            <a:ext cx="5622600" cy="17943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a:lvl1pPr>
            <a:lvl2pPr lvl="1">
              <a:lnSpc>
                <a:spcPct val="115000"/>
              </a:lnSpc>
              <a:spcBef>
                <a:spcPts val="0"/>
              </a:spcBef>
              <a:spcAft>
                <a:spcPts val="0"/>
              </a:spcAft>
              <a:buNone/>
              <a:defRPr sz="4800"/>
            </a:lvl2pPr>
            <a:lvl3pPr lvl="2">
              <a:lnSpc>
                <a:spcPct val="115000"/>
              </a:lnSpc>
              <a:spcBef>
                <a:spcPts val="0"/>
              </a:spcBef>
              <a:spcAft>
                <a:spcPts val="0"/>
              </a:spcAft>
              <a:buNone/>
              <a:defRPr sz="4800"/>
            </a:lvl3pPr>
            <a:lvl4pPr lvl="3">
              <a:lnSpc>
                <a:spcPct val="115000"/>
              </a:lnSpc>
              <a:spcBef>
                <a:spcPts val="0"/>
              </a:spcBef>
              <a:spcAft>
                <a:spcPts val="0"/>
              </a:spcAft>
              <a:buNone/>
              <a:defRPr sz="4800"/>
            </a:lvl4pPr>
            <a:lvl5pPr lvl="4">
              <a:lnSpc>
                <a:spcPct val="115000"/>
              </a:lnSpc>
              <a:spcBef>
                <a:spcPts val="0"/>
              </a:spcBef>
              <a:spcAft>
                <a:spcPts val="0"/>
              </a:spcAft>
              <a:buNone/>
              <a:defRPr sz="4800"/>
            </a:lvl5pPr>
            <a:lvl6pPr lvl="5">
              <a:lnSpc>
                <a:spcPct val="115000"/>
              </a:lnSpc>
              <a:spcBef>
                <a:spcPts val="0"/>
              </a:spcBef>
              <a:spcAft>
                <a:spcPts val="0"/>
              </a:spcAft>
              <a:buNone/>
              <a:defRPr sz="4800"/>
            </a:lvl6pPr>
            <a:lvl7pPr lvl="6">
              <a:lnSpc>
                <a:spcPct val="115000"/>
              </a:lnSpc>
              <a:spcBef>
                <a:spcPts val="0"/>
              </a:spcBef>
              <a:spcAft>
                <a:spcPts val="0"/>
              </a:spcAft>
              <a:buNone/>
              <a:defRPr sz="4800"/>
            </a:lvl7pPr>
            <a:lvl8pPr lvl="7">
              <a:lnSpc>
                <a:spcPct val="115000"/>
              </a:lnSpc>
              <a:spcBef>
                <a:spcPts val="0"/>
              </a:spcBef>
              <a:spcAft>
                <a:spcPts val="0"/>
              </a:spcAft>
              <a:buNone/>
              <a:defRPr sz="4800"/>
            </a:lvl8pPr>
            <a:lvl9pPr lvl="8">
              <a:lnSpc>
                <a:spcPct val="115000"/>
              </a:lnSpc>
              <a:spcBef>
                <a:spcPts val="0"/>
              </a:spcBef>
              <a:spcAft>
                <a:spcPts val="0"/>
              </a:spcAft>
              <a:buNone/>
              <a:defRPr sz="4800"/>
            </a:lvl9pPr>
          </a:lstStyle>
          <a:p/>
        </p:txBody>
      </p:sp>
      <p:sp>
        <p:nvSpPr>
          <p:cNvPr id="74" name="Google Shape;74;p8"/>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10">
  <p:cSld name="CUSTOM_8_1_1_1_1">
    <p:spTree>
      <p:nvGrpSpPr>
        <p:cNvPr id="752" name="Shape 752"/>
        <p:cNvGrpSpPr/>
        <p:nvPr/>
      </p:nvGrpSpPr>
      <p:grpSpPr>
        <a:xfrm>
          <a:off x="0" y="0"/>
          <a:ext cx="0" cy="0"/>
          <a:chOff x="0" y="0"/>
          <a:chExt cx="0" cy="0"/>
        </a:xfrm>
      </p:grpSpPr>
      <p:sp>
        <p:nvSpPr>
          <p:cNvPr id="753" name="Google Shape;753;p72"/>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754" name="Google Shape;754;p72"/>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755" name="Google Shape;755;p72"/>
          <p:cNvSpPr txBox="1"/>
          <p:nvPr>
            <p:ph idx="3"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756" name="Google Shape;756;p72"/>
          <p:cNvSpPr txBox="1"/>
          <p:nvPr>
            <p:ph idx="4"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757" name="Google Shape;757;p72"/>
          <p:cNvSpPr/>
          <p:nvPr/>
        </p:nvSpPr>
        <p:spPr>
          <a:xfrm flipH="1" rot="10800000">
            <a:off x="7069375" y="3773775"/>
            <a:ext cx="1359600" cy="1359600"/>
          </a:xfrm>
          <a:prstGeom prst="pie">
            <a:avLst>
              <a:gd fmla="val 16192689" name="adj1"/>
              <a:gd fmla="val 5408708"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758" name="Google Shape;758;p72"/>
          <p:cNvSpPr/>
          <p:nvPr/>
        </p:nvSpPr>
        <p:spPr>
          <a:xfrm flipH="1" rot="10800000">
            <a:off x="7760700" y="3773775"/>
            <a:ext cx="1372200" cy="1359600"/>
          </a:xfrm>
          <a:prstGeom prst="pie">
            <a:avLst>
              <a:gd fmla="val 16192689" name="adj1"/>
              <a:gd fmla="val 5408708"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759" name="Google Shape;759;p72"/>
          <p:cNvSpPr/>
          <p:nvPr/>
        </p:nvSpPr>
        <p:spPr>
          <a:xfrm>
            <a:off x="6364300" y="3759200"/>
            <a:ext cx="1396500" cy="1382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760" name="Google Shape;760;p72"/>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accent6"/>
                </a:solidFill>
              </a:defRPr>
            </a:lvl1pPr>
            <a:lvl2pPr lvl="1">
              <a:lnSpc>
                <a:spcPct val="115000"/>
              </a:lnSpc>
              <a:spcBef>
                <a:spcPts val="0"/>
              </a:spcBef>
              <a:spcAft>
                <a:spcPts val="0"/>
              </a:spcAft>
              <a:buNone/>
              <a:defRPr sz="3000"/>
            </a:lvl2pPr>
            <a:lvl3pPr lvl="2">
              <a:lnSpc>
                <a:spcPct val="115000"/>
              </a:lnSpc>
              <a:spcBef>
                <a:spcPts val="0"/>
              </a:spcBef>
              <a:spcAft>
                <a:spcPts val="0"/>
              </a:spcAft>
              <a:buNone/>
              <a:defRPr sz="3000"/>
            </a:lvl3pPr>
            <a:lvl4pPr lvl="3">
              <a:lnSpc>
                <a:spcPct val="115000"/>
              </a:lnSpc>
              <a:spcBef>
                <a:spcPts val="0"/>
              </a:spcBef>
              <a:spcAft>
                <a:spcPts val="0"/>
              </a:spcAft>
              <a:buNone/>
              <a:defRPr sz="3000"/>
            </a:lvl4pPr>
            <a:lvl5pPr lvl="4">
              <a:lnSpc>
                <a:spcPct val="115000"/>
              </a:lnSpc>
              <a:spcBef>
                <a:spcPts val="0"/>
              </a:spcBef>
              <a:spcAft>
                <a:spcPts val="0"/>
              </a:spcAft>
              <a:buNone/>
              <a:defRPr sz="3000"/>
            </a:lvl5pPr>
            <a:lvl6pPr lvl="5">
              <a:lnSpc>
                <a:spcPct val="115000"/>
              </a:lnSpc>
              <a:spcBef>
                <a:spcPts val="0"/>
              </a:spcBef>
              <a:spcAft>
                <a:spcPts val="0"/>
              </a:spcAft>
              <a:buNone/>
              <a:defRPr sz="3000"/>
            </a:lvl6pPr>
            <a:lvl7pPr lvl="6">
              <a:lnSpc>
                <a:spcPct val="115000"/>
              </a:lnSpc>
              <a:spcBef>
                <a:spcPts val="0"/>
              </a:spcBef>
              <a:spcAft>
                <a:spcPts val="0"/>
              </a:spcAft>
              <a:buNone/>
              <a:defRPr sz="3000"/>
            </a:lvl7pPr>
            <a:lvl8pPr lvl="7">
              <a:lnSpc>
                <a:spcPct val="115000"/>
              </a:lnSpc>
              <a:spcBef>
                <a:spcPts val="0"/>
              </a:spcBef>
              <a:spcAft>
                <a:spcPts val="0"/>
              </a:spcAft>
              <a:buNone/>
              <a:defRPr sz="3000"/>
            </a:lvl8pPr>
            <a:lvl9pPr lvl="8">
              <a:lnSpc>
                <a:spcPct val="115000"/>
              </a:lnSpc>
              <a:spcBef>
                <a:spcPts val="0"/>
              </a:spcBef>
              <a:spcAft>
                <a:spcPts val="0"/>
              </a:spcAft>
              <a:buNone/>
              <a:defRPr sz="3000"/>
            </a:lvl9pPr>
          </a:lstStyle>
          <a:p/>
        </p:txBody>
      </p:sp>
      <p:sp>
        <p:nvSpPr>
          <p:cNvPr id="761" name="Google Shape;761;p72"/>
          <p:cNvSpPr txBox="1"/>
          <p:nvPr>
            <p:ph idx="5"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762" name="Google Shape;762;p72"/>
          <p:cNvSpPr/>
          <p:nvPr/>
        </p:nvSpPr>
        <p:spPr>
          <a:xfrm rot="10800000">
            <a:off x="6377600" y="8800"/>
            <a:ext cx="2758800" cy="3754200"/>
          </a:xfrm>
          <a:prstGeom prst="round1Rect">
            <a:avLst>
              <a:gd fmla="val 50000"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763" name="Google Shape;763;p72"/>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Alt 1">
  <p:cSld name="BLANK_1_1_1_1_1_1_1_1_1_1_1_1">
    <p:spTree>
      <p:nvGrpSpPr>
        <p:cNvPr id="764" name="Shape 764"/>
        <p:cNvGrpSpPr/>
        <p:nvPr/>
      </p:nvGrpSpPr>
      <p:grpSpPr>
        <a:xfrm>
          <a:off x="0" y="0"/>
          <a:ext cx="0" cy="0"/>
          <a:chOff x="0" y="0"/>
          <a:chExt cx="0" cy="0"/>
        </a:xfrm>
      </p:grpSpPr>
      <p:sp>
        <p:nvSpPr>
          <p:cNvPr id="765" name="Google Shape;765;p73"/>
          <p:cNvSpPr txBox="1"/>
          <p:nvPr>
            <p:ph idx="1" type="subTitle"/>
          </p:nvPr>
        </p:nvSpPr>
        <p:spPr>
          <a:xfrm>
            <a:off x="3389025" y="1197289"/>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766" name="Google Shape;766;p73"/>
          <p:cNvSpPr/>
          <p:nvPr/>
        </p:nvSpPr>
        <p:spPr>
          <a:xfrm flipH="1">
            <a:off x="1350000" y="2442900"/>
            <a:ext cx="2849100" cy="2700600"/>
          </a:xfrm>
          <a:prstGeom prst="pie">
            <a:avLst>
              <a:gd fmla="val 21586474"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767" name="Google Shape;767;p73"/>
          <p:cNvSpPr/>
          <p:nvPr/>
        </p:nvSpPr>
        <p:spPr>
          <a:xfrm flipH="1" rot="5400000">
            <a:off x="-6000" y="3795800"/>
            <a:ext cx="2712600" cy="2700600"/>
          </a:xfrm>
          <a:prstGeom prst="pie">
            <a:avLst>
              <a:gd fmla="val 2531" name="adj1"/>
              <a:gd fmla="val 540870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768" name="Google Shape;768;p73"/>
          <p:cNvSpPr/>
          <p:nvPr/>
        </p:nvSpPr>
        <p:spPr>
          <a:xfrm flipH="1" rot="5400000">
            <a:off x="-125" y="2402250"/>
            <a:ext cx="2775600" cy="2775600"/>
          </a:xfrm>
          <a:prstGeom prst="pie">
            <a:avLst>
              <a:gd fmla="val 16192689" name="adj1"/>
              <a:gd fmla="val 540870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769" name="Google Shape;769;p73"/>
          <p:cNvSpPr txBox="1"/>
          <p:nvPr>
            <p:ph idx="2" type="subTitle"/>
          </p:nvPr>
        </p:nvSpPr>
        <p:spPr>
          <a:xfrm>
            <a:off x="3389025" y="2341214"/>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770" name="Google Shape;770;p73"/>
          <p:cNvSpPr txBox="1"/>
          <p:nvPr>
            <p:ph idx="3" type="subTitle"/>
          </p:nvPr>
        </p:nvSpPr>
        <p:spPr>
          <a:xfrm>
            <a:off x="3389025" y="3485139"/>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771" name="Google Shape;771;p73"/>
          <p:cNvSpPr txBox="1"/>
          <p:nvPr>
            <p:ph idx="4" type="subTitle"/>
          </p:nvPr>
        </p:nvSpPr>
        <p:spPr>
          <a:xfrm>
            <a:off x="6335550" y="1197289"/>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772" name="Google Shape;772;p73"/>
          <p:cNvSpPr txBox="1"/>
          <p:nvPr>
            <p:ph idx="5" type="subTitle"/>
          </p:nvPr>
        </p:nvSpPr>
        <p:spPr>
          <a:xfrm>
            <a:off x="6335550" y="2341214"/>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773" name="Google Shape;773;p73"/>
          <p:cNvSpPr txBox="1"/>
          <p:nvPr>
            <p:ph idx="6" type="subTitle"/>
          </p:nvPr>
        </p:nvSpPr>
        <p:spPr>
          <a:xfrm>
            <a:off x="6335550" y="3485139"/>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774" name="Google Shape;774;p73"/>
          <p:cNvSpPr txBox="1"/>
          <p:nvPr>
            <p:ph type="title"/>
          </p:nvPr>
        </p:nvSpPr>
        <p:spPr>
          <a:xfrm>
            <a:off x="284700" y="286200"/>
            <a:ext cx="2860800" cy="17328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a:lvl1pPr>
            <a:lvl2pPr lvl="1">
              <a:lnSpc>
                <a:spcPct val="115000"/>
              </a:lnSpc>
              <a:spcBef>
                <a:spcPts val="0"/>
              </a:spcBef>
              <a:spcAft>
                <a:spcPts val="0"/>
              </a:spcAft>
              <a:buNone/>
              <a:defRPr sz="4800"/>
            </a:lvl2pPr>
            <a:lvl3pPr lvl="2">
              <a:lnSpc>
                <a:spcPct val="115000"/>
              </a:lnSpc>
              <a:spcBef>
                <a:spcPts val="0"/>
              </a:spcBef>
              <a:spcAft>
                <a:spcPts val="0"/>
              </a:spcAft>
              <a:buNone/>
              <a:defRPr sz="4800"/>
            </a:lvl3pPr>
            <a:lvl4pPr lvl="3">
              <a:lnSpc>
                <a:spcPct val="115000"/>
              </a:lnSpc>
              <a:spcBef>
                <a:spcPts val="0"/>
              </a:spcBef>
              <a:spcAft>
                <a:spcPts val="0"/>
              </a:spcAft>
              <a:buNone/>
              <a:defRPr sz="4800"/>
            </a:lvl4pPr>
            <a:lvl5pPr lvl="4">
              <a:lnSpc>
                <a:spcPct val="115000"/>
              </a:lnSpc>
              <a:spcBef>
                <a:spcPts val="0"/>
              </a:spcBef>
              <a:spcAft>
                <a:spcPts val="0"/>
              </a:spcAft>
              <a:buNone/>
              <a:defRPr sz="4800"/>
            </a:lvl5pPr>
            <a:lvl6pPr lvl="5">
              <a:lnSpc>
                <a:spcPct val="115000"/>
              </a:lnSpc>
              <a:spcBef>
                <a:spcPts val="0"/>
              </a:spcBef>
              <a:spcAft>
                <a:spcPts val="0"/>
              </a:spcAft>
              <a:buNone/>
              <a:defRPr sz="4800"/>
            </a:lvl6pPr>
            <a:lvl7pPr lvl="6">
              <a:lnSpc>
                <a:spcPct val="115000"/>
              </a:lnSpc>
              <a:spcBef>
                <a:spcPts val="0"/>
              </a:spcBef>
              <a:spcAft>
                <a:spcPts val="0"/>
              </a:spcAft>
              <a:buNone/>
              <a:defRPr sz="4800"/>
            </a:lvl7pPr>
            <a:lvl8pPr lvl="7">
              <a:lnSpc>
                <a:spcPct val="115000"/>
              </a:lnSpc>
              <a:spcBef>
                <a:spcPts val="0"/>
              </a:spcBef>
              <a:spcAft>
                <a:spcPts val="0"/>
              </a:spcAft>
              <a:buNone/>
              <a:defRPr sz="4800"/>
            </a:lvl8pPr>
            <a:lvl9pPr lvl="8">
              <a:lnSpc>
                <a:spcPct val="115000"/>
              </a:lnSpc>
              <a:spcBef>
                <a:spcPts val="0"/>
              </a:spcBef>
              <a:spcAft>
                <a:spcPts val="0"/>
              </a:spcAft>
              <a:buNone/>
              <a:defRPr sz="4800"/>
            </a:lvl9pPr>
          </a:lstStyle>
          <a:p/>
        </p:txBody>
      </p:sp>
      <p:sp>
        <p:nvSpPr>
          <p:cNvPr id="775" name="Google Shape;775;p73"/>
          <p:cNvSpPr txBox="1"/>
          <p:nvPr>
            <p:ph idx="7"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776" name="Google Shape;776;p73"/>
          <p:cNvSpPr txBox="1"/>
          <p:nvPr>
            <p:ph idx="8"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777" name="Google Shape;777;p73"/>
          <p:cNvSpPr txBox="1"/>
          <p:nvPr>
            <p:ph idx="9"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778" name="Google Shape;778;p73"/>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Alt 2">
  <p:cSld name="BLANK_1_1_1_1_1_1_1_1_1_1_1_1_2">
    <p:spTree>
      <p:nvGrpSpPr>
        <p:cNvPr id="779" name="Shape 779"/>
        <p:cNvGrpSpPr/>
        <p:nvPr/>
      </p:nvGrpSpPr>
      <p:grpSpPr>
        <a:xfrm>
          <a:off x="0" y="0"/>
          <a:ext cx="0" cy="0"/>
          <a:chOff x="0" y="0"/>
          <a:chExt cx="0" cy="0"/>
        </a:xfrm>
      </p:grpSpPr>
      <p:sp>
        <p:nvSpPr>
          <p:cNvPr id="780" name="Google Shape;780;p74"/>
          <p:cNvSpPr/>
          <p:nvPr/>
        </p:nvSpPr>
        <p:spPr>
          <a:xfrm rot="-5400000">
            <a:off x="-2575150" y="-150"/>
            <a:ext cx="5143800" cy="5143500"/>
          </a:xfrm>
          <a:prstGeom prst="pie">
            <a:avLst>
              <a:gd fmla="val 3746" name="adj1"/>
              <a:gd fmla="val 540870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781" name="Google Shape;781;p74"/>
          <p:cNvSpPr/>
          <p:nvPr/>
        </p:nvSpPr>
        <p:spPr>
          <a:xfrm rot="5400000">
            <a:off x="-3261" y="1"/>
            <a:ext cx="5143500" cy="5143500"/>
          </a:xfrm>
          <a:prstGeom prst="pie">
            <a:avLst>
              <a:gd fmla="val 0" name="adj1"/>
              <a:gd fmla="val 5408708"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782" name="Google Shape;782;p74"/>
          <p:cNvSpPr txBox="1"/>
          <p:nvPr>
            <p:ph idx="1" type="subTitle"/>
          </p:nvPr>
        </p:nvSpPr>
        <p:spPr>
          <a:xfrm>
            <a:off x="3236625" y="1936752"/>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783" name="Google Shape;783;p74"/>
          <p:cNvSpPr txBox="1"/>
          <p:nvPr>
            <p:ph idx="2" type="subTitle"/>
          </p:nvPr>
        </p:nvSpPr>
        <p:spPr>
          <a:xfrm>
            <a:off x="3236625" y="2920654"/>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784" name="Google Shape;784;p74"/>
          <p:cNvSpPr txBox="1"/>
          <p:nvPr>
            <p:ph idx="3" type="subTitle"/>
          </p:nvPr>
        </p:nvSpPr>
        <p:spPr>
          <a:xfrm>
            <a:off x="3236625" y="3912436"/>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785" name="Google Shape;785;p74"/>
          <p:cNvSpPr txBox="1"/>
          <p:nvPr>
            <p:ph idx="4" type="subTitle"/>
          </p:nvPr>
        </p:nvSpPr>
        <p:spPr>
          <a:xfrm>
            <a:off x="6183150" y="1936752"/>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786" name="Google Shape;786;p74"/>
          <p:cNvSpPr txBox="1"/>
          <p:nvPr>
            <p:ph idx="5" type="subTitle"/>
          </p:nvPr>
        </p:nvSpPr>
        <p:spPr>
          <a:xfrm>
            <a:off x="6183150" y="2920654"/>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787" name="Google Shape;787;p74"/>
          <p:cNvSpPr txBox="1"/>
          <p:nvPr>
            <p:ph idx="6" type="subTitle"/>
          </p:nvPr>
        </p:nvSpPr>
        <p:spPr>
          <a:xfrm>
            <a:off x="6183150" y="3912436"/>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788" name="Google Shape;788;p74"/>
          <p:cNvSpPr txBox="1"/>
          <p:nvPr>
            <p:ph type="title"/>
          </p:nvPr>
        </p:nvSpPr>
        <p:spPr>
          <a:xfrm>
            <a:off x="3235425" y="474750"/>
            <a:ext cx="2860800" cy="13158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a:lvl1pPr>
            <a:lvl2pPr lvl="1">
              <a:lnSpc>
                <a:spcPct val="115000"/>
              </a:lnSpc>
              <a:spcBef>
                <a:spcPts val="0"/>
              </a:spcBef>
              <a:spcAft>
                <a:spcPts val="0"/>
              </a:spcAft>
              <a:buNone/>
              <a:defRPr sz="4800"/>
            </a:lvl2pPr>
            <a:lvl3pPr lvl="2">
              <a:lnSpc>
                <a:spcPct val="115000"/>
              </a:lnSpc>
              <a:spcBef>
                <a:spcPts val="0"/>
              </a:spcBef>
              <a:spcAft>
                <a:spcPts val="0"/>
              </a:spcAft>
              <a:buNone/>
              <a:defRPr sz="4800"/>
            </a:lvl3pPr>
            <a:lvl4pPr lvl="3">
              <a:lnSpc>
                <a:spcPct val="115000"/>
              </a:lnSpc>
              <a:spcBef>
                <a:spcPts val="0"/>
              </a:spcBef>
              <a:spcAft>
                <a:spcPts val="0"/>
              </a:spcAft>
              <a:buNone/>
              <a:defRPr sz="4800"/>
            </a:lvl4pPr>
            <a:lvl5pPr lvl="4">
              <a:lnSpc>
                <a:spcPct val="115000"/>
              </a:lnSpc>
              <a:spcBef>
                <a:spcPts val="0"/>
              </a:spcBef>
              <a:spcAft>
                <a:spcPts val="0"/>
              </a:spcAft>
              <a:buNone/>
              <a:defRPr sz="4800"/>
            </a:lvl5pPr>
            <a:lvl6pPr lvl="5">
              <a:lnSpc>
                <a:spcPct val="115000"/>
              </a:lnSpc>
              <a:spcBef>
                <a:spcPts val="0"/>
              </a:spcBef>
              <a:spcAft>
                <a:spcPts val="0"/>
              </a:spcAft>
              <a:buNone/>
              <a:defRPr sz="4800"/>
            </a:lvl6pPr>
            <a:lvl7pPr lvl="6">
              <a:lnSpc>
                <a:spcPct val="115000"/>
              </a:lnSpc>
              <a:spcBef>
                <a:spcPts val="0"/>
              </a:spcBef>
              <a:spcAft>
                <a:spcPts val="0"/>
              </a:spcAft>
              <a:buNone/>
              <a:defRPr sz="4800"/>
            </a:lvl7pPr>
            <a:lvl8pPr lvl="7">
              <a:lnSpc>
                <a:spcPct val="115000"/>
              </a:lnSpc>
              <a:spcBef>
                <a:spcPts val="0"/>
              </a:spcBef>
              <a:spcAft>
                <a:spcPts val="0"/>
              </a:spcAft>
              <a:buNone/>
              <a:defRPr sz="4800"/>
            </a:lvl8pPr>
            <a:lvl9pPr lvl="8">
              <a:lnSpc>
                <a:spcPct val="115000"/>
              </a:lnSpc>
              <a:spcBef>
                <a:spcPts val="0"/>
              </a:spcBef>
              <a:spcAft>
                <a:spcPts val="0"/>
              </a:spcAft>
              <a:buNone/>
              <a:defRPr sz="4800"/>
            </a:lvl9pPr>
          </a:lstStyle>
          <a:p/>
        </p:txBody>
      </p:sp>
      <p:sp>
        <p:nvSpPr>
          <p:cNvPr id="789" name="Google Shape;789;p74"/>
          <p:cNvSpPr txBox="1"/>
          <p:nvPr>
            <p:ph idx="7"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790" name="Google Shape;790;p74"/>
          <p:cNvSpPr txBox="1"/>
          <p:nvPr>
            <p:ph idx="8"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791" name="Google Shape;791;p74"/>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BLANK_1_1_1_1_1_1_1_1_1_1_1_1_2_1">
    <p:spTree>
      <p:nvGrpSpPr>
        <p:cNvPr id="792" name="Shape 792"/>
        <p:cNvGrpSpPr/>
        <p:nvPr/>
      </p:nvGrpSpPr>
      <p:grpSpPr>
        <a:xfrm>
          <a:off x="0" y="0"/>
          <a:ext cx="0" cy="0"/>
          <a:chOff x="0" y="0"/>
          <a:chExt cx="0" cy="0"/>
        </a:xfrm>
      </p:grpSpPr>
      <p:sp>
        <p:nvSpPr>
          <p:cNvPr id="793" name="Google Shape;793;p75"/>
          <p:cNvSpPr txBox="1"/>
          <p:nvPr>
            <p:ph idx="1" type="subTitle"/>
          </p:nvPr>
        </p:nvSpPr>
        <p:spPr>
          <a:xfrm>
            <a:off x="5537976" y="1421821"/>
            <a:ext cx="3453600" cy="311100"/>
          </a:xfrm>
          <a:prstGeom prst="rect">
            <a:avLst/>
          </a:prstGeom>
        </p:spPr>
        <p:txBody>
          <a:bodyPr anchorCtr="0" anchor="b" bIns="0" lIns="0" spcFirstLastPara="1" rIns="91425" wrap="square" tIns="91425">
            <a:normAutofit/>
          </a:bodyPr>
          <a:lstStyle>
            <a:lvl1pPr lvl="0">
              <a:spcBef>
                <a:spcPts val="0"/>
              </a:spcBef>
              <a:spcAft>
                <a:spcPts val="0"/>
              </a:spcAft>
              <a:buClr>
                <a:schemeClr val="lt1"/>
              </a:buClr>
              <a:buSzPts val="1800"/>
              <a:buFont typeface="Poppins"/>
              <a:buNone/>
              <a:defRPr b="1" sz="1800">
                <a:latin typeface="Poppins"/>
                <a:ea typeface="Poppins"/>
                <a:cs typeface="Poppins"/>
                <a:sym typeface="Poppins"/>
              </a:defRPr>
            </a:lvl1pPr>
            <a:lvl2pPr lvl="1">
              <a:spcBef>
                <a:spcPts val="0"/>
              </a:spcBef>
              <a:spcAft>
                <a:spcPts val="0"/>
              </a:spcAft>
              <a:buClr>
                <a:schemeClr val="lt1"/>
              </a:buClr>
              <a:buSzPts val="1500"/>
              <a:buFont typeface="Poppins"/>
              <a:buNone/>
              <a:defRPr b="1" sz="1500">
                <a:latin typeface="Poppins"/>
                <a:ea typeface="Poppins"/>
                <a:cs typeface="Poppins"/>
                <a:sym typeface="Poppins"/>
              </a:defRPr>
            </a:lvl2pPr>
            <a:lvl3pPr lvl="2">
              <a:spcBef>
                <a:spcPts val="0"/>
              </a:spcBef>
              <a:spcAft>
                <a:spcPts val="0"/>
              </a:spcAft>
              <a:buClr>
                <a:schemeClr val="lt1"/>
              </a:buClr>
              <a:buSzPts val="1500"/>
              <a:buFont typeface="Poppins"/>
              <a:buNone/>
              <a:defRPr b="1" sz="1500">
                <a:latin typeface="Poppins"/>
                <a:ea typeface="Poppins"/>
                <a:cs typeface="Poppins"/>
                <a:sym typeface="Poppins"/>
              </a:defRPr>
            </a:lvl3pPr>
            <a:lvl4pPr lvl="3">
              <a:spcBef>
                <a:spcPts val="0"/>
              </a:spcBef>
              <a:spcAft>
                <a:spcPts val="0"/>
              </a:spcAft>
              <a:buClr>
                <a:schemeClr val="lt1"/>
              </a:buClr>
              <a:buSzPts val="1500"/>
              <a:buFont typeface="Poppins"/>
              <a:buNone/>
              <a:defRPr b="1" sz="1500">
                <a:latin typeface="Poppins"/>
                <a:ea typeface="Poppins"/>
                <a:cs typeface="Poppins"/>
                <a:sym typeface="Poppins"/>
              </a:defRPr>
            </a:lvl4pPr>
            <a:lvl5pPr lvl="4">
              <a:spcBef>
                <a:spcPts val="0"/>
              </a:spcBef>
              <a:spcAft>
                <a:spcPts val="0"/>
              </a:spcAft>
              <a:buClr>
                <a:schemeClr val="lt1"/>
              </a:buClr>
              <a:buSzPts val="1500"/>
              <a:buFont typeface="Poppins"/>
              <a:buNone/>
              <a:defRPr b="1" sz="1500">
                <a:latin typeface="Poppins"/>
                <a:ea typeface="Poppins"/>
                <a:cs typeface="Poppins"/>
                <a:sym typeface="Poppins"/>
              </a:defRPr>
            </a:lvl5pPr>
            <a:lvl6pPr lvl="5">
              <a:spcBef>
                <a:spcPts val="0"/>
              </a:spcBef>
              <a:spcAft>
                <a:spcPts val="0"/>
              </a:spcAft>
              <a:buClr>
                <a:schemeClr val="lt1"/>
              </a:buClr>
              <a:buSzPts val="1500"/>
              <a:buFont typeface="Poppins"/>
              <a:buNone/>
              <a:defRPr b="1" sz="1500">
                <a:latin typeface="Poppins"/>
                <a:ea typeface="Poppins"/>
                <a:cs typeface="Poppins"/>
                <a:sym typeface="Poppins"/>
              </a:defRPr>
            </a:lvl6pPr>
            <a:lvl7pPr lvl="6">
              <a:spcBef>
                <a:spcPts val="0"/>
              </a:spcBef>
              <a:spcAft>
                <a:spcPts val="0"/>
              </a:spcAft>
              <a:buClr>
                <a:schemeClr val="lt1"/>
              </a:buClr>
              <a:buSzPts val="1500"/>
              <a:buFont typeface="Poppins"/>
              <a:buNone/>
              <a:defRPr b="1" sz="1500">
                <a:latin typeface="Poppins"/>
                <a:ea typeface="Poppins"/>
                <a:cs typeface="Poppins"/>
                <a:sym typeface="Poppins"/>
              </a:defRPr>
            </a:lvl7pPr>
            <a:lvl8pPr lvl="7">
              <a:spcBef>
                <a:spcPts val="0"/>
              </a:spcBef>
              <a:spcAft>
                <a:spcPts val="0"/>
              </a:spcAft>
              <a:buClr>
                <a:schemeClr val="lt1"/>
              </a:buClr>
              <a:buSzPts val="1500"/>
              <a:buFont typeface="Poppins"/>
              <a:buNone/>
              <a:defRPr b="1" sz="1500">
                <a:latin typeface="Poppins"/>
                <a:ea typeface="Poppins"/>
                <a:cs typeface="Poppins"/>
                <a:sym typeface="Poppins"/>
              </a:defRPr>
            </a:lvl8pPr>
            <a:lvl9pPr lvl="8">
              <a:spcBef>
                <a:spcPts val="0"/>
              </a:spcBef>
              <a:spcAft>
                <a:spcPts val="0"/>
              </a:spcAft>
              <a:buClr>
                <a:schemeClr val="lt1"/>
              </a:buClr>
              <a:buSzPts val="1500"/>
              <a:buFont typeface="Poppins"/>
              <a:buNone/>
              <a:defRPr b="1" sz="1500">
                <a:latin typeface="Poppins"/>
                <a:ea typeface="Poppins"/>
                <a:cs typeface="Poppins"/>
                <a:sym typeface="Poppins"/>
              </a:defRPr>
            </a:lvl9pPr>
          </a:lstStyle>
          <a:p/>
        </p:txBody>
      </p:sp>
      <p:sp>
        <p:nvSpPr>
          <p:cNvPr id="794" name="Google Shape;794;p75"/>
          <p:cNvSpPr txBox="1"/>
          <p:nvPr>
            <p:ph idx="2" type="subTitle"/>
          </p:nvPr>
        </p:nvSpPr>
        <p:spPr>
          <a:xfrm>
            <a:off x="5537976" y="1658233"/>
            <a:ext cx="3453600" cy="311100"/>
          </a:xfrm>
          <a:prstGeom prst="rect">
            <a:avLst/>
          </a:prstGeom>
        </p:spPr>
        <p:txBody>
          <a:bodyPr anchorCtr="0" anchor="t" bIns="0" lIns="0" spcFirstLastPara="1" rIns="91425" wrap="square" tIns="91425">
            <a:normAutofit/>
          </a:bodyPr>
          <a:lstStyle>
            <a:lvl1pPr lvl="0">
              <a:spcBef>
                <a:spcPts val="0"/>
              </a:spcBef>
              <a:spcAft>
                <a:spcPts val="0"/>
              </a:spcAft>
              <a:buClr>
                <a:schemeClr val="lt1"/>
              </a:buClr>
              <a:buSzPts val="1400"/>
              <a:buNone/>
              <a:defRPr sz="1400"/>
            </a:lvl1pPr>
            <a:lvl2pPr lvl="1">
              <a:spcBef>
                <a:spcPts val="0"/>
              </a:spcBef>
              <a:spcAft>
                <a:spcPts val="0"/>
              </a:spcAft>
              <a:buClr>
                <a:schemeClr val="lt1"/>
              </a:buClr>
              <a:buSzPts val="1400"/>
              <a:buNone/>
              <a:defRPr sz="1400"/>
            </a:lvl2pPr>
            <a:lvl3pPr lvl="2">
              <a:spcBef>
                <a:spcPts val="0"/>
              </a:spcBef>
              <a:spcAft>
                <a:spcPts val="0"/>
              </a:spcAft>
              <a:buClr>
                <a:schemeClr val="lt1"/>
              </a:buClr>
              <a:buSzPts val="1400"/>
              <a:buNone/>
              <a:defRPr sz="1400"/>
            </a:lvl3pPr>
            <a:lvl4pPr lvl="3">
              <a:spcBef>
                <a:spcPts val="0"/>
              </a:spcBef>
              <a:spcAft>
                <a:spcPts val="0"/>
              </a:spcAft>
              <a:buClr>
                <a:schemeClr val="lt1"/>
              </a:buClr>
              <a:buSzPts val="1400"/>
              <a:buNone/>
              <a:defRPr sz="1400"/>
            </a:lvl4pPr>
            <a:lvl5pPr lvl="4">
              <a:spcBef>
                <a:spcPts val="0"/>
              </a:spcBef>
              <a:spcAft>
                <a:spcPts val="0"/>
              </a:spcAft>
              <a:buClr>
                <a:schemeClr val="lt1"/>
              </a:buClr>
              <a:buSzPts val="1400"/>
              <a:buNone/>
              <a:defRPr sz="1400"/>
            </a:lvl5pPr>
            <a:lvl6pPr lvl="5">
              <a:spcBef>
                <a:spcPts val="0"/>
              </a:spcBef>
              <a:spcAft>
                <a:spcPts val="0"/>
              </a:spcAft>
              <a:buClr>
                <a:schemeClr val="lt1"/>
              </a:buClr>
              <a:buSzPts val="1400"/>
              <a:buNone/>
              <a:defRPr sz="1400"/>
            </a:lvl6pPr>
            <a:lvl7pPr lvl="6">
              <a:spcBef>
                <a:spcPts val="0"/>
              </a:spcBef>
              <a:spcAft>
                <a:spcPts val="0"/>
              </a:spcAft>
              <a:buClr>
                <a:schemeClr val="lt1"/>
              </a:buClr>
              <a:buSzPts val="1400"/>
              <a:buNone/>
              <a:defRPr sz="1400"/>
            </a:lvl7pPr>
            <a:lvl8pPr lvl="7">
              <a:spcBef>
                <a:spcPts val="0"/>
              </a:spcBef>
              <a:spcAft>
                <a:spcPts val="0"/>
              </a:spcAft>
              <a:buClr>
                <a:schemeClr val="lt1"/>
              </a:buClr>
              <a:buSzPts val="1400"/>
              <a:buNone/>
              <a:defRPr sz="1400"/>
            </a:lvl8pPr>
            <a:lvl9pPr lvl="8">
              <a:spcBef>
                <a:spcPts val="0"/>
              </a:spcBef>
              <a:spcAft>
                <a:spcPts val="0"/>
              </a:spcAft>
              <a:buClr>
                <a:schemeClr val="lt1"/>
              </a:buClr>
              <a:buSzPts val="1400"/>
              <a:buNone/>
              <a:defRPr sz="1400"/>
            </a:lvl9pPr>
          </a:lstStyle>
          <a:p/>
        </p:txBody>
      </p:sp>
      <p:sp>
        <p:nvSpPr>
          <p:cNvPr id="795" name="Google Shape;795;p75"/>
          <p:cNvSpPr txBox="1"/>
          <p:nvPr>
            <p:ph idx="3" type="subTitle"/>
          </p:nvPr>
        </p:nvSpPr>
        <p:spPr>
          <a:xfrm>
            <a:off x="5537976" y="2185603"/>
            <a:ext cx="3453600" cy="311100"/>
          </a:xfrm>
          <a:prstGeom prst="rect">
            <a:avLst/>
          </a:prstGeom>
        </p:spPr>
        <p:txBody>
          <a:bodyPr anchorCtr="0" anchor="b" bIns="0" lIns="0" spcFirstLastPara="1" rIns="91425" wrap="square" tIns="91425">
            <a:normAutofit/>
          </a:bodyPr>
          <a:lstStyle>
            <a:lvl1pPr lvl="0">
              <a:spcBef>
                <a:spcPts val="0"/>
              </a:spcBef>
              <a:spcAft>
                <a:spcPts val="0"/>
              </a:spcAft>
              <a:buClr>
                <a:schemeClr val="lt1"/>
              </a:buClr>
              <a:buSzPts val="1800"/>
              <a:buFont typeface="Poppins"/>
              <a:buNone/>
              <a:defRPr b="1" sz="1800">
                <a:latin typeface="Poppins"/>
                <a:ea typeface="Poppins"/>
                <a:cs typeface="Poppins"/>
                <a:sym typeface="Poppins"/>
              </a:defRPr>
            </a:lvl1pPr>
            <a:lvl2pPr lvl="1">
              <a:spcBef>
                <a:spcPts val="0"/>
              </a:spcBef>
              <a:spcAft>
                <a:spcPts val="0"/>
              </a:spcAft>
              <a:buClr>
                <a:schemeClr val="lt1"/>
              </a:buClr>
              <a:buSzPts val="1500"/>
              <a:buFont typeface="Poppins"/>
              <a:buNone/>
              <a:defRPr b="1" sz="1500">
                <a:latin typeface="Poppins"/>
                <a:ea typeface="Poppins"/>
                <a:cs typeface="Poppins"/>
                <a:sym typeface="Poppins"/>
              </a:defRPr>
            </a:lvl2pPr>
            <a:lvl3pPr lvl="2">
              <a:spcBef>
                <a:spcPts val="0"/>
              </a:spcBef>
              <a:spcAft>
                <a:spcPts val="0"/>
              </a:spcAft>
              <a:buClr>
                <a:schemeClr val="lt1"/>
              </a:buClr>
              <a:buSzPts val="1500"/>
              <a:buFont typeface="Poppins"/>
              <a:buNone/>
              <a:defRPr b="1" sz="1500">
                <a:latin typeface="Poppins"/>
                <a:ea typeface="Poppins"/>
                <a:cs typeface="Poppins"/>
                <a:sym typeface="Poppins"/>
              </a:defRPr>
            </a:lvl3pPr>
            <a:lvl4pPr lvl="3">
              <a:spcBef>
                <a:spcPts val="0"/>
              </a:spcBef>
              <a:spcAft>
                <a:spcPts val="0"/>
              </a:spcAft>
              <a:buClr>
                <a:schemeClr val="lt1"/>
              </a:buClr>
              <a:buSzPts val="1500"/>
              <a:buFont typeface="Poppins"/>
              <a:buNone/>
              <a:defRPr b="1" sz="1500">
                <a:latin typeface="Poppins"/>
                <a:ea typeface="Poppins"/>
                <a:cs typeface="Poppins"/>
                <a:sym typeface="Poppins"/>
              </a:defRPr>
            </a:lvl4pPr>
            <a:lvl5pPr lvl="4">
              <a:spcBef>
                <a:spcPts val="0"/>
              </a:spcBef>
              <a:spcAft>
                <a:spcPts val="0"/>
              </a:spcAft>
              <a:buClr>
                <a:schemeClr val="lt1"/>
              </a:buClr>
              <a:buSzPts val="1500"/>
              <a:buFont typeface="Poppins"/>
              <a:buNone/>
              <a:defRPr b="1" sz="1500">
                <a:latin typeface="Poppins"/>
                <a:ea typeface="Poppins"/>
                <a:cs typeface="Poppins"/>
                <a:sym typeface="Poppins"/>
              </a:defRPr>
            </a:lvl5pPr>
            <a:lvl6pPr lvl="5">
              <a:spcBef>
                <a:spcPts val="0"/>
              </a:spcBef>
              <a:spcAft>
                <a:spcPts val="0"/>
              </a:spcAft>
              <a:buClr>
                <a:schemeClr val="lt1"/>
              </a:buClr>
              <a:buSzPts val="1500"/>
              <a:buFont typeface="Poppins"/>
              <a:buNone/>
              <a:defRPr b="1" sz="1500">
                <a:latin typeface="Poppins"/>
                <a:ea typeface="Poppins"/>
                <a:cs typeface="Poppins"/>
                <a:sym typeface="Poppins"/>
              </a:defRPr>
            </a:lvl6pPr>
            <a:lvl7pPr lvl="6">
              <a:spcBef>
                <a:spcPts val="0"/>
              </a:spcBef>
              <a:spcAft>
                <a:spcPts val="0"/>
              </a:spcAft>
              <a:buClr>
                <a:schemeClr val="lt1"/>
              </a:buClr>
              <a:buSzPts val="1500"/>
              <a:buFont typeface="Poppins"/>
              <a:buNone/>
              <a:defRPr b="1" sz="1500">
                <a:latin typeface="Poppins"/>
                <a:ea typeface="Poppins"/>
                <a:cs typeface="Poppins"/>
                <a:sym typeface="Poppins"/>
              </a:defRPr>
            </a:lvl7pPr>
            <a:lvl8pPr lvl="7">
              <a:spcBef>
                <a:spcPts val="0"/>
              </a:spcBef>
              <a:spcAft>
                <a:spcPts val="0"/>
              </a:spcAft>
              <a:buClr>
                <a:schemeClr val="lt1"/>
              </a:buClr>
              <a:buSzPts val="1500"/>
              <a:buFont typeface="Poppins"/>
              <a:buNone/>
              <a:defRPr b="1" sz="1500">
                <a:latin typeface="Poppins"/>
                <a:ea typeface="Poppins"/>
                <a:cs typeface="Poppins"/>
                <a:sym typeface="Poppins"/>
              </a:defRPr>
            </a:lvl8pPr>
            <a:lvl9pPr lvl="8">
              <a:spcBef>
                <a:spcPts val="0"/>
              </a:spcBef>
              <a:spcAft>
                <a:spcPts val="0"/>
              </a:spcAft>
              <a:buClr>
                <a:schemeClr val="lt1"/>
              </a:buClr>
              <a:buSzPts val="1500"/>
              <a:buFont typeface="Poppins"/>
              <a:buNone/>
              <a:defRPr b="1" sz="1500">
                <a:latin typeface="Poppins"/>
                <a:ea typeface="Poppins"/>
                <a:cs typeface="Poppins"/>
                <a:sym typeface="Poppins"/>
              </a:defRPr>
            </a:lvl9pPr>
          </a:lstStyle>
          <a:p/>
        </p:txBody>
      </p:sp>
      <p:sp>
        <p:nvSpPr>
          <p:cNvPr id="796" name="Google Shape;796;p75"/>
          <p:cNvSpPr txBox="1"/>
          <p:nvPr>
            <p:ph idx="4" type="subTitle"/>
          </p:nvPr>
        </p:nvSpPr>
        <p:spPr>
          <a:xfrm>
            <a:off x="5537976" y="2421696"/>
            <a:ext cx="3453600" cy="311100"/>
          </a:xfrm>
          <a:prstGeom prst="rect">
            <a:avLst/>
          </a:prstGeom>
        </p:spPr>
        <p:txBody>
          <a:bodyPr anchorCtr="0" anchor="t" bIns="0" lIns="0" spcFirstLastPara="1" rIns="91425" wrap="square" tIns="91425">
            <a:normAutofit/>
          </a:bodyPr>
          <a:lstStyle>
            <a:lvl1pPr lvl="0">
              <a:spcBef>
                <a:spcPts val="0"/>
              </a:spcBef>
              <a:spcAft>
                <a:spcPts val="0"/>
              </a:spcAft>
              <a:buClr>
                <a:schemeClr val="lt1"/>
              </a:buClr>
              <a:buSzPts val="1400"/>
              <a:buNone/>
              <a:defRPr sz="1400"/>
            </a:lvl1pPr>
            <a:lvl2pPr lvl="1">
              <a:spcBef>
                <a:spcPts val="0"/>
              </a:spcBef>
              <a:spcAft>
                <a:spcPts val="0"/>
              </a:spcAft>
              <a:buClr>
                <a:schemeClr val="lt1"/>
              </a:buClr>
              <a:buSzPts val="1400"/>
              <a:buNone/>
              <a:defRPr sz="1400"/>
            </a:lvl2pPr>
            <a:lvl3pPr lvl="2">
              <a:spcBef>
                <a:spcPts val="0"/>
              </a:spcBef>
              <a:spcAft>
                <a:spcPts val="0"/>
              </a:spcAft>
              <a:buClr>
                <a:schemeClr val="lt1"/>
              </a:buClr>
              <a:buSzPts val="1400"/>
              <a:buNone/>
              <a:defRPr sz="1400"/>
            </a:lvl3pPr>
            <a:lvl4pPr lvl="3">
              <a:spcBef>
                <a:spcPts val="0"/>
              </a:spcBef>
              <a:spcAft>
                <a:spcPts val="0"/>
              </a:spcAft>
              <a:buClr>
                <a:schemeClr val="lt1"/>
              </a:buClr>
              <a:buSzPts val="1400"/>
              <a:buNone/>
              <a:defRPr sz="1400"/>
            </a:lvl4pPr>
            <a:lvl5pPr lvl="4">
              <a:spcBef>
                <a:spcPts val="0"/>
              </a:spcBef>
              <a:spcAft>
                <a:spcPts val="0"/>
              </a:spcAft>
              <a:buClr>
                <a:schemeClr val="lt1"/>
              </a:buClr>
              <a:buSzPts val="1400"/>
              <a:buNone/>
              <a:defRPr sz="1400"/>
            </a:lvl5pPr>
            <a:lvl6pPr lvl="5">
              <a:spcBef>
                <a:spcPts val="0"/>
              </a:spcBef>
              <a:spcAft>
                <a:spcPts val="0"/>
              </a:spcAft>
              <a:buClr>
                <a:schemeClr val="lt1"/>
              </a:buClr>
              <a:buSzPts val="1400"/>
              <a:buNone/>
              <a:defRPr sz="1400"/>
            </a:lvl6pPr>
            <a:lvl7pPr lvl="6">
              <a:spcBef>
                <a:spcPts val="0"/>
              </a:spcBef>
              <a:spcAft>
                <a:spcPts val="0"/>
              </a:spcAft>
              <a:buClr>
                <a:schemeClr val="lt1"/>
              </a:buClr>
              <a:buSzPts val="1400"/>
              <a:buNone/>
              <a:defRPr sz="1400"/>
            </a:lvl7pPr>
            <a:lvl8pPr lvl="7">
              <a:spcBef>
                <a:spcPts val="0"/>
              </a:spcBef>
              <a:spcAft>
                <a:spcPts val="0"/>
              </a:spcAft>
              <a:buClr>
                <a:schemeClr val="lt1"/>
              </a:buClr>
              <a:buSzPts val="1400"/>
              <a:buNone/>
              <a:defRPr sz="1400"/>
            </a:lvl8pPr>
            <a:lvl9pPr lvl="8">
              <a:spcBef>
                <a:spcPts val="0"/>
              </a:spcBef>
              <a:spcAft>
                <a:spcPts val="0"/>
              </a:spcAft>
              <a:buClr>
                <a:schemeClr val="lt1"/>
              </a:buClr>
              <a:buSzPts val="1400"/>
              <a:buNone/>
              <a:defRPr sz="1400"/>
            </a:lvl9pPr>
          </a:lstStyle>
          <a:p/>
        </p:txBody>
      </p:sp>
      <p:sp>
        <p:nvSpPr>
          <p:cNvPr id="797" name="Google Shape;797;p75"/>
          <p:cNvSpPr txBox="1"/>
          <p:nvPr>
            <p:ph idx="5" type="subTitle"/>
          </p:nvPr>
        </p:nvSpPr>
        <p:spPr>
          <a:xfrm>
            <a:off x="5537976" y="2954416"/>
            <a:ext cx="3453600" cy="311100"/>
          </a:xfrm>
          <a:prstGeom prst="rect">
            <a:avLst/>
          </a:prstGeom>
        </p:spPr>
        <p:txBody>
          <a:bodyPr anchorCtr="0" anchor="b" bIns="0" lIns="0" spcFirstLastPara="1" rIns="91425" wrap="square" tIns="91425">
            <a:normAutofit/>
          </a:bodyPr>
          <a:lstStyle>
            <a:lvl1pPr lvl="0">
              <a:spcBef>
                <a:spcPts val="0"/>
              </a:spcBef>
              <a:spcAft>
                <a:spcPts val="0"/>
              </a:spcAft>
              <a:buClr>
                <a:schemeClr val="lt1"/>
              </a:buClr>
              <a:buSzPts val="1800"/>
              <a:buFont typeface="Poppins"/>
              <a:buNone/>
              <a:defRPr b="1" sz="1800">
                <a:latin typeface="Poppins"/>
                <a:ea typeface="Poppins"/>
                <a:cs typeface="Poppins"/>
                <a:sym typeface="Poppins"/>
              </a:defRPr>
            </a:lvl1pPr>
            <a:lvl2pPr lvl="1">
              <a:spcBef>
                <a:spcPts val="0"/>
              </a:spcBef>
              <a:spcAft>
                <a:spcPts val="0"/>
              </a:spcAft>
              <a:buClr>
                <a:schemeClr val="lt1"/>
              </a:buClr>
              <a:buSzPts val="1500"/>
              <a:buFont typeface="Poppins"/>
              <a:buNone/>
              <a:defRPr b="1" sz="1500">
                <a:latin typeface="Poppins"/>
                <a:ea typeface="Poppins"/>
                <a:cs typeface="Poppins"/>
                <a:sym typeface="Poppins"/>
              </a:defRPr>
            </a:lvl2pPr>
            <a:lvl3pPr lvl="2">
              <a:spcBef>
                <a:spcPts val="0"/>
              </a:spcBef>
              <a:spcAft>
                <a:spcPts val="0"/>
              </a:spcAft>
              <a:buClr>
                <a:schemeClr val="lt1"/>
              </a:buClr>
              <a:buSzPts val="1500"/>
              <a:buFont typeface="Poppins"/>
              <a:buNone/>
              <a:defRPr b="1" sz="1500">
                <a:latin typeface="Poppins"/>
                <a:ea typeface="Poppins"/>
                <a:cs typeface="Poppins"/>
                <a:sym typeface="Poppins"/>
              </a:defRPr>
            </a:lvl3pPr>
            <a:lvl4pPr lvl="3">
              <a:spcBef>
                <a:spcPts val="0"/>
              </a:spcBef>
              <a:spcAft>
                <a:spcPts val="0"/>
              </a:spcAft>
              <a:buClr>
                <a:schemeClr val="lt1"/>
              </a:buClr>
              <a:buSzPts val="1500"/>
              <a:buFont typeface="Poppins"/>
              <a:buNone/>
              <a:defRPr b="1" sz="1500">
                <a:latin typeface="Poppins"/>
                <a:ea typeface="Poppins"/>
                <a:cs typeface="Poppins"/>
                <a:sym typeface="Poppins"/>
              </a:defRPr>
            </a:lvl4pPr>
            <a:lvl5pPr lvl="4">
              <a:spcBef>
                <a:spcPts val="0"/>
              </a:spcBef>
              <a:spcAft>
                <a:spcPts val="0"/>
              </a:spcAft>
              <a:buClr>
                <a:schemeClr val="lt1"/>
              </a:buClr>
              <a:buSzPts val="1500"/>
              <a:buFont typeface="Poppins"/>
              <a:buNone/>
              <a:defRPr b="1" sz="1500">
                <a:latin typeface="Poppins"/>
                <a:ea typeface="Poppins"/>
                <a:cs typeface="Poppins"/>
                <a:sym typeface="Poppins"/>
              </a:defRPr>
            </a:lvl5pPr>
            <a:lvl6pPr lvl="5">
              <a:spcBef>
                <a:spcPts val="0"/>
              </a:spcBef>
              <a:spcAft>
                <a:spcPts val="0"/>
              </a:spcAft>
              <a:buClr>
                <a:schemeClr val="lt1"/>
              </a:buClr>
              <a:buSzPts val="1500"/>
              <a:buFont typeface="Poppins"/>
              <a:buNone/>
              <a:defRPr b="1" sz="1500">
                <a:latin typeface="Poppins"/>
                <a:ea typeface="Poppins"/>
                <a:cs typeface="Poppins"/>
                <a:sym typeface="Poppins"/>
              </a:defRPr>
            </a:lvl6pPr>
            <a:lvl7pPr lvl="6">
              <a:spcBef>
                <a:spcPts val="0"/>
              </a:spcBef>
              <a:spcAft>
                <a:spcPts val="0"/>
              </a:spcAft>
              <a:buClr>
                <a:schemeClr val="lt1"/>
              </a:buClr>
              <a:buSzPts val="1500"/>
              <a:buFont typeface="Poppins"/>
              <a:buNone/>
              <a:defRPr b="1" sz="1500">
                <a:latin typeface="Poppins"/>
                <a:ea typeface="Poppins"/>
                <a:cs typeface="Poppins"/>
                <a:sym typeface="Poppins"/>
              </a:defRPr>
            </a:lvl7pPr>
            <a:lvl8pPr lvl="7">
              <a:spcBef>
                <a:spcPts val="0"/>
              </a:spcBef>
              <a:spcAft>
                <a:spcPts val="0"/>
              </a:spcAft>
              <a:buClr>
                <a:schemeClr val="lt1"/>
              </a:buClr>
              <a:buSzPts val="1500"/>
              <a:buFont typeface="Poppins"/>
              <a:buNone/>
              <a:defRPr b="1" sz="1500">
                <a:latin typeface="Poppins"/>
                <a:ea typeface="Poppins"/>
                <a:cs typeface="Poppins"/>
                <a:sym typeface="Poppins"/>
              </a:defRPr>
            </a:lvl8pPr>
            <a:lvl9pPr lvl="8">
              <a:spcBef>
                <a:spcPts val="0"/>
              </a:spcBef>
              <a:spcAft>
                <a:spcPts val="0"/>
              </a:spcAft>
              <a:buClr>
                <a:schemeClr val="lt1"/>
              </a:buClr>
              <a:buSzPts val="1500"/>
              <a:buFont typeface="Poppins"/>
              <a:buNone/>
              <a:defRPr b="1" sz="1500">
                <a:latin typeface="Poppins"/>
                <a:ea typeface="Poppins"/>
                <a:cs typeface="Poppins"/>
                <a:sym typeface="Poppins"/>
              </a:defRPr>
            </a:lvl9pPr>
          </a:lstStyle>
          <a:p/>
        </p:txBody>
      </p:sp>
      <p:sp>
        <p:nvSpPr>
          <p:cNvPr id="798" name="Google Shape;798;p75"/>
          <p:cNvSpPr txBox="1"/>
          <p:nvPr>
            <p:ph idx="6" type="subTitle"/>
          </p:nvPr>
        </p:nvSpPr>
        <p:spPr>
          <a:xfrm>
            <a:off x="5537976" y="3190509"/>
            <a:ext cx="3453600" cy="311100"/>
          </a:xfrm>
          <a:prstGeom prst="rect">
            <a:avLst/>
          </a:prstGeom>
        </p:spPr>
        <p:txBody>
          <a:bodyPr anchorCtr="0" anchor="t" bIns="0" lIns="0" spcFirstLastPara="1" rIns="91425" wrap="square" tIns="91425">
            <a:normAutofit/>
          </a:bodyPr>
          <a:lstStyle>
            <a:lvl1pPr lvl="0">
              <a:spcBef>
                <a:spcPts val="0"/>
              </a:spcBef>
              <a:spcAft>
                <a:spcPts val="0"/>
              </a:spcAft>
              <a:buClr>
                <a:schemeClr val="lt1"/>
              </a:buClr>
              <a:buSzPts val="1400"/>
              <a:buNone/>
              <a:defRPr sz="1400"/>
            </a:lvl1pPr>
            <a:lvl2pPr lvl="1">
              <a:spcBef>
                <a:spcPts val="0"/>
              </a:spcBef>
              <a:spcAft>
                <a:spcPts val="0"/>
              </a:spcAft>
              <a:buClr>
                <a:schemeClr val="lt1"/>
              </a:buClr>
              <a:buSzPts val="1400"/>
              <a:buNone/>
              <a:defRPr sz="1400"/>
            </a:lvl2pPr>
            <a:lvl3pPr lvl="2">
              <a:spcBef>
                <a:spcPts val="0"/>
              </a:spcBef>
              <a:spcAft>
                <a:spcPts val="0"/>
              </a:spcAft>
              <a:buClr>
                <a:schemeClr val="lt1"/>
              </a:buClr>
              <a:buSzPts val="1400"/>
              <a:buNone/>
              <a:defRPr sz="1400"/>
            </a:lvl3pPr>
            <a:lvl4pPr lvl="3">
              <a:spcBef>
                <a:spcPts val="0"/>
              </a:spcBef>
              <a:spcAft>
                <a:spcPts val="0"/>
              </a:spcAft>
              <a:buClr>
                <a:schemeClr val="lt1"/>
              </a:buClr>
              <a:buSzPts val="1400"/>
              <a:buNone/>
              <a:defRPr sz="1400"/>
            </a:lvl4pPr>
            <a:lvl5pPr lvl="4">
              <a:spcBef>
                <a:spcPts val="0"/>
              </a:spcBef>
              <a:spcAft>
                <a:spcPts val="0"/>
              </a:spcAft>
              <a:buClr>
                <a:schemeClr val="lt1"/>
              </a:buClr>
              <a:buSzPts val="1400"/>
              <a:buNone/>
              <a:defRPr sz="1400"/>
            </a:lvl5pPr>
            <a:lvl6pPr lvl="5">
              <a:spcBef>
                <a:spcPts val="0"/>
              </a:spcBef>
              <a:spcAft>
                <a:spcPts val="0"/>
              </a:spcAft>
              <a:buClr>
                <a:schemeClr val="lt1"/>
              </a:buClr>
              <a:buSzPts val="1400"/>
              <a:buNone/>
              <a:defRPr sz="1400"/>
            </a:lvl6pPr>
            <a:lvl7pPr lvl="6">
              <a:spcBef>
                <a:spcPts val="0"/>
              </a:spcBef>
              <a:spcAft>
                <a:spcPts val="0"/>
              </a:spcAft>
              <a:buClr>
                <a:schemeClr val="lt1"/>
              </a:buClr>
              <a:buSzPts val="1400"/>
              <a:buNone/>
              <a:defRPr sz="1400"/>
            </a:lvl7pPr>
            <a:lvl8pPr lvl="7">
              <a:spcBef>
                <a:spcPts val="0"/>
              </a:spcBef>
              <a:spcAft>
                <a:spcPts val="0"/>
              </a:spcAft>
              <a:buClr>
                <a:schemeClr val="lt1"/>
              </a:buClr>
              <a:buSzPts val="1400"/>
              <a:buNone/>
              <a:defRPr sz="1400"/>
            </a:lvl8pPr>
            <a:lvl9pPr lvl="8">
              <a:spcBef>
                <a:spcPts val="0"/>
              </a:spcBef>
              <a:spcAft>
                <a:spcPts val="0"/>
              </a:spcAft>
              <a:buClr>
                <a:schemeClr val="lt1"/>
              </a:buClr>
              <a:buSzPts val="1400"/>
              <a:buNone/>
              <a:defRPr sz="1400"/>
            </a:lvl9pPr>
          </a:lstStyle>
          <a:p/>
        </p:txBody>
      </p:sp>
      <p:sp>
        <p:nvSpPr>
          <p:cNvPr id="799" name="Google Shape;799;p75"/>
          <p:cNvSpPr txBox="1"/>
          <p:nvPr>
            <p:ph idx="7" type="subTitle"/>
          </p:nvPr>
        </p:nvSpPr>
        <p:spPr>
          <a:xfrm>
            <a:off x="5537976" y="3717879"/>
            <a:ext cx="3453600" cy="311100"/>
          </a:xfrm>
          <a:prstGeom prst="rect">
            <a:avLst/>
          </a:prstGeom>
        </p:spPr>
        <p:txBody>
          <a:bodyPr anchorCtr="0" anchor="b" bIns="0" lIns="0" spcFirstLastPara="1" rIns="91425" wrap="square" tIns="91425">
            <a:normAutofit/>
          </a:bodyPr>
          <a:lstStyle>
            <a:lvl1pPr lvl="0">
              <a:spcBef>
                <a:spcPts val="0"/>
              </a:spcBef>
              <a:spcAft>
                <a:spcPts val="0"/>
              </a:spcAft>
              <a:buClr>
                <a:schemeClr val="lt1"/>
              </a:buClr>
              <a:buSzPts val="1800"/>
              <a:buFont typeface="Poppins"/>
              <a:buNone/>
              <a:defRPr b="1" sz="1800">
                <a:latin typeface="Poppins"/>
                <a:ea typeface="Poppins"/>
                <a:cs typeface="Poppins"/>
                <a:sym typeface="Poppins"/>
              </a:defRPr>
            </a:lvl1pPr>
            <a:lvl2pPr lvl="1">
              <a:spcBef>
                <a:spcPts val="0"/>
              </a:spcBef>
              <a:spcAft>
                <a:spcPts val="0"/>
              </a:spcAft>
              <a:buClr>
                <a:schemeClr val="lt1"/>
              </a:buClr>
              <a:buSzPts val="1500"/>
              <a:buFont typeface="Poppins"/>
              <a:buNone/>
              <a:defRPr b="1" sz="1500">
                <a:latin typeface="Poppins"/>
                <a:ea typeface="Poppins"/>
                <a:cs typeface="Poppins"/>
                <a:sym typeface="Poppins"/>
              </a:defRPr>
            </a:lvl2pPr>
            <a:lvl3pPr lvl="2">
              <a:spcBef>
                <a:spcPts val="0"/>
              </a:spcBef>
              <a:spcAft>
                <a:spcPts val="0"/>
              </a:spcAft>
              <a:buClr>
                <a:schemeClr val="lt1"/>
              </a:buClr>
              <a:buSzPts val="1500"/>
              <a:buFont typeface="Poppins"/>
              <a:buNone/>
              <a:defRPr b="1" sz="1500">
                <a:latin typeface="Poppins"/>
                <a:ea typeface="Poppins"/>
                <a:cs typeface="Poppins"/>
                <a:sym typeface="Poppins"/>
              </a:defRPr>
            </a:lvl3pPr>
            <a:lvl4pPr lvl="3">
              <a:spcBef>
                <a:spcPts val="0"/>
              </a:spcBef>
              <a:spcAft>
                <a:spcPts val="0"/>
              </a:spcAft>
              <a:buClr>
                <a:schemeClr val="lt1"/>
              </a:buClr>
              <a:buSzPts val="1500"/>
              <a:buFont typeface="Poppins"/>
              <a:buNone/>
              <a:defRPr b="1" sz="1500">
                <a:latin typeface="Poppins"/>
                <a:ea typeface="Poppins"/>
                <a:cs typeface="Poppins"/>
                <a:sym typeface="Poppins"/>
              </a:defRPr>
            </a:lvl4pPr>
            <a:lvl5pPr lvl="4">
              <a:spcBef>
                <a:spcPts val="0"/>
              </a:spcBef>
              <a:spcAft>
                <a:spcPts val="0"/>
              </a:spcAft>
              <a:buClr>
                <a:schemeClr val="lt1"/>
              </a:buClr>
              <a:buSzPts val="1500"/>
              <a:buFont typeface="Poppins"/>
              <a:buNone/>
              <a:defRPr b="1" sz="1500">
                <a:latin typeface="Poppins"/>
                <a:ea typeface="Poppins"/>
                <a:cs typeface="Poppins"/>
                <a:sym typeface="Poppins"/>
              </a:defRPr>
            </a:lvl5pPr>
            <a:lvl6pPr lvl="5">
              <a:spcBef>
                <a:spcPts val="0"/>
              </a:spcBef>
              <a:spcAft>
                <a:spcPts val="0"/>
              </a:spcAft>
              <a:buClr>
                <a:schemeClr val="lt1"/>
              </a:buClr>
              <a:buSzPts val="1500"/>
              <a:buFont typeface="Poppins"/>
              <a:buNone/>
              <a:defRPr b="1" sz="1500">
                <a:latin typeface="Poppins"/>
                <a:ea typeface="Poppins"/>
                <a:cs typeface="Poppins"/>
                <a:sym typeface="Poppins"/>
              </a:defRPr>
            </a:lvl6pPr>
            <a:lvl7pPr lvl="6">
              <a:spcBef>
                <a:spcPts val="0"/>
              </a:spcBef>
              <a:spcAft>
                <a:spcPts val="0"/>
              </a:spcAft>
              <a:buClr>
                <a:schemeClr val="lt1"/>
              </a:buClr>
              <a:buSzPts val="1500"/>
              <a:buFont typeface="Poppins"/>
              <a:buNone/>
              <a:defRPr b="1" sz="1500">
                <a:latin typeface="Poppins"/>
                <a:ea typeface="Poppins"/>
                <a:cs typeface="Poppins"/>
                <a:sym typeface="Poppins"/>
              </a:defRPr>
            </a:lvl7pPr>
            <a:lvl8pPr lvl="7">
              <a:spcBef>
                <a:spcPts val="0"/>
              </a:spcBef>
              <a:spcAft>
                <a:spcPts val="0"/>
              </a:spcAft>
              <a:buClr>
                <a:schemeClr val="lt1"/>
              </a:buClr>
              <a:buSzPts val="1500"/>
              <a:buFont typeface="Poppins"/>
              <a:buNone/>
              <a:defRPr b="1" sz="1500">
                <a:latin typeface="Poppins"/>
                <a:ea typeface="Poppins"/>
                <a:cs typeface="Poppins"/>
                <a:sym typeface="Poppins"/>
              </a:defRPr>
            </a:lvl8pPr>
            <a:lvl9pPr lvl="8">
              <a:spcBef>
                <a:spcPts val="0"/>
              </a:spcBef>
              <a:spcAft>
                <a:spcPts val="0"/>
              </a:spcAft>
              <a:buClr>
                <a:schemeClr val="lt1"/>
              </a:buClr>
              <a:buSzPts val="1500"/>
              <a:buFont typeface="Poppins"/>
              <a:buNone/>
              <a:defRPr b="1" sz="1500">
                <a:latin typeface="Poppins"/>
                <a:ea typeface="Poppins"/>
                <a:cs typeface="Poppins"/>
                <a:sym typeface="Poppins"/>
              </a:defRPr>
            </a:lvl9pPr>
          </a:lstStyle>
          <a:p/>
        </p:txBody>
      </p:sp>
      <p:sp>
        <p:nvSpPr>
          <p:cNvPr id="800" name="Google Shape;800;p75"/>
          <p:cNvSpPr txBox="1"/>
          <p:nvPr>
            <p:ph idx="8" type="subTitle"/>
          </p:nvPr>
        </p:nvSpPr>
        <p:spPr>
          <a:xfrm>
            <a:off x="5537976" y="3953971"/>
            <a:ext cx="3453600" cy="311100"/>
          </a:xfrm>
          <a:prstGeom prst="rect">
            <a:avLst/>
          </a:prstGeom>
        </p:spPr>
        <p:txBody>
          <a:bodyPr anchorCtr="0" anchor="t" bIns="0" lIns="0" spcFirstLastPara="1" rIns="91425" wrap="square" tIns="91425">
            <a:normAutofit/>
          </a:bodyPr>
          <a:lstStyle>
            <a:lvl1pPr lvl="0">
              <a:spcBef>
                <a:spcPts val="0"/>
              </a:spcBef>
              <a:spcAft>
                <a:spcPts val="0"/>
              </a:spcAft>
              <a:buClr>
                <a:schemeClr val="lt1"/>
              </a:buClr>
              <a:buSzPts val="1400"/>
              <a:buNone/>
              <a:defRPr sz="1400"/>
            </a:lvl1pPr>
            <a:lvl2pPr lvl="1">
              <a:spcBef>
                <a:spcPts val="0"/>
              </a:spcBef>
              <a:spcAft>
                <a:spcPts val="0"/>
              </a:spcAft>
              <a:buClr>
                <a:schemeClr val="lt1"/>
              </a:buClr>
              <a:buSzPts val="1400"/>
              <a:buNone/>
              <a:defRPr sz="1400"/>
            </a:lvl2pPr>
            <a:lvl3pPr lvl="2">
              <a:spcBef>
                <a:spcPts val="0"/>
              </a:spcBef>
              <a:spcAft>
                <a:spcPts val="0"/>
              </a:spcAft>
              <a:buClr>
                <a:schemeClr val="lt1"/>
              </a:buClr>
              <a:buSzPts val="1400"/>
              <a:buNone/>
              <a:defRPr sz="1400"/>
            </a:lvl3pPr>
            <a:lvl4pPr lvl="3">
              <a:spcBef>
                <a:spcPts val="0"/>
              </a:spcBef>
              <a:spcAft>
                <a:spcPts val="0"/>
              </a:spcAft>
              <a:buClr>
                <a:schemeClr val="lt1"/>
              </a:buClr>
              <a:buSzPts val="1400"/>
              <a:buNone/>
              <a:defRPr sz="1400"/>
            </a:lvl4pPr>
            <a:lvl5pPr lvl="4">
              <a:spcBef>
                <a:spcPts val="0"/>
              </a:spcBef>
              <a:spcAft>
                <a:spcPts val="0"/>
              </a:spcAft>
              <a:buClr>
                <a:schemeClr val="lt1"/>
              </a:buClr>
              <a:buSzPts val="1400"/>
              <a:buNone/>
              <a:defRPr sz="1400"/>
            </a:lvl5pPr>
            <a:lvl6pPr lvl="5">
              <a:spcBef>
                <a:spcPts val="0"/>
              </a:spcBef>
              <a:spcAft>
                <a:spcPts val="0"/>
              </a:spcAft>
              <a:buClr>
                <a:schemeClr val="lt1"/>
              </a:buClr>
              <a:buSzPts val="1400"/>
              <a:buNone/>
              <a:defRPr sz="1400"/>
            </a:lvl6pPr>
            <a:lvl7pPr lvl="6">
              <a:spcBef>
                <a:spcPts val="0"/>
              </a:spcBef>
              <a:spcAft>
                <a:spcPts val="0"/>
              </a:spcAft>
              <a:buClr>
                <a:schemeClr val="lt1"/>
              </a:buClr>
              <a:buSzPts val="1400"/>
              <a:buNone/>
              <a:defRPr sz="1400"/>
            </a:lvl7pPr>
            <a:lvl8pPr lvl="7">
              <a:spcBef>
                <a:spcPts val="0"/>
              </a:spcBef>
              <a:spcAft>
                <a:spcPts val="0"/>
              </a:spcAft>
              <a:buClr>
                <a:schemeClr val="lt1"/>
              </a:buClr>
              <a:buSzPts val="1400"/>
              <a:buNone/>
              <a:defRPr sz="1400"/>
            </a:lvl8pPr>
            <a:lvl9pPr lvl="8">
              <a:spcBef>
                <a:spcPts val="0"/>
              </a:spcBef>
              <a:spcAft>
                <a:spcPts val="0"/>
              </a:spcAft>
              <a:buClr>
                <a:schemeClr val="lt1"/>
              </a:buClr>
              <a:buSzPts val="1400"/>
              <a:buNone/>
              <a:defRPr sz="1400"/>
            </a:lvl9pPr>
          </a:lstStyle>
          <a:p/>
        </p:txBody>
      </p:sp>
      <p:sp>
        <p:nvSpPr>
          <p:cNvPr id="801" name="Google Shape;801;p75"/>
          <p:cNvSpPr/>
          <p:nvPr/>
        </p:nvSpPr>
        <p:spPr>
          <a:xfrm rot="-5400000">
            <a:off x="-1276000" y="1266039"/>
            <a:ext cx="2537400" cy="2537400"/>
          </a:xfrm>
          <a:prstGeom prst="pie">
            <a:avLst>
              <a:gd fmla="val 0" name="adj1"/>
              <a:gd fmla="val 540870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solidFill>
                <a:schemeClr val="dk1"/>
              </a:solidFill>
              <a:latin typeface="Urbanist"/>
              <a:ea typeface="Urbanist"/>
              <a:cs typeface="Urbanist"/>
              <a:sym typeface="Urbanist"/>
            </a:endParaRPr>
          </a:p>
        </p:txBody>
      </p:sp>
      <p:sp>
        <p:nvSpPr>
          <p:cNvPr id="802" name="Google Shape;802;p75"/>
          <p:cNvSpPr/>
          <p:nvPr/>
        </p:nvSpPr>
        <p:spPr>
          <a:xfrm rot="-5400000">
            <a:off x="-5951" y="2536242"/>
            <a:ext cx="1267200" cy="126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solidFill>
                <a:schemeClr val="dk1"/>
              </a:solidFill>
              <a:latin typeface="Urbanist"/>
              <a:ea typeface="Urbanist"/>
              <a:cs typeface="Urbanist"/>
              <a:sym typeface="Urbanist"/>
            </a:endParaRPr>
          </a:p>
        </p:txBody>
      </p:sp>
      <p:sp>
        <p:nvSpPr>
          <p:cNvPr id="803" name="Google Shape;803;p75"/>
          <p:cNvSpPr/>
          <p:nvPr/>
        </p:nvSpPr>
        <p:spPr>
          <a:xfrm>
            <a:off x="3244" y="3803442"/>
            <a:ext cx="1340100" cy="1340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804" name="Google Shape;804;p75"/>
          <p:cNvSpPr txBox="1"/>
          <p:nvPr>
            <p:ph type="title"/>
          </p:nvPr>
        </p:nvSpPr>
        <p:spPr>
          <a:xfrm>
            <a:off x="1582800" y="1485525"/>
            <a:ext cx="29892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lt1"/>
              </a:buClr>
              <a:buSzPts val="2800"/>
              <a:buNone/>
              <a:defRPr sz="2800"/>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
        <p:nvSpPr>
          <p:cNvPr id="805" name="Google Shape;805;p75"/>
          <p:cNvSpPr txBox="1"/>
          <p:nvPr>
            <p:ph idx="9"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806" name="Google Shape;806;p75"/>
          <p:cNvSpPr txBox="1"/>
          <p:nvPr>
            <p:ph idx="13"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807" name="Google Shape;807;p75"/>
          <p:cNvSpPr txBox="1"/>
          <p:nvPr>
            <p:ph idx="14"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808" name="Google Shape;808;p75"/>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p:cSld name="CUSTOM_4">
    <p:spTree>
      <p:nvGrpSpPr>
        <p:cNvPr id="809" name="Shape 809"/>
        <p:cNvGrpSpPr/>
        <p:nvPr/>
      </p:nvGrpSpPr>
      <p:grpSpPr>
        <a:xfrm>
          <a:off x="0" y="0"/>
          <a:ext cx="0" cy="0"/>
          <a:chOff x="0" y="0"/>
          <a:chExt cx="0" cy="0"/>
        </a:xfrm>
      </p:grpSpPr>
      <p:sp>
        <p:nvSpPr>
          <p:cNvPr id="810" name="Google Shape;810;p76"/>
          <p:cNvSpPr/>
          <p:nvPr>
            <p:ph idx="2" type="pic"/>
          </p:nvPr>
        </p:nvSpPr>
        <p:spPr>
          <a:xfrm>
            <a:off x="4162550" y="816050"/>
            <a:ext cx="1444500" cy="1444500"/>
          </a:xfrm>
          <a:prstGeom prst="round2DiagRect">
            <a:avLst>
              <a:gd fmla="val 0" name="adj1"/>
              <a:gd fmla="val 0" name="adj2"/>
            </a:avLst>
          </a:prstGeom>
          <a:noFill/>
          <a:ln>
            <a:noFill/>
          </a:ln>
        </p:spPr>
      </p:sp>
      <p:sp>
        <p:nvSpPr>
          <p:cNvPr id="811" name="Google Shape;811;p76"/>
          <p:cNvSpPr/>
          <p:nvPr>
            <p:ph idx="3" type="pic"/>
          </p:nvPr>
        </p:nvSpPr>
        <p:spPr>
          <a:xfrm>
            <a:off x="5788675" y="816050"/>
            <a:ext cx="1444500" cy="1444500"/>
          </a:xfrm>
          <a:prstGeom prst="ellipse">
            <a:avLst/>
          </a:prstGeom>
          <a:noFill/>
          <a:ln>
            <a:noFill/>
          </a:ln>
        </p:spPr>
      </p:sp>
      <p:sp>
        <p:nvSpPr>
          <p:cNvPr id="812" name="Google Shape;812;p76"/>
          <p:cNvSpPr/>
          <p:nvPr>
            <p:ph idx="4" type="pic"/>
          </p:nvPr>
        </p:nvSpPr>
        <p:spPr>
          <a:xfrm>
            <a:off x="7414800" y="816050"/>
            <a:ext cx="1444500" cy="1444500"/>
          </a:xfrm>
          <a:prstGeom prst="round1Rect">
            <a:avLst>
              <a:gd fmla="val 30895" name="adj"/>
            </a:avLst>
          </a:prstGeom>
          <a:noFill/>
          <a:ln>
            <a:noFill/>
          </a:ln>
        </p:spPr>
      </p:sp>
      <p:sp>
        <p:nvSpPr>
          <p:cNvPr id="813" name="Google Shape;813;p76"/>
          <p:cNvSpPr/>
          <p:nvPr>
            <p:ph idx="5" type="pic"/>
          </p:nvPr>
        </p:nvSpPr>
        <p:spPr>
          <a:xfrm>
            <a:off x="2536475" y="2897400"/>
            <a:ext cx="1444500" cy="1444500"/>
          </a:xfrm>
          <a:prstGeom prst="round2DiagRect">
            <a:avLst>
              <a:gd fmla="val 0" name="adj1"/>
              <a:gd fmla="val 0" name="adj2"/>
            </a:avLst>
          </a:prstGeom>
          <a:noFill/>
          <a:ln>
            <a:noFill/>
          </a:ln>
        </p:spPr>
      </p:sp>
      <p:sp>
        <p:nvSpPr>
          <p:cNvPr id="814" name="Google Shape;814;p76"/>
          <p:cNvSpPr/>
          <p:nvPr>
            <p:ph idx="6" type="pic"/>
          </p:nvPr>
        </p:nvSpPr>
        <p:spPr>
          <a:xfrm>
            <a:off x="4162600" y="2897400"/>
            <a:ext cx="1444500" cy="1444500"/>
          </a:xfrm>
          <a:prstGeom prst="ellipse">
            <a:avLst/>
          </a:prstGeom>
          <a:noFill/>
          <a:ln>
            <a:noFill/>
          </a:ln>
        </p:spPr>
      </p:sp>
      <p:sp>
        <p:nvSpPr>
          <p:cNvPr id="815" name="Google Shape;815;p76"/>
          <p:cNvSpPr/>
          <p:nvPr>
            <p:ph idx="7" type="pic"/>
          </p:nvPr>
        </p:nvSpPr>
        <p:spPr>
          <a:xfrm>
            <a:off x="5788725" y="2897400"/>
            <a:ext cx="1444500" cy="1444500"/>
          </a:xfrm>
          <a:prstGeom prst="round1Rect">
            <a:avLst>
              <a:gd fmla="val 30895" name="adj"/>
            </a:avLst>
          </a:prstGeom>
          <a:noFill/>
          <a:ln>
            <a:noFill/>
          </a:ln>
        </p:spPr>
      </p:sp>
      <p:sp>
        <p:nvSpPr>
          <p:cNvPr id="816" name="Google Shape;816;p76"/>
          <p:cNvSpPr txBox="1"/>
          <p:nvPr>
            <p:ph idx="1" type="subTitle"/>
          </p:nvPr>
        </p:nvSpPr>
        <p:spPr>
          <a:xfrm>
            <a:off x="4162750" y="2178820"/>
            <a:ext cx="1444500" cy="300300"/>
          </a:xfrm>
          <a:prstGeom prst="rect">
            <a:avLst/>
          </a:prstGeom>
        </p:spPr>
        <p:txBody>
          <a:bodyPr anchorCtr="0" anchor="b" bIns="0" lIns="91425" spcFirstLastPara="1" rIns="91425" wrap="square" tIns="91425">
            <a:normAutofit/>
          </a:bodyPr>
          <a:lstStyle>
            <a:lvl1pPr lvl="0"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817" name="Google Shape;817;p76"/>
          <p:cNvSpPr txBox="1"/>
          <p:nvPr>
            <p:ph idx="8" type="subTitle"/>
          </p:nvPr>
        </p:nvSpPr>
        <p:spPr>
          <a:xfrm>
            <a:off x="4162750" y="2509808"/>
            <a:ext cx="1444500" cy="254700"/>
          </a:xfrm>
          <a:prstGeom prst="rect">
            <a:avLst/>
          </a:prstGeom>
        </p:spPr>
        <p:txBody>
          <a:bodyPr anchorCtr="0" anchor="t" bIns="91425" lIns="91425" spcFirstLastPara="1" rIns="91425" wrap="square" tIns="0">
            <a:spAutoFit/>
          </a:bodyPr>
          <a:lstStyle>
            <a:lvl1pPr lvl="0" algn="ctr">
              <a:spcBef>
                <a:spcPts val="0"/>
              </a:spcBef>
              <a:spcAft>
                <a:spcPts val="0"/>
              </a:spcAft>
              <a:buSzPts val="900"/>
              <a:buFont typeface="Urbanist Medium"/>
              <a:buNone/>
              <a:defRPr sz="900"/>
            </a:lvl1pPr>
            <a:lvl2pPr lvl="1" algn="ctr">
              <a:spcBef>
                <a:spcPts val="0"/>
              </a:spcBef>
              <a:spcAft>
                <a:spcPts val="0"/>
              </a:spcAft>
              <a:buSzPts val="900"/>
              <a:buFont typeface="Urbanist Medium"/>
              <a:buNone/>
              <a:defRPr sz="900">
                <a:latin typeface="Urbanist Medium"/>
                <a:ea typeface="Urbanist Medium"/>
                <a:cs typeface="Urbanist Medium"/>
                <a:sym typeface="Urbanist Medium"/>
              </a:defRPr>
            </a:lvl2pPr>
            <a:lvl3pPr lvl="2" algn="ctr">
              <a:spcBef>
                <a:spcPts val="0"/>
              </a:spcBef>
              <a:spcAft>
                <a:spcPts val="0"/>
              </a:spcAft>
              <a:buSzPts val="900"/>
              <a:buFont typeface="Urbanist Medium"/>
              <a:buNone/>
              <a:defRPr sz="900">
                <a:latin typeface="Urbanist Medium"/>
                <a:ea typeface="Urbanist Medium"/>
                <a:cs typeface="Urbanist Medium"/>
                <a:sym typeface="Urbanist Medium"/>
              </a:defRPr>
            </a:lvl3pPr>
            <a:lvl4pPr lvl="3" algn="ctr">
              <a:spcBef>
                <a:spcPts val="0"/>
              </a:spcBef>
              <a:spcAft>
                <a:spcPts val="0"/>
              </a:spcAft>
              <a:buSzPts val="900"/>
              <a:buFont typeface="Urbanist Medium"/>
              <a:buNone/>
              <a:defRPr sz="900">
                <a:latin typeface="Urbanist Medium"/>
                <a:ea typeface="Urbanist Medium"/>
                <a:cs typeface="Urbanist Medium"/>
                <a:sym typeface="Urbanist Medium"/>
              </a:defRPr>
            </a:lvl4pPr>
            <a:lvl5pPr lvl="4" algn="ctr">
              <a:spcBef>
                <a:spcPts val="0"/>
              </a:spcBef>
              <a:spcAft>
                <a:spcPts val="0"/>
              </a:spcAft>
              <a:buSzPts val="900"/>
              <a:buFont typeface="Urbanist Medium"/>
              <a:buNone/>
              <a:defRPr sz="900">
                <a:latin typeface="Urbanist Medium"/>
                <a:ea typeface="Urbanist Medium"/>
                <a:cs typeface="Urbanist Medium"/>
                <a:sym typeface="Urbanist Medium"/>
              </a:defRPr>
            </a:lvl5pPr>
            <a:lvl6pPr lvl="5" algn="ctr">
              <a:spcBef>
                <a:spcPts val="0"/>
              </a:spcBef>
              <a:spcAft>
                <a:spcPts val="0"/>
              </a:spcAft>
              <a:buSzPts val="900"/>
              <a:buFont typeface="Urbanist Medium"/>
              <a:buNone/>
              <a:defRPr sz="900">
                <a:latin typeface="Urbanist Medium"/>
                <a:ea typeface="Urbanist Medium"/>
                <a:cs typeface="Urbanist Medium"/>
                <a:sym typeface="Urbanist Medium"/>
              </a:defRPr>
            </a:lvl6pPr>
            <a:lvl7pPr lvl="6" algn="ctr">
              <a:spcBef>
                <a:spcPts val="0"/>
              </a:spcBef>
              <a:spcAft>
                <a:spcPts val="0"/>
              </a:spcAft>
              <a:buSzPts val="900"/>
              <a:buFont typeface="Urbanist Medium"/>
              <a:buNone/>
              <a:defRPr sz="900">
                <a:latin typeface="Urbanist Medium"/>
                <a:ea typeface="Urbanist Medium"/>
                <a:cs typeface="Urbanist Medium"/>
                <a:sym typeface="Urbanist Medium"/>
              </a:defRPr>
            </a:lvl7pPr>
            <a:lvl8pPr lvl="7" algn="ctr">
              <a:spcBef>
                <a:spcPts val="0"/>
              </a:spcBef>
              <a:spcAft>
                <a:spcPts val="0"/>
              </a:spcAft>
              <a:buSzPts val="900"/>
              <a:buFont typeface="Urbanist Medium"/>
              <a:buNone/>
              <a:defRPr sz="900">
                <a:latin typeface="Urbanist Medium"/>
                <a:ea typeface="Urbanist Medium"/>
                <a:cs typeface="Urbanist Medium"/>
                <a:sym typeface="Urbanist Medium"/>
              </a:defRPr>
            </a:lvl8pPr>
            <a:lvl9pPr lvl="8" algn="ctr">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818" name="Google Shape;818;p76"/>
          <p:cNvSpPr txBox="1"/>
          <p:nvPr>
            <p:ph idx="9" type="subTitle"/>
          </p:nvPr>
        </p:nvSpPr>
        <p:spPr>
          <a:xfrm>
            <a:off x="2536625" y="4249429"/>
            <a:ext cx="1444500" cy="300300"/>
          </a:xfrm>
          <a:prstGeom prst="rect">
            <a:avLst/>
          </a:prstGeom>
        </p:spPr>
        <p:txBody>
          <a:bodyPr anchorCtr="0" anchor="b" bIns="0" lIns="91425" spcFirstLastPara="1" rIns="91425" wrap="square" tIns="91425">
            <a:normAutofit/>
          </a:bodyPr>
          <a:lstStyle>
            <a:lvl1pPr lvl="0"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819" name="Google Shape;819;p76"/>
          <p:cNvSpPr txBox="1"/>
          <p:nvPr>
            <p:ph idx="13" type="subTitle"/>
          </p:nvPr>
        </p:nvSpPr>
        <p:spPr>
          <a:xfrm>
            <a:off x="2536625" y="4581011"/>
            <a:ext cx="1444500" cy="254700"/>
          </a:xfrm>
          <a:prstGeom prst="rect">
            <a:avLst/>
          </a:prstGeom>
        </p:spPr>
        <p:txBody>
          <a:bodyPr anchorCtr="0" anchor="t" bIns="91425" lIns="91425" spcFirstLastPara="1" rIns="91425" wrap="square" tIns="0">
            <a:spAutoFit/>
          </a:bodyPr>
          <a:lstStyle>
            <a:lvl1pPr lvl="0" algn="ctr">
              <a:spcBef>
                <a:spcPts val="0"/>
              </a:spcBef>
              <a:spcAft>
                <a:spcPts val="0"/>
              </a:spcAft>
              <a:buSzPts val="900"/>
              <a:buFont typeface="Urbanist Medium"/>
              <a:buNone/>
              <a:defRPr sz="900"/>
            </a:lvl1pPr>
            <a:lvl2pPr lvl="1" algn="ctr">
              <a:spcBef>
                <a:spcPts val="0"/>
              </a:spcBef>
              <a:spcAft>
                <a:spcPts val="0"/>
              </a:spcAft>
              <a:buSzPts val="900"/>
              <a:buFont typeface="Urbanist Medium"/>
              <a:buNone/>
              <a:defRPr sz="900">
                <a:latin typeface="Urbanist Medium"/>
                <a:ea typeface="Urbanist Medium"/>
                <a:cs typeface="Urbanist Medium"/>
                <a:sym typeface="Urbanist Medium"/>
              </a:defRPr>
            </a:lvl2pPr>
            <a:lvl3pPr lvl="2" algn="ctr">
              <a:spcBef>
                <a:spcPts val="0"/>
              </a:spcBef>
              <a:spcAft>
                <a:spcPts val="0"/>
              </a:spcAft>
              <a:buSzPts val="900"/>
              <a:buFont typeface="Urbanist Medium"/>
              <a:buNone/>
              <a:defRPr sz="900">
                <a:latin typeface="Urbanist Medium"/>
                <a:ea typeface="Urbanist Medium"/>
                <a:cs typeface="Urbanist Medium"/>
                <a:sym typeface="Urbanist Medium"/>
              </a:defRPr>
            </a:lvl3pPr>
            <a:lvl4pPr lvl="3" algn="ctr">
              <a:spcBef>
                <a:spcPts val="0"/>
              </a:spcBef>
              <a:spcAft>
                <a:spcPts val="0"/>
              </a:spcAft>
              <a:buSzPts val="900"/>
              <a:buFont typeface="Urbanist Medium"/>
              <a:buNone/>
              <a:defRPr sz="900">
                <a:latin typeface="Urbanist Medium"/>
                <a:ea typeface="Urbanist Medium"/>
                <a:cs typeface="Urbanist Medium"/>
                <a:sym typeface="Urbanist Medium"/>
              </a:defRPr>
            </a:lvl4pPr>
            <a:lvl5pPr lvl="4" algn="ctr">
              <a:spcBef>
                <a:spcPts val="0"/>
              </a:spcBef>
              <a:spcAft>
                <a:spcPts val="0"/>
              </a:spcAft>
              <a:buSzPts val="900"/>
              <a:buFont typeface="Urbanist Medium"/>
              <a:buNone/>
              <a:defRPr sz="900">
                <a:latin typeface="Urbanist Medium"/>
                <a:ea typeface="Urbanist Medium"/>
                <a:cs typeface="Urbanist Medium"/>
                <a:sym typeface="Urbanist Medium"/>
              </a:defRPr>
            </a:lvl5pPr>
            <a:lvl6pPr lvl="5" algn="ctr">
              <a:spcBef>
                <a:spcPts val="0"/>
              </a:spcBef>
              <a:spcAft>
                <a:spcPts val="0"/>
              </a:spcAft>
              <a:buSzPts val="900"/>
              <a:buFont typeface="Urbanist Medium"/>
              <a:buNone/>
              <a:defRPr sz="900">
                <a:latin typeface="Urbanist Medium"/>
                <a:ea typeface="Urbanist Medium"/>
                <a:cs typeface="Urbanist Medium"/>
                <a:sym typeface="Urbanist Medium"/>
              </a:defRPr>
            </a:lvl6pPr>
            <a:lvl7pPr lvl="6" algn="ctr">
              <a:spcBef>
                <a:spcPts val="0"/>
              </a:spcBef>
              <a:spcAft>
                <a:spcPts val="0"/>
              </a:spcAft>
              <a:buSzPts val="900"/>
              <a:buFont typeface="Urbanist Medium"/>
              <a:buNone/>
              <a:defRPr sz="900">
                <a:latin typeface="Urbanist Medium"/>
                <a:ea typeface="Urbanist Medium"/>
                <a:cs typeface="Urbanist Medium"/>
                <a:sym typeface="Urbanist Medium"/>
              </a:defRPr>
            </a:lvl7pPr>
            <a:lvl8pPr lvl="7" algn="ctr">
              <a:spcBef>
                <a:spcPts val="0"/>
              </a:spcBef>
              <a:spcAft>
                <a:spcPts val="0"/>
              </a:spcAft>
              <a:buSzPts val="900"/>
              <a:buFont typeface="Urbanist Medium"/>
              <a:buNone/>
              <a:defRPr sz="900">
                <a:latin typeface="Urbanist Medium"/>
                <a:ea typeface="Urbanist Medium"/>
                <a:cs typeface="Urbanist Medium"/>
                <a:sym typeface="Urbanist Medium"/>
              </a:defRPr>
            </a:lvl8pPr>
            <a:lvl9pPr lvl="8" algn="ctr">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820" name="Google Shape;820;p76"/>
          <p:cNvSpPr txBox="1"/>
          <p:nvPr>
            <p:ph idx="14" type="subTitle"/>
          </p:nvPr>
        </p:nvSpPr>
        <p:spPr>
          <a:xfrm>
            <a:off x="5788775" y="2178820"/>
            <a:ext cx="1444500" cy="300300"/>
          </a:xfrm>
          <a:prstGeom prst="rect">
            <a:avLst/>
          </a:prstGeom>
        </p:spPr>
        <p:txBody>
          <a:bodyPr anchorCtr="0" anchor="b" bIns="0" lIns="91425" spcFirstLastPara="1" rIns="91425" wrap="square" tIns="91425">
            <a:normAutofit/>
          </a:bodyPr>
          <a:lstStyle>
            <a:lvl1pPr lvl="0"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821" name="Google Shape;821;p76"/>
          <p:cNvSpPr txBox="1"/>
          <p:nvPr>
            <p:ph idx="15" type="subTitle"/>
          </p:nvPr>
        </p:nvSpPr>
        <p:spPr>
          <a:xfrm>
            <a:off x="5788775" y="2509808"/>
            <a:ext cx="1444500" cy="254700"/>
          </a:xfrm>
          <a:prstGeom prst="rect">
            <a:avLst/>
          </a:prstGeom>
        </p:spPr>
        <p:txBody>
          <a:bodyPr anchorCtr="0" anchor="t" bIns="91425" lIns="91425" spcFirstLastPara="1" rIns="91425" wrap="square" tIns="0">
            <a:spAutoFit/>
          </a:bodyPr>
          <a:lstStyle>
            <a:lvl1pPr lvl="0" algn="ctr">
              <a:spcBef>
                <a:spcPts val="0"/>
              </a:spcBef>
              <a:spcAft>
                <a:spcPts val="0"/>
              </a:spcAft>
              <a:buSzPts val="900"/>
              <a:buFont typeface="Urbanist Medium"/>
              <a:buNone/>
              <a:defRPr sz="900"/>
            </a:lvl1pPr>
            <a:lvl2pPr lvl="1" algn="ctr">
              <a:spcBef>
                <a:spcPts val="0"/>
              </a:spcBef>
              <a:spcAft>
                <a:spcPts val="0"/>
              </a:spcAft>
              <a:buSzPts val="900"/>
              <a:buFont typeface="Urbanist Medium"/>
              <a:buNone/>
              <a:defRPr sz="900">
                <a:latin typeface="Urbanist Medium"/>
                <a:ea typeface="Urbanist Medium"/>
                <a:cs typeface="Urbanist Medium"/>
                <a:sym typeface="Urbanist Medium"/>
              </a:defRPr>
            </a:lvl2pPr>
            <a:lvl3pPr lvl="2" algn="ctr">
              <a:spcBef>
                <a:spcPts val="0"/>
              </a:spcBef>
              <a:spcAft>
                <a:spcPts val="0"/>
              </a:spcAft>
              <a:buSzPts val="900"/>
              <a:buFont typeface="Urbanist Medium"/>
              <a:buNone/>
              <a:defRPr sz="900">
                <a:latin typeface="Urbanist Medium"/>
                <a:ea typeface="Urbanist Medium"/>
                <a:cs typeface="Urbanist Medium"/>
                <a:sym typeface="Urbanist Medium"/>
              </a:defRPr>
            </a:lvl3pPr>
            <a:lvl4pPr lvl="3" algn="ctr">
              <a:spcBef>
                <a:spcPts val="0"/>
              </a:spcBef>
              <a:spcAft>
                <a:spcPts val="0"/>
              </a:spcAft>
              <a:buSzPts val="900"/>
              <a:buFont typeface="Urbanist Medium"/>
              <a:buNone/>
              <a:defRPr sz="900">
                <a:latin typeface="Urbanist Medium"/>
                <a:ea typeface="Urbanist Medium"/>
                <a:cs typeface="Urbanist Medium"/>
                <a:sym typeface="Urbanist Medium"/>
              </a:defRPr>
            </a:lvl4pPr>
            <a:lvl5pPr lvl="4" algn="ctr">
              <a:spcBef>
                <a:spcPts val="0"/>
              </a:spcBef>
              <a:spcAft>
                <a:spcPts val="0"/>
              </a:spcAft>
              <a:buSzPts val="900"/>
              <a:buFont typeface="Urbanist Medium"/>
              <a:buNone/>
              <a:defRPr sz="900">
                <a:latin typeface="Urbanist Medium"/>
                <a:ea typeface="Urbanist Medium"/>
                <a:cs typeface="Urbanist Medium"/>
                <a:sym typeface="Urbanist Medium"/>
              </a:defRPr>
            </a:lvl5pPr>
            <a:lvl6pPr lvl="5" algn="ctr">
              <a:spcBef>
                <a:spcPts val="0"/>
              </a:spcBef>
              <a:spcAft>
                <a:spcPts val="0"/>
              </a:spcAft>
              <a:buSzPts val="900"/>
              <a:buFont typeface="Urbanist Medium"/>
              <a:buNone/>
              <a:defRPr sz="900">
                <a:latin typeface="Urbanist Medium"/>
                <a:ea typeface="Urbanist Medium"/>
                <a:cs typeface="Urbanist Medium"/>
                <a:sym typeface="Urbanist Medium"/>
              </a:defRPr>
            </a:lvl6pPr>
            <a:lvl7pPr lvl="6" algn="ctr">
              <a:spcBef>
                <a:spcPts val="0"/>
              </a:spcBef>
              <a:spcAft>
                <a:spcPts val="0"/>
              </a:spcAft>
              <a:buSzPts val="900"/>
              <a:buFont typeface="Urbanist Medium"/>
              <a:buNone/>
              <a:defRPr sz="900">
                <a:latin typeface="Urbanist Medium"/>
                <a:ea typeface="Urbanist Medium"/>
                <a:cs typeface="Urbanist Medium"/>
                <a:sym typeface="Urbanist Medium"/>
              </a:defRPr>
            </a:lvl7pPr>
            <a:lvl8pPr lvl="7" algn="ctr">
              <a:spcBef>
                <a:spcPts val="0"/>
              </a:spcBef>
              <a:spcAft>
                <a:spcPts val="0"/>
              </a:spcAft>
              <a:buSzPts val="900"/>
              <a:buFont typeface="Urbanist Medium"/>
              <a:buNone/>
              <a:defRPr sz="900">
                <a:latin typeface="Urbanist Medium"/>
                <a:ea typeface="Urbanist Medium"/>
                <a:cs typeface="Urbanist Medium"/>
                <a:sym typeface="Urbanist Medium"/>
              </a:defRPr>
            </a:lvl8pPr>
            <a:lvl9pPr lvl="8" algn="ctr">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822" name="Google Shape;822;p76"/>
          <p:cNvSpPr txBox="1"/>
          <p:nvPr>
            <p:ph idx="16" type="subTitle"/>
          </p:nvPr>
        </p:nvSpPr>
        <p:spPr>
          <a:xfrm>
            <a:off x="7414800" y="2178820"/>
            <a:ext cx="1444500" cy="300300"/>
          </a:xfrm>
          <a:prstGeom prst="rect">
            <a:avLst/>
          </a:prstGeom>
        </p:spPr>
        <p:txBody>
          <a:bodyPr anchorCtr="0" anchor="b" bIns="0" lIns="91425" spcFirstLastPara="1" rIns="91425" wrap="square" tIns="91425">
            <a:normAutofit/>
          </a:bodyPr>
          <a:lstStyle>
            <a:lvl1pPr lvl="0"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823" name="Google Shape;823;p76"/>
          <p:cNvSpPr txBox="1"/>
          <p:nvPr>
            <p:ph idx="17" type="subTitle"/>
          </p:nvPr>
        </p:nvSpPr>
        <p:spPr>
          <a:xfrm>
            <a:off x="7414800" y="2509808"/>
            <a:ext cx="1444500" cy="254700"/>
          </a:xfrm>
          <a:prstGeom prst="rect">
            <a:avLst/>
          </a:prstGeom>
        </p:spPr>
        <p:txBody>
          <a:bodyPr anchorCtr="0" anchor="t" bIns="91425" lIns="91425" spcFirstLastPara="1" rIns="91425" wrap="square" tIns="0">
            <a:spAutoFit/>
          </a:bodyPr>
          <a:lstStyle>
            <a:lvl1pPr lvl="0" algn="ctr">
              <a:spcBef>
                <a:spcPts val="0"/>
              </a:spcBef>
              <a:spcAft>
                <a:spcPts val="0"/>
              </a:spcAft>
              <a:buSzPts val="900"/>
              <a:buFont typeface="Urbanist Medium"/>
              <a:buNone/>
              <a:defRPr sz="900"/>
            </a:lvl1pPr>
            <a:lvl2pPr lvl="1" algn="ctr">
              <a:spcBef>
                <a:spcPts val="0"/>
              </a:spcBef>
              <a:spcAft>
                <a:spcPts val="0"/>
              </a:spcAft>
              <a:buSzPts val="900"/>
              <a:buFont typeface="Urbanist Medium"/>
              <a:buNone/>
              <a:defRPr sz="900">
                <a:latin typeface="Urbanist Medium"/>
                <a:ea typeface="Urbanist Medium"/>
                <a:cs typeface="Urbanist Medium"/>
                <a:sym typeface="Urbanist Medium"/>
              </a:defRPr>
            </a:lvl2pPr>
            <a:lvl3pPr lvl="2" algn="ctr">
              <a:spcBef>
                <a:spcPts val="0"/>
              </a:spcBef>
              <a:spcAft>
                <a:spcPts val="0"/>
              </a:spcAft>
              <a:buSzPts val="900"/>
              <a:buFont typeface="Urbanist Medium"/>
              <a:buNone/>
              <a:defRPr sz="900">
                <a:latin typeface="Urbanist Medium"/>
                <a:ea typeface="Urbanist Medium"/>
                <a:cs typeface="Urbanist Medium"/>
                <a:sym typeface="Urbanist Medium"/>
              </a:defRPr>
            </a:lvl3pPr>
            <a:lvl4pPr lvl="3" algn="ctr">
              <a:spcBef>
                <a:spcPts val="0"/>
              </a:spcBef>
              <a:spcAft>
                <a:spcPts val="0"/>
              </a:spcAft>
              <a:buSzPts val="900"/>
              <a:buFont typeface="Urbanist Medium"/>
              <a:buNone/>
              <a:defRPr sz="900">
                <a:latin typeface="Urbanist Medium"/>
                <a:ea typeface="Urbanist Medium"/>
                <a:cs typeface="Urbanist Medium"/>
                <a:sym typeface="Urbanist Medium"/>
              </a:defRPr>
            </a:lvl4pPr>
            <a:lvl5pPr lvl="4" algn="ctr">
              <a:spcBef>
                <a:spcPts val="0"/>
              </a:spcBef>
              <a:spcAft>
                <a:spcPts val="0"/>
              </a:spcAft>
              <a:buSzPts val="900"/>
              <a:buFont typeface="Urbanist Medium"/>
              <a:buNone/>
              <a:defRPr sz="900">
                <a:latin typeface="Urbanist Medium"/>
                <a:ea typeface="Urbanist Medium"/>
                <a:cs typeface="Urbanist Medium"/>
                <a:sym typeface="Urbanist Medium"/>
              </a:defRPr>
            </a:lvl5pPr>
            <a:lvl6pPr lvl="5" algn="ctr">
              <a:spcBef>
                <a:spcPts val="0"/>
              </a:spcBef>
              <a:spcAft>
                <a:spcPts val="0"/>
              </a:spcAft>
              <a:buSzPts val="900"/>
              <a:buFont typeface="Urbanist Medium"/>
              <a:buNone/>
              <a:defRPr sz="900">
                <a:latin typeface="Urbanist Medium"/>
                <a:ea typeface="Urbanist Medium"/>
                <a:cs typeface="Urbanist Medium"/>
                <a:sym typeface="Urbanist Medium"/>
              </a:defRPr>
            </a:lvl6pPr>
            <a:lvl7pPr lvl="6" algn="ctr">
              <a:spcBef>
                <a:spcPts val="0"/>
              </a:spcBef>
              <a:spcAft>
                <a:spcPts val="0"/>
              </a:spcAft>
              <a:buSzPts val="900"/>
              <a:buFont typeface="Urbanist Medium"/>
              <a:buNone/>
              <a:defRPr sz="900">
                <a:latin typeface="Urbanist Medium"/>
                <a:ea typeface="Urbanist Medium"/>
                <a:cs typeface="Urbanist Medium"/>
                <a:sym typeface="Urbanist Medium"/>
              </a:defRPr>
            </a:lvl7pPr>
            <a:lvl8pPr lvl="7" algn="ctr">
              <a:spcBef>
                <a:spcPts val="0"/>
              </a:spcBef>
              <a:spcAft>
                <a:spcPts val="0"/>
              </a:spcAft>
              <a:buSzPts val="900"/>
              <a:buFont typeface="Urbanist Medium"/>
              <a:buNone/>
              <a:defRPr sz="900">
                <a:latin typeface="Urbanist Medium"/>
                <a:ea typeface="Urbanist Medium"/>
                <a:cs typeface="Urbanist Medium"/>
                <a:sym typeface="Urbanist Medium"/>
              </a:defRPr>
            </a:lvl8pPr>
            <a:lvl9pPr lvl="8" algn="ctr">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824" name="Google Shape;824;p76"/>
          <p:cNvSpPr txBox="1"/>
          <p:nvPr>
            <p:ph idx="18" type="subTitle"/>
          </p:nvPr>
        </p:nvSpPr>
        <p:spPr>
          <a:xfrm>
            <a:off x="4162675" y="4249429"/>
            <a:ext cx="1444500" cy="300300"/>
          </a:xfrm>
          <a:prstGeom prst="rect">
            <a:avLst/>
          </a:prstGeom>
        </p:spPr>
        <p:txBody>
          <a:bodyPr anchorCtr="0" anchor="b" bIns="0" lIns="91425" spcFirstLastPara="1" rIns="91425" wrap="square" tIns="91425">
            <a:normAutofit/>
          </a:bodyPr>
          <a:lstStyle>
            <a:lvl1pPr lvl="0"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825" name="Google Shape;825;p76"/>
          <p:cNvSpPr txBox="1"/>
          <p:nvPr>
            <p:ph idx="19" type="subTitle"/>
          </p:nvPr>
        </p:nvSpPr>
        <p:spPr>
          <a:xfrm>
            <a:off x="4162675" y="4581011"/>
            <a:ext cx="1444500" cy="254700"/>
          </a:xfrm>
          <a:prstGeom prst="rect">
            <a:avLst/>
          </a:prstGeom>
        </p:spPr>
        <p:txBody>
          <a:bodyPr anchorCtr="0" anchor="t" bIns="91425" lIns="91425" spcFirstLastPara="1" rIns="91425" wrap="square" tIns="0">
            <a:spAutoFit/>
          </a:bodyPr>
          <a:lstStyle>
            <a:lvl1pPr lvl="0" algn="ctr">
              <a:spcBef>
                <a:spcPts val="0"/>
              </a:spcBef>
              <a:spcAft>
                <a:spcPts val="0"/>
              </a:spcAft>
              <a:buSzPts val="900"/>
              <a:buFont typeface="Urbanist Medium"/>
              <a:buNone/>
              <a:defRPr sz="900"/>
            </a:lvl1pPr>
            <a:lvl2pPr lvl="1" algn="ctr">
              <a:spcBef>
                <a:spcPts val="0"/>
              </a:spcBef>
              <a:spcAft>
                <a:spcPts val="0"/>
              </a:spcAft>
              <a:buSzPts val="900"/>
              <a:buFont typeface="Urbanist Medium"/>
              <a:buNone/>
              <a:defRPr sz="900">
                <a:latin typeface="Urbanist Medium"/>
                <a:ea typeface="Urbanist Medium"/>
                <a:cs typeface="Urbanist Medium"/>
                <a:sym typeface="Urbanist Medium"/>
              </a:defRPr>
            </a:lvl2pPr>
            <a:lvl3pPr lvl="2" algn="ctr">
              <a:spcBef>
                <a:spcPts val="0"/>
              </a:spcBef>
              <a:spcAft>
                <a:spcPts val="0"/>
              </a:spcAft>
              <a:buSzPts val="900"/>
              <a:buFont typeface="Urbanist Medium"/>
              <a:buNone/>
              <a:defRPr sz="900">
                <a:latin typeface="Urbanist Medium"/>
                <a:ea typeface="Urbanist Medium"/>
                <a:cs typeface="Urbanist Medium"/>
                <a:sym typeface="Urbanist Medium"/>
              </a:defRPr>
            </a:lvl3pPr>
            <a:lvl4pPr lvl="3" algn="ctr">
              <a:spcBef>
                <a:spcPts val="0"/>
              </a:spcBef>
              <a:spcAft>
                <a:spcPts val="0"/>
              </a:spcAft>
              <a:buSzPts val="900"/>
              <a:buFont typeface="Urbanist Medium"/>
              <a:buNone/>
              <a:defRPr sz="900">
                <a:latin typeface="Urbanist Medium"/>
                <a:ea typeface="Urbanist Medium"/>
                <a:cs typeface="Urbanist Medium"/>
                <a:sym typeface="Urbanist Medium"/>
              </a:defRPr>
            </a:lvl4pPr>
            <a:lvl5pPr lvl="4" algn="ctr">
              <a:spcBef>
                <a:spcPts val="0"/>
              </a:spcBef>
              <a:spcAft>
                <a:spcPts val="0"/>
              </a:spcAft>
              <a:buSzPts val="900"/>
              <a:buFont typeface="Urbanist Medium"/>
              <a:buNone/>
              <a:defRPr sz="900">
                <a:latin typeface="Urbanist Medium"/>
                <a:ea typeface="Urbanist Medium"/>
                <a:cs typeface="Urbanist Medium"/>
                <a:sym typeface="Urbanist Medium"/>
              </a:defRPr>
            </a:lvl5pPr>
            <a:lvl6pPr lvl="5" algn="ctr">
              <a:spcBef>
                <a:spcPts val="0"/>
              </a:spcBef>
              <a:spcAft>
                <a:spcPts val="0"/>
              </a:spcAft>
              <a:buSzPts val="900"/>
              <a:buFont typeface="Urbanist Medium"/>
              <a:buNone/>
              <a:defRPr sz="900">
                <a:latin typeface="Urbanist Medium"/>
                <a:ea typeface="Urbanist Medium"/>
                <a:cs typeface="Urbanist Medium"/>
                <a:sym typeface="Urbanist Medium"/>
              </a:defRPr>
            </a:lvl6pPr>
            <a:lvl7pPr lvl="6" algn="ctr">
              <a:spcBef>
                <a:spcPts val="0"/>
              </a:spcBef>
              <a:spcAft>
                <a:spcPts val="0"/>
              </a:spcAft>
              <a:buSzPts val="900"/>
              <a:buFont typeface="Urbanist Medium"/>
              <a:buNone/>
              <a:defRPr sz="900">
                <a:latin typeface="Urbanist Medium"/>
                <a:ea typeface="Urbanist Medium"/>
                <a:cs typeface="Urbanist Medium"/>
                <a:sym typeface="Urbanist Medium"/>
              </a:defRPr>
            </a:lvl7pPr>
            <a:lvl8pPr lvl="7" algn="ctr">
              <a:spcBef>
                <a:spcPts val="0"/>
              </a:spcBef>
              <a:spcAft>
                <a:spcPts val="0"/>
              </a:spcAft>
              <a:buSzPts val="900"/>
              <a:buFont typeface="Urbanist Medium"/>
              <a:buNone/>
              <a:defRPr sz="900">
                <a:latin typeface="Urbanist Medium"/>
                <a:ea typeface="Urbanist Medium"/>
                <a:cs typeface="Urbanist Medium"/>
                <a:sym typeface="Urbanist Medium"/>
              </a:defRPr>
            </a:lvl8pPr>
            <a:lvl9pPr lvl="8" algn="ctr">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826" name="Google Shape;826;p76"/>
          <p:cNvSpPr txBox="1"/>
          <p:nvPr>
            <p:ph idx="20" type="subTitle"/>
          </p:nvPr>
        </p:nvSpPr>
        <p:spPr>
          <a:xfrm>
            <a:off x="5788725" y="4249429"/>
            <a:ext cx="1444500" cy="300300"/>
          </a:xfrm>
          <a:prstGeom prst="rect">
            <a:avLst/>
          </a:prstGeom>
        </p:spPr>
        <p:txBody>
          <a:bodyPr anchorCtr="0" anchor="b" bIns="0" lIns="91425" spcFirstLastPara="1" rIns="91425" wrap="square" tIns="91425">
            <a:normAutofit/>
          </a:bodyPr>
          <a:lstStyle>
            <a:lvl1pPr lvl="0"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827" name="Google Shape;827;p76"/>
          <p:cNvSpPr txBox="1"/>
          <p:nvPr>
            <p:ph idx="21" type="subTitle"/>
          </p:nvPr>
        </p:nvSpPr>
        <p:spPr>
          <a:xfrm>
            <a:off x="5788725" y="4581011"/>
            <a:ext cx="1444500" cy="254700"/>
          </a:xfrm>
          <a:prstGeom prst="rect">
            <a:avLst/>
          </a:prstGeom>
        </p:spPr>
        <p:txBody>
          <a:bodyPr anchorCtr="0" anchor="t" bIns="91425" lIns="91425" spcFirstLastPara="1" rIns="91425" wrap="square" tIns="0">
            <a:spAutoFit/>
          </a:bodyPr>
          <a:lstStyle>
            <a:lvl1pPr lvl="0" algn="ctr">
              <a:spcBef>
                <a:spcPts val="0"/>
              </a:spcBef>
              <a:spcAft>
                <a:spcPts val="0"/>
              </a:spcAft>
              <a:buSzPts val="900"/>
              <a:buFont typeface="Urbanist Medium"/>
              <a:buNone/>
              <a:defRPr sz="900"/>
            </a:lvl1pPr>
            <a:lvl2pPr lvl="1" algn="ctr">
              <a:spcBef>
                <a:spcPts val="0"/>
              </a:spcBef>
              <a:spcAft>
                <a:spcPts val="0"/>
              </a:spcAft>
              <a:buSzPts val="900"/>
              <a:buFont typeface="Urbanist Medium"/>
              <a:buNone/>
              <a:defRPr sz="900">
                <a:latin typeface="Urbanist Medium"/>
                <a:ea typeface="Urbanist Medium"/>
                <a:cs typeface="Urbanist Medium"/>
                <a:sym typeface="Urbanist Medium"/>
              </a:defRPr>
            </a:lvl2pPr>
            <a:lvl3pPr lvl="2" algn="ctr">
              <a:spcBef>
                <a:spcPts val="0"/>
              </a:spcBef>
              <a:spcAft>
                <a:spcPts val="0"/>
              </a:spcAft>
              <a:buSzPts val="900"/>
              <a:buFont typeface="Urbanist Medium"/>
              <a:buNone/>
              <a:defRPr sz="900">
                <a:latin typeface="Urbanist Medium"/>
                <a:ea typeface="Urbanist Medium"/>
                <a:cs typeface="Urbanist Medium"/>
                <a:sym typeface="Urbanist Medium"/>
              </a:defRPr>
            </a:lvl3pPr>
            <a:lvl4pPr lvl="3" algn="ctr">
              <a:spcBef>
                <a:spcPts val="0"/>
              </a:spcBef>
              <a:spcAft>
                <a:spcPts val="0"/>
              </a:spcAft>
              <a:buSzPts val="900"/>
              <a:buFont typeface="Urbanist Medium"/>
              <a:buNone/>
              <a:defRPr sz="900">
                <a:latin typeface="Urbanist Medium"/>
                <a:ea typeface="Urbanist Medium"/>
                <a:cs typeface="Urbanist Medium"/>
                <a:sym typeface="Urbanist Medium"/>
              </a:defRPr>
            </a:lvl4pPr>
            <a:lvl5pPr lvl="4" algn="ctr">
              <a:spcBef>
                <a:spcPts val="0"/>
              </a:spcBef>
              <a:spcAft>
                <a:spcPts val="0"/>
              </a:spcAft>
              <a:buSzPts val="900"/>
              <a:buFont typeface="Urbanist Medium"/>
              <a:buNone/>
              <a:defRPr sz="900">
                <a:latin typeface="Urbanist Medium"/>
                <a:ea typeface="Urbanist Medium"/>
                <a:cs typeface="Urbanist Medium"/>
                <a:sym typeface="Urbanist Medium"/>
              </a:defRPr>
            </a:lvl5pPr>
            <a:lvl6pPr lvl="5" algn="ctr">
              <a:spcBef>
                <a:spcPts val="0"/>
              </a:spcBef>
              <a:spcAft>
                <a:spcPts val="0"/>
              </a:spcAft>
              <a:buSzPts val="900"/>
              <a:buFont typeface="Urbanist Medium"/>
              <a:buNone/>
              <a:defRPr sz="900">
                <a:latin typeface="Urbanist Medium"/>
                <a:ea typeface="Urbanist Medium"/>
                <a:cs typeface="Urbanist Medium"/>
                <a:sym typeface="Urbanist Medium"/>
              </a:defRPr>
            </a:lvl6pPr>
            <a:lvl7pPr lvl="6" algn="ctr">
              <a:spcBef>
                <a:spcPts val="0"/>
              </a:spcBef>
              <a:spcAft>
                <a:spcPts val="0"/>
              </a:spcAft>
              <a:buSzPts val="900"/>
              <a:buFont typeface="Urbanist Medium"/>
              <a:buNone/>
              <a:defRPr sz="900">
                <a:latin typeface="Urbanist Medium"/>
                <a:ea typeface="Urbanist Medium"/>
                <a:cs typeface="Urbanist Medium"/>
                <a:sym typeface="Urbanist Medium"/>
              </a:defRPr>
            </a:lvl7pPr>
            <a:lvl8pPr lvl="7" algn="ctr">
              <a:spcBef>
                <a:spcPts val="0"/>
              </a:spcBef>
              <a:spcAft>
                <a:spcPts val="0"/>
              </a:spcAft>
              <a:buSzPts val="900"/>
              <a:buFont typeface="Urbanist Medium"/>
              <a:buNone/>
              <a:defRPr sz="900">
                <a:latin typeface="Urbanist Medium"/>
                <a:ea typeface="Urbanist Medium"/>
                <a:cs typeface="Urbanist Medium"/>
                <a:sym typeface="Urbanist Medium"/>
              </a:defRPr>
            </a:lvl8pPr>
            <a:lvl9pPr lvl="8" algn="ctr">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828" name="Google Shape;828;p76"/>
          <p:cNvSpPr txBox="1"/>
          <p:nvPr>
            <p:ph type="title"/>
          </p:nvPr>
        </p:nvSpPr>
        <p:spPr>
          <a:xfrm>
            <a:off x="284700" y="573428"/>
            <a:ext cx="3877800" cy="1902300"/>
          </a:xfrm>
          <a:prstGeom prst="rect">
            <a:avLst/>
          </a:prstGeom>
        </p:spPr>
        <p:txBody>
          <a:bodyPr anchorCtr="0" anchor="t" bIns="0" lIns="0" spcFirstLastPara="1" rIns="91425" wrap="square" tIns="0">
            <a:noAutofit/>
          </a:bodyPr>
          <a:lstStyle>
            <a:lvl1pPr lvl="0">
              <a:lnSpc>
                <a:spcPct val="90000"/>
              </a:lnSpc>
              <a:spcBef>
                <a:spcPts val="0"/>
              </a:spcBef>
              <a:spcAft>
                <a:spcPts val="0"/>
              </a:spcAft>
              <a:buSzPts val="4000"/>
              <a:buNone/>
              <a:defRPr/>
            </a:lvl1pPr>
            <a:lvl2pPr lvl="1">
              <a:lnSpc>
                <a:spcPct val="90000"/>
              </a:lnSpc>
              <a:spcBef>
                <a:spcPts val="0"/>
              </a:spcBef>
              <a:spcAft>
                <a:spcPts val="0"/>
              </a:spcAft>
              <a:buClr>
                <a:schemeClr val="lt1"/>
              </a:buClr>
              <a:buSzPts val="4000"/>
              <a:buNone/>
              <a:defRPr/>
            </a:lvl2pPr>
            <a:lvl3pPr lvl="2">
              <a:lnSpc>
                <a:spcPct val="90000"/>
              </a:lnSpc>
              <a:spcBef>
                <a:spcPts val="0"/>
              </a:spcBef>
              <a:spcAft>
                <a:spcPts val="0"/>
              </a:spcAft>
              <a:buClr>
                <a:schemeClr val="lt1"/>
              </a:buClr>
              <a:buSzPts val="4000"/>
              <a:buNone/>
              <a:defRPr/>
            </a:lvl3pPr>
            <a:lvl4pPr lvl="3">
              <a:lnSpc>
                <a:spcPct val="90000"/>
              </a:lnSpc>
              <a:spcBef>
                <a:spcPts val="0"/>
              </a:spcBef>
              <a:spcAft>
                <a:spcPts val="0"/>
              </a:spcAft>
              <a:buClr>
                <a:schemeClr val="lt1"/>
              </a:buClr>
              <a:buSzPts val="4000"/>
              <a:buNone/>
              <a:defRPr/>
            </a:lvl4pPr>
            <a:lvl5pPr lvl="4">
              <a:lnSpc>
                <a:spcPct val="90000"/>
              </a:lnSpc>
              <a:spcBef>
                <a:spcPts val="0"/>
              </a:spcBef>
              <a:spcAft>
                <a:spcPts val="0"/>
              </a:spcAft>
              <a:buClr>
                <a:schemeClr val="lt1"/>
              </a:buClr>
              <a:buSzPts val="4000"/>
              <a:buNone/>
              <a:defRPr/>
            </a:lvl5pPr>
            <a:lvl6pPr lvl="5">
              <a:lnSpc>
                <a:spcPct val="90000"/>
              </a:lnSpc>
              <a:spcBef>
                <a:spcPts val="0"/>
              </a:spcBef>
              <a:spcAft>
                <a:spcPts val="0"/>
              </a:spcAft>
              <a:buClr>
                <a:schemeClr val="lt1"/>
              </a:buClr>
              <a:buSzPts val="4000"/>
              <a:buNone/>
              <a:defRPr/>
            </a:lvl6pPr>
            <a:lvl7pPr lvl="6">
              <a:lnSpc>
                <a:spcPct val="90000"/>
              </a:lnSpc>
              <a:spcBef>
                <a:spcPts val="0"/>
              </a:spcBef>
              <a:spcAft>
                <a:spcPts val="0"/>
              </a:spcAft>
              <a:buClr>
                <a:schemeClr val="lt1"/>
              </a:buClr>
              <a:buSzPts val="4000"/>
              <a:buNone/>
              <a:defRPr/>
            </a:lvl7pPr>
            <a:lvl8pPr lvl="7">
              <a:lnSpc>
                <a:spcPct val="90000"/>
              </a:lnSpc>
              <a:spcBef>
                <a:spcPts val="0"/>
              </a:spcBef>
              <a:spcAft>
                <a:spcPts val="0"/>
              </a:spcAft>
              <a:buClr>
                <a:schemeClr val="lt1"/>
              </a:buClr>
              <a:buSzPts val="4000"/>
              <a:buNone/>
              <a:defRPr/>
            </a:lvl8pPr>
            <a:lvl9pPr lvl="8">
              <a:lnSpc>
                <a:spcPct val="90000"/>
              </a:lnSpc>
              <a:spcBef>
                <a:spcPts val="0"/>
              </a:spcBef>
              <a:spcAft>
                <a:spcPts val="0"/>
              </a:spcAft>
              <a:buClr>
                <a:schemeClr val="lt1"/>
              </a:buClr>
              <a:buSzPts val="4000"/>
              <a:buNone/>
              <a:defRPr/>
            </a:lvl9pPr>
          </a:lstStyle>
          <a:p/>
        </p:txBody>
      </p:sp>
      <p:sp>
        <p:nvSpPr>
          <p:cNvPr id="829" name="Google Shape;829;p76"/>
          <p:cNvSpPr txBox="1"/>
          <p:nvPr>
            <p:ph idx="22"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830" name="Google Shape;830;p76"/>
          <p:cNvSpPr txBox="1"/>
          <p:nvPr>
            <p:ph idx="23"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831" name="Google Shape;831;p76"/>
          <p:cNvSpPr txBox="1"/>
          <p:nvPr>
            <p:ph idx="24"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832" name="Google Shape;832;p76"/>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 Alt 1">
  <p:cSld name="CUSTOM_4_1">
    <p:spTree>
      <p:nvGrpSpPr>
        <p:cNvPr id="833" name="Shape 833"/>
        <p:cNvGrpSpPr/>
        <p:nvPr/>
      </p:nvGrpSpPr>
      <p:grpSpPr>
        <a:xfrm>
          <a:off x="0" y="0"/>
          <a:ext cx="0" cy="0"/>
          <a:chOff x="0" y="0"/>
          <a:chExt cx="0" cy="0"/>
        </a:xfrm>
      </p:grpSpPr>
      <p:sp>
        <p:nvSpPr>
          <p:cNvPr id="834" name="Google Shape;834;p77"/>
          <p:cNvSpPr/>
          <p:nvPr>
            <p:ph idx="2" type="pic"/>
          </p:nvPr>
        </p:nvSpPr>
        <p:spPr>
          <a:xfrm>
            <a:off x="284700" y="1523850"/>
            <a:ext cx="1514700" cy="1312800"/>
          </a:xfrm>
          <a:prstGeom prst="round1Rect">
            <a:avLst>
              <a:gd fmla="val 39781" name="adj"/>
            </a:avLst>
          </a:prstGeom>
          <a:noFill/>
          <a:ln>
            <a:noFill/>
          </a:ln>
        </p:spPr>
      </p:sp>
      <p:sp>
        <p:nvSpPr>
          <p:cNvPr id="835" name="Google Shape;835;p77"/>
          <p:cNvSpPr/>
          <p:nvPr>
            <p:ph idx="3" type="pic"/>
          </p:nvPr>
        </p:nvSpPr>
        <p:spPr>
          <a:xfrm>
            <a:off x="2163625" y="1523850"/>
            <a:ext cx="1514700" cy="1312800"/>
          </a:xfrm>
          <a:prstGeom prst="round1Rect">
            <a:avLst>
              <a:gd fmla="val 39781" name="adj"/>
            </a:avLst>
          </a:prstGeom>
          <a:noFill/>
          <a:ln>
            <a:noFill/>
          </a:ln>
        </p:spPr>
      </p:sp>
      <p:sp>
        <p:nvSpPr>
          <p:cNvPr id="836" name="Google Shape;836;p77"/>
          <p:cNvSpPr/>
          <p:nvPr>
            <p:ph idx="4" type="pic"/>
          </p:nvPr>
        </p:nvSpPr>
        <p:spPr>
          <a:xfrm>
            <a:off x="4087000" y="1523850"/>
            <a:ext cx="1514700" cy="1312800"/>
          </a:xfrm>
          <a:prstGeom prst="round1Rect">
            <a:avLst>
              <a:gd fmla="val 39781" name="adj"/>
            </a:avLst>
          </a:prstGeom>
          <a:noFill/>
          <a:ln>
            <a:noFill/>
          </a:ln>
        </p:spPr>
      </p:sp>
      <p:sp>
        <p:nvSpPr>
          <p:cNvPr id="837" name="Google Shape;837;p77"/>
          <p:cNvSpPr/>
          <p:nvPr>
            <p:ph idx="5" type="pic"/>
          </p:nvPr>
        </p:nvSpPr>
        <p:spPr>
          <a:xfrm>
            <a:off x="5960425" y="1523850"/>
            <a:ext cx="1514700" cy="1312800"/>
          </a:xfrm>
          <a:prstGeom prst="round1Rect">
            <a:avLst>
              <a:gd fmla="val 39781" name="adj"/>
            </a:avLst>
          </a:prstGeom>
          <a:noFill/>
          <a:ln>
            <a:noFill/>
          </a:ln>
        </p:spPr>
      </p:sp>
      <p:sp>
        <p:nvSpPr>
          <p:cNvPr id="838" name="Google Shape;838;p77"/>
          <p:cNvSpPr txBox="1"/>
          <p:nvPr>
            <p:ph idx="1" type="subTitle"/>
          </p:nvPr>
        </p:nvSpPr>
        <p:spPr>
          <a:xfrm>
            <a:off x="283475" y="3165225"/>
            <a:ext cx="1514700" cy="190200"/>
          </a:xfrm>
          <a:prstGeom prst="rect">
            <a:avLst/>
          </a:prstGeom>
        </p:spPr>
        <p:txBody>
          <a:bodyPr anchorCtr="0" anchor="t" bIns="91425" lIns="0" spcFirstLastPara="1" rIns="91425" wrap="square" tIns="0">
            <a:spAutoFit/>
          </a:bodyPr>
          <a:lstStyle>
            <a:lvl1pPr lvl="0">
              <a:spcBef>
                <a:spcPts val="0"/>
              </a:spcBef>
              <a:spcAft>
                <a:spcPts val="0"/>
              </a:spcAft>
              <a:buSzPts val="1100"/>
              <a:buFont typeface="Urbanist Medium"/>
              <a:buNone/>
              <a:defRPr sz="1100"/>
            </a:lvl1pPr>
            <a:lvl2pPr lvl="1">
              <a:spcBef>
                <a:spcPts val="0"/>
              </a:spcBef>
              <a:spcAft>
                <a:spcPts val="0"/>
              </a:spcAft>
              <a:buSzPts val="1100"/>
              <a:buFont typeface="Urbanist Medium"/>
              <a:buNone/>
              <a:defRPr sz="1100">
                <a:latin typeface="Urbanist Medium"/>
                <a:ea typeface="Urbanist Medium"/>
                <a:cs typeface="Urbanist Medium"/>
                <a:sym typeface="Urbanist Medium"/>
              </a:defRPr>
            </a:lvl2pPr>
            <a:lvl3pPr lvl="2">
              <a:spcBef>
                <a:spcPts val="0"/>
              </a:spcBef>
              <a:spcAft>
                <a:spcPts val="0"/>
              </a:spcAft>
              <a:buSzPts val="1100"/>
              <a:buFont typeface="Urbanist Medium"/>
              <a:buNone/>
              <a:defRPr sz="1100">
                <a:latin typeface="Urbanist Medium"/>
                <a:ea typeface="Urbanist Medium"/>
                <a:cs typeface="Urbanist Medium"/>
                <a:sym typeface="Urbanist Medium"/>
              </a:defRPr>
            </a:lvl3pPr>
            <a:lvl4pPr lvl="3">
              <a:spcBef>
                <a:spcPts val="0"/>
              </a:spcBef>
              <a:spcAft>
                <a:spcPts val="0"/>
              </a:spcAft>
              <a:buSzPts val="1100"/>
              <a:buFont typeface="Urbanist Medium"/>
              <a:buNone/>
              <a:defRPr sz="1100">
                <a:latin typeface="Urbanist Medium"/>
                <a:ea typeface="Urbanist Medium"/>
                <a:cs typeface="Urbanist Medium"/>
                <a:sym typeface="Urbanist Medium"/>
              </a:defRPr>
            </a:lvl4pPr>
            <a:lvl5pPr lvl="4">
              <a:spcBef>
                <a:spcPts val="0"/>
              </a:spcBef>
              <a:spcAft>
                <a:spcPts val="0"/>
              </a:spcAft>
              <a:buSzPts val="1100"/>
              <a:buFont typeface="Urbanist Medium"/>
              <a:buNone/>
              <a:defRPr sz="1100">
                <a:latin typeface="Urbanist Medium"/>
                <a:ea typeface="Urbanist Medium"/>
                <a:cs typeface="Urbanist Medium"/>
                <a:sym typeface="Urbanist Medium"/>
              </a:defRPr>
            </a:lvl5pPr>
            <a:lvl6pPr lvl="5">
              <a:spcBef>
                <a:spcPts val="0"/>
              </a:spcBef>
              <a:spcAft>
                <a:spcPts val="0"/>
              </a:spcAft>
              <a:buSzPts val="1100"/>
              <a:buFont typeface="Urbanist Medium"/>
              <a:buNone/>
              <a:defRPr sz="1100">
                <a:latin typeface="Urbanist Medium"/>
                <a:ea typeface="Urbanist Medium"/>
                <a:cs typeface="Urbanist Medium"/>
                <a:sym typeface="Urbanist Medium"/>
              </a:defRPr>
            </a:lvl6pPr>
            <a:lvl7pPr lvl="6">
              <a:spcBef>
                <a:spcPts val="0"/>
              </a:spcBef>
              <a:spcAft>
                <a:spcPts val="0"/>
              </a:spcAft>
              <a:buSzPts val="1100"/>
              <a:buFont typeface="Urbanist Medium"/>
              <a:buNone/>
              <a:defRPr sz="1100">
                <a:latin typeface="Urbanist Medium"/>
                <a:ea typeface="Urbanist Medium"/>
                <a:cs typeface="Urbanist Medium"/>
                <a:sym typeface="Urbanist Medium"/>
              </a:defRPr>
            </a:lvl7pPr>
            <a:lvl8pPr lvl="7">
              <a:spcBef>
                <a:spcPts val="0"/>
              </a:spcBef>
              <a:spcAft>
                <a:spcPts val="0"/>
              </a:spcAft>
              <a:buSzPts val="1100"/>
              <a:buFont typeface="Urbanist Medium"/>
              <a:buNone/>
              <a:defRPr sz="1100">
                <a:latin typeface="Urbanist Medium"/>
                <a:ea typeface="Urbanist Medium"/>
                <a:cs typeface="Urbanist Medium"/>
                <a:sym typeface="Urbanist Medium"/>
              </a:defRPr>
            </a:lvl8pPr>
            <a:lvl9pPr lvl="8">
              <a:spcBef>
                <a:spcPts val="0"/>
              </a:spcBef>
              <a:spcAft>
                <a:spcPts val="0"/>
              </a:spcAft>
              <a:buSzPts val="1100"/>
              <a:buFont typeface="Urbanist Medium"/>
              <a:buNone/>
              <a:defRPr sz="1100">
                <a:latin typeface="Urbanist Medium"/>
                <a:ea typeface="Urbanist Medium"/>
                <a:cs typeface="Urbanist Medium"/>
                <a:sym typeface="Urbanist Medium"/>
              </a:defRPr>
            </a:lvl9pPr>
          </a:lstStyle>
          <a:p/>
        </p:txBody>
      </p:sp>
      <p:sp>
        <p:nvSpPr>
          <p:cNvPr id="839" name="Google Shape;839;p77"/>
          <p:cNvSpPr txBox="1"/>
          <p:nvPr>
            <p:ph idx="6" type="subTitle"/>
          </p:nvPr>
        </p:nvSpPr>
        <p:spPr>
          <a:xfrm>
            <a:off x="2162975" y="3165225"/>
            <a:ext cx="1514700" cy="190200"/>
          </a:xfrm>
          <a:prstGeom prst="rect">
            <a:avLst/>
          </a:prstGeom>
        </p:spPr>
        <p:txBody>
          <a:bodyPr anchorCtr="0" anchor="t" bIns="91425" lIns="0" spcFirstLastPara="1" rIns="91425" wrap="square" tIns="0">
            <a:spAutoFit/>
          </a:bodyPr>
          <a:lstStyle>
            <a:lvl1pPr lvl="0">
              <a:spcBef>
                <a:spcPts val="0"/>
              </a:spcBef>
              <a:spcAft>
                <a:spcPts val="0"/>
              </a:spcAft>
              <a:buSzPts val="1100"/>
              <a:buFont typeface="Urbanist Medium"/>
              <a:buNone/>
              <a:defRPr sz="1100"/>
            </a:lvl1pPr>
            <a:lvl2pPr lvl="1">
              <a:spcBef>
                <a:spcPts val="0"/>
              </a:spcBef>
              <a:spcAft>
                <a:spcPts val="0"/>
              </a:spcAft>
              <a:buSzPts val="1100"/>
              <a:buFont typeface="Urbanist Medium"/>
              <a:buNone/>
              <a:defRPr sz="1100">
                <a:latin typeface="Urbanist Medium"/>
                <a:ea typeface="Urbanist Medium"/>
                <a:cs typeface="Urbanist Medium"/>
                <a:sym typeface="Urbanist Medium"/>
              </a:defRPr>
            </a:lvl2pPr>
            <a:lvl3pPr lvl="2">
              <a:spcBef>
                <a:spcPts val="0"/>
              </a:spcBef>
              <a:spcAft>
                <a:spcPts val="0"/>
              </a:spcAft>
              <a:buSzPts val="1100"/>
              <a:buFont typeface="Urbanist Medium"/>
              <a:buNone/>
              <a:defRPr sz="1100">
                <a:latin typeface="Urbanist Medium"/>
                <a:ea typeface="Urbanist Medium"/>
                <a:cs typeface="Urbanist Medium"/>
                <a:sym typeface="Urbanist Medium"/>
              </a:defRPr>
            </a:lvl3pPr>
            <a:lvl4pPr lvl="3">
              <a:spcBef>
                <a:spcPts val="0"/>
              </a:spcBef>
              <a:spcAft>
                <a:spcPts val="0"/>
              </a:spcAft>
              <a:buSzPts val="1100"/>
              <a:buFont typeface="Urbanist Medium"/>
              <a:buNone/>
              <a:defRPr sz="1100">
                <a:latin typeface="Urbanist Medium"/>
                <a:ea typeface="Urbanist Medium"/>
                <a:cs typeface="Urbanist Medium"/>
                <a:sym typeface="Urbanist Medium"/>
              </a:defRPr>
            </a:lvl4pPr>
            <a:lvl5pPr lvl="4">
              <a:spcBef>
                <a:spcPts val="0"/>
              </a:spcBef>
              <a:spcAft>
                <a:spcPts val="0"/>
              </a:spcAft>
              <a:buSzPts val="1100"/>
              <a:buFont typeface="Urbanist Medium"/>
              <a:buNone/>
              <a:defRPr sz="1100">
                <a:latin typeface="Urbanist Medium"/>
                <a:ea typeface="Urbanist Medium"/>
                <a:cs typeface="Urbanist Medium"/>
                <a:sym typeface="Urbanist Medium"/>
              </a:defRPr>
            </a:lvl5pPr>
            <a:lvl6pPr lvl="5">
              <a:spcBef>
                <a:spcPts val="0"/>
              </a:spcBef>
              <a:spcAft>
                <a:spcPts val="0"/>
              </a:spcAft>
              <a:buSzPts val="1100"/>
              <a:buFont typeface="Urbanist Medium"/>
              <a:buNone/>
              <a:defRPr sz="1100">
                <a:latin typeface="Urbanist Medium"/>
                <a:ea typeface="Urbanist Medium"/>
                <a:cs typeface="Urbanist Medium"/>
                <a:sym typeface="Urbanist Medium"/>
              </a:defRPr>
            </a:lvl6pPr>
            <a:lvl7pPr lvl="6">
              <a:spcBef>
                <a:spcPts val="0"/>
              </a:spcBef>
              <a:spcAft>
                <a:spcPts val="0"/>
              </a:spcAft>
              <a:buSzPts val="1100"/>
              <a:buFont typeface="Urbanist Medium"/>
              <a:buNone/>
              <a:defRPr sz="1100">
                <a:latin typeface="Urbanist Medium"/>
                <a:ea typeface="Urbanist Medium"/>
                <a:cs typeface="Urbanist Medium"/>
                <a:sym typeface="Urbanist Medium"/>
              </a:defRPr>
            </a:lvl7pPr>
            <a:lvl8pPr lvl="7">
              <a:spcBef>
                <a:spcPts val="0"/>
              </a:spcBef>
              <a:spcAft>
                <a:spcPts val="0"/>
              </a:spcAft>
              <a:buSzPts val="1100"/>
              <a:buFont typeface="Urbanist Medium"/>
              <a:buNone/>
              <a:defRPr sz="1100">
                <a:latin typeface="Urbanist Medium"/>
                <a:ea typeface="Urbanist Medium"/>
                <a:cs typeface="Urbanist Medium"/>
                <a:sym typeface="Urbanist Medium"/>
              </a:defRPr>
            </a:lvl8pPr>
            <a:lvl9pPr lvl="8">
              <a:spcBef>
                <a:spcPts val="0"/>
              </a:spcBef>
              <a:spcAft>
                <a:spcPts val="0"/>
              </a:spcAft>
              <a:buSzPts val="1100"/>
              <a:buFont typeface="Urbanist Medium"/>
              <a:buNone/>
              <a:defRPr sz="1100">
                <a:latin typeface="Urbanist Medium"/>
                <a:ea typeface="Urbanist Medium"/>
                <a:cs typeface="Urbanist Medium"/>
                <a:sym typeface="Urbanist Medium"/>
              </a:defRPr>
            </a:lvl9pPr>
          </a:lstStyle>
          <a:p/>
        </p:txBody>
      </p:sp>
      <p:sp>
        <p:nvSpPr>
          <p:cNvPr id="840" name="Google Shape;840;p77"/>
          <p:cNvSpPr txBox="1"/>
          <p:nvPr>
            <p:ph idx="7" type="subTitle"/>
          </p:nvPr>
        </p:nvSpPr>
        <p:spPr>
          <a:xfrm>
            <a:off x="4086325" y="3165225"/>
            <a:ext cx="1514700" cy="190200"/>
          </a:xfrm>
          <a:prstGeom prst="rect">
            <a:avLst/>
          </a:prstGeom>
        </p:spPr>
        <p:txBody>
          <a:bodyPr anchorCtr="0" anchor="t" bIns="91425" lIns="0" spcFirstLastPara="1" rIns="91425" wrap="square" tIns="0">
            <a:spAutoFit/>
          </a:bodyPr>
          <a:lstStyle>
            <a:lvl1pPr lvl="0">
              <a:spcBef>
                <a:spcPts val="0"/>
              </a:spcBef>
              <a:spcAft>
                <a:spcPts val="0"/>
              </a:spcAft>
              <a:buSzPts val="1100"/>
              <a:buFont typeface="Urbanist Medium"/>
              <a:buNone/>
              <a:defRPr sz="1100"/>
            </a:lvl1pPr>
            <a:lvl2pPr lvl="1">
              <a:spcBef>
                <a:spcPts val="0"/>
              </a:spcBef>
              <a:spcAft>
                <a:spcPts val="0"/>
              </a:spcAft>
              <a:buSzPts val="1100"/>
              <a:buFont typeface="Urbanist Medium"/>
              <a:buNone/>
              <a:defRPr sz="1100">
                <a:latin typeface="Urbanist Medium"/>
                <a:ea typeface="Urbanist Medium"/>
                <a:cs typeface="Urbanist Medium"/>
                <a:sym typeface="Urbanist Medium"/>
              </a:defRPr>
            </a:lvl2pPr>
            <a:lvl3pPr lvl="2">
              <a:spcBef>
                <a:spcPts val="0"/>
              </a:spcBef>
              <a:spcAft>
                <a:spcPts val="0"/>
              </a:spcAft>
              <a:buSzPts val="1100"/>
              <a:buFont typeface="Urbanist Medium"/>
              <a:buNone/>
              <a:defRPr sz="1100">
                <a:latin typeface="Urbanist Medium"/>
                <a:ea typeface="Urbanist Medium"/>
                <a:cs typeface="Urbanist Medium"/>
                <a:sym typeface="Urbanist Medium"/>
              </a:defRPr>
            </a:lvl3pPr>
            <a:lvl4pPr lvl="3">
              <a:spcBef>
                <a:spcPts val="0"/>
              </a:spcBef>
              <a:spcAft>
                <a:spcPts val="0"/>
              </a:spcAft>
              <a:buSzPts val="1100"/>
              <a:buFont typeface="Urbanist Medium"/>
              <a:buNone/>
              <a:defRPr sz="1100">
                <a:latin typeface="Urbanist Medium"/>
                <a:ea typeface="Urbanist Medium"/>
                <a:cs typeface="Urbanist Medium"/>
                <a:sym typeface="Urbanist Medium"/>
              </a:defRPr>
            </a:lvl4pPr>
            <a:lvl5pPr lvl="4">
              <a:spcBef>
                <a:spcPts val="0"/>
              </a:spcBef>
              <a:spcAft>
                <a:spcPts val="0"/>
              </a:spcAft>
              <a:buSzPts val="1100"/>
              <a:buFont typeface="Urbanist Medium"/>
              <a:buNone/>
              <a:defRPr sz="1100">
                <a:latin typeface="Urbanist Medium"/>
                <a:ea typeface="Urbanist Medium"/>
                <a:cs typeface="Urbanist Medium"/>
                <a:sym typeface="Urbanist Medium"/>
              </a:defRPr>
            </a:lvl5pPr>
            <a:lvl6pPr lvl="5">
              <a:spcBef>
                <a:spcPts val="0"/>
              </a:spcBef>
              <a:spcAft>
                <a:spcPts val="0"/>
              </a:spcAft>
              <a:buSzPts val="1100"/>
              <a:buFont typeface="Urbanist Medium"/>
              <a:buNone/>
              <a:defRPr sz="1100">
                <a:latin typeface="Urbanist Medium"/>
                <a:ea typeface="Urbanist Medium"/>
                <a:cs typeface="Urbanist Medium"/>
                <a:sym typeface="Urbanist Medium"/>
              </a:defRPr>
            </a:lvl6pPr>
            <a:lvl7pPr lvl="6">
              <a:spcBef>
                <a:spcPts val="0"/>
              </a:spcBef>
              <a:spcAft>
                <a:spcPts val="0"/>
              </a:spcAft>
              <a:buSzPts val="1100"/>
              <a:buFont typeface="Urbanist Medium"/>
              <a:buNone/>
              <a:defRPr sz="1100">
                <a:latin typeface="Urbanist Medium"/>
                <a:ea typeface="Urbanist Medium"/>
                <a:cs typeface="Urbanist Medium"/>
                <a:sym typeface="Urbanist Medium"/>
              </a:defRPr>
            </a:lvl7pPr>
            <a:lvl8pPr lvl="7">
              <a:spcBef>
                <a:spcPts val="0"/>
              </a:spcBef>
              <a:spcAft>
                <a:spcPts val="0"/>
              </a:spcAft>
              <a:buSzPts val="1100"/>
              <a:buFont typeface="Urbanist Medium"/>
              <a:buNone/>
              <a:defRPr sz="1100">
                <a:latin typeface="Urbanist Medium"/>
                <a:ea typeface="Urbanist Medium"/>
                <a:cs typeface="Urbanist Medium"/>
                <a:sym typeface="Urbanist Medium"/>
              </a:defRPr>
            </a:lvl8pPr>
            <a:lvl9pPr lvl="8">
              <a:spcBef>
                <a:spcPts val="0"/>
              </a:spcBef>
              <a:spcAft>
                <a:spcPts val="0"/>
              </a:spcAft>
              <a:buSzPts val="1100"/>
              <a:buFont typeface="Urbanist Medium"/>
              <a:buNone/>
              <a:defRPr sz="1100">
                <a:latin typeface="Urbanist Medium"/>
                <a:ea typeface="Urbanist Medium"/>
                <a:cs typeface="Urbanist Medium"/>
                <a:sym typeface="Urbanist Medium"/>
              </a:defRPr>
            </a:lvl9pPr>
          </a:lstStyle>
          <a:p/>
        </p:txBody>
      </p:sp>
      <p:sp>
        <p:nvSpPr>
          <p:cNvPr id="841" name="Google Shape;841;p77"/>
          <p:cNvSpPr txBox="1"/>
          <p:nvPr>
            <p:ph idx="8" type="subTitle"/>
          </p:nvPr>
        </p:nvSpPr>
        <p:spPr>
          <a:xfrm>
            <a:off x="5960425" y="3165225"/>
            <a:ext cx="1514700" cy="190200"/>
          </a:xfrm>
          <a:prstGeom prst="rect">
            <a:avLst/>
          </a:prstGeom>
        </p:spPr>
        <p:txBody>
          <a:bodyPr anchorCtr="0" anchor="t" bIns="91425" lIns="0" spcFirstLastPara="1" rIns="91425" wrap="square" tIns="0">
            <a:spAutoFit/>
          </a:bodyPr>
          <a:lstStyle>
            <a:lvl1pPr lvl="0">
              <a:spcBef>
                <a:spcPts val="0"/>
              </a:spcBef>
              <a:spcAft>
                <a:spcPts val="0"/>
              </a:spcAft>
              <a:buSzPts val="1100"/>
              <a:buFont typeface="Urbanist Medium"/>
              <a:buNone/>
              <a:defRPr sz="1100"/>
            </a:lvl1pPr>
            <a:lvl2pPr lvl="1">
              <a:spcBef>
                <a:spcPts val="0"/>
              </a:spcBef>
              <a:spcAft>
                <a:spcPts val="0"/>
              </a:spcAft>
              <a:buSzPts val="1100"/>
              <a:buFont typeface="Urbanist Medium"/>
              <a:buNone/>
              <a:defRPr sz="1100">
                <a:latin typeface="Urbanist Medium"/>
                <a:ea typeface="Urbanist Medium"/>
                <a:cs typeface="Urbanist Medium"/>
                <a:sym typeface="Urbanist Medium"/>
              </a:defRPr>
            </a:lvl2pPr>
            <a:lvl3pPr lvl="2">
              <a:spcBef>
                <a:spcPts val="0"/>
              </a:spcBef>
              <a:spcAft>
                <a:spcPts val="0"/>
              </a:spcAft>
              <a:buSzPts val="1100"/>
              <a:buFont typeface="Urbanist Medium"/>
              <a:buNone/>
              <a:defRPr sz="1100">
                <a:latin typeface="Urbanist Medium"/>
                <a:ea typeface="Urbanist Medium"/>
                <a:cs typeface="Urbanist Medium"/>
                <a:sym typeface="Urbanist Medium"/>
              </a:defRPr>
            </a:lvl3pPr>
            <a:lvl4pPr lvl="3">
              <a:spcBef>
                <a:spcPts val="0"/>
              </a:spcBef>
              <a:spcAft>
                <a:spcPts val="0"/>
              </a:spcAft>
              <a:buSzPts val="1100"/>
              <a:buFont typeface="Urbanist Medium"/>
              <a:buNone/>
              <a:defRPr sz="1100">
                <a:latin typeface="Urbanist Medium"/>
                <a:ea typeface="Urbanist Medium"/>
                <a:cs typeface="Urbanist Medium"/>
                <a:sym typeface="Urbanist Medium"/>
              </a:defRPr>
            </a:lvl4pPr>
            <a:lvl5pPr lvl="4">
              <a:spcBef>
                <a:spcPts val="0"/>
              </a:spcBef>
              <a:spcAft>
                <a:spcPts val="0"/>
              </a:spcAft>
              <a:buSzPts val="1100"/>
              <a:buFont typeface="Urbanist Medium"/>
              <a:buNone/>
              <a:defRPr sz="1100">
                <a:latin typeface="Urbanist Medium"/>
                <a:ea typeface="Urbanist Medium"/>
                <a:cs typeface="Urbanist Medium"/>
                <a:sym typeface="Urbanist Medium"/>
              </a:defRPr>
            </a:lvl5pPr>
            <a:lvl6pPr lvl="5">
              <a:spcBef>
                <a:spcPts val="0"/>
              </a:spcBef>
              <a:spcAft>
                <a:spcPts val="0"/>
              </a:spcAft>
              <a:buSzPts val="1100"/>
              <a:buFont typeface="Urbanist Medium"/>
              <a:buNone/>
              <a:defRPr sz="1100">
                <a:latin typeface="Urbanist Medium"/>
                <a:ea typeface="Urbanist Medium"/>
                <a:cs typeface="Urbanist Medium"/>
                <a:sym typeface="Urbanist Medium"/>
              </a:defRPr>
            </a:lvl6pPr>
            <a:lvl7pPr lvl="6">
              <a:spcBef>
                <a:spcPts val="0"/>
              </a:spcBef>
              <a:spcAft>
                <a:spcPts val="0"/>
              </a:spcAft>
              <a:buSzPts val="1100"/>
              <a:buFont typeface="Urbanist Medium"/>
              <a:buNone/>
              <a:defRPr sz="1100">
                <a:latin typeface="Urbanist Medium"/>
                <a:ea typeface="Urbanist Medium"/>
                <a:cs typeface="Urbanist Medium"/>
                <a:sym typeface="Urbanist Medium"/>
              </a:defRPr>
            </a:lvl7pPr>
            <a:lvl8pPr lvl="7">
              <a:spcBef>
                <a:spcPts val="0"/>
              </a:spcBef>
              <a:spcAft>
                <a:spcPts val="0"/>
              </a:spcAft>
              <a:buSzPts val="1100"/>
              <a:buFont typeface="Urbanist Medium"/>
              <a:buNone/>
              <a:defRPr sz="1100">
                <a:latin typeface="Urbanist Medium"/>
                <a:ea typeface="Urbanist Medium"/>
                <a:cs typeface="Urbanist Medium"/>
                <a:sym typeface="Urbanist Medium"/>
              </a:defRPr>
            </a:lvl8pPr>
            <a:lvl9pPr lvl="8">
              <a:spcBef>
                <a:spcPts val="0"/>
              </a:spcBef>
              <a:spcAft>
                <a:spcPts val="0"/>
              </a:spcAft>
              <a:buSzPts val="1100"/>
              <a:buFont typeface="Urbanist Medium"/>
              <a:buNone/>
              <a:defRPr sz="1100">
                <a:latin typeface="Urbanist Medium"/>
                <a:ea typeface="Urbanist Medium"/>
                <a:cs typeface="Urbanist Medium"/>
                <a:sym typeface="Urbanist Medium"/>
              </a:defRPr>
            </a:lvl9pPr>
          </a:lstStyle>
          <a:p/>
        </p:txBody>
      </p:sp>
      <p:sp>
        <p:nvSpPr>
          <p:cNvPr id="842" name="Google Shape;842;p77"/>
          <p:cNvSpPr txBox="1"/>
          <p:nvPr>
            <p:ph idx="9" type="body"/>
          </p:nvPr>
        </p:nvSpPr>
        <p:spPr>
          <a:xfrm>
            <a:off x="285350" y="3443925"/>
            <a:ext cx="1514700" cy="1413300"/>
          </a:xfrm>
          <a:prstGeom prst="rect">
            <a:avLst/>
          </a:prstGeom>
        </p:spPr>
        <p:txBody>
          <a:bodyPr anchorCtr="0" anchor="t" bIns="91425" lIns="0" spcFirstLastPara="1" rIns="91425" wrap="square" tIns="91425">
            <a:noAutofit/>
          </a:bodyPr>
          <a:lstStyle>
            <a:lvl1pPr indent="-285750" lvl="0" marL="4572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1pPr>
            <a:lvl2pPr indent="-285750" lvl="1" marL="9144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2pPr>
            <a:lvl3pPr indent="-285750" lvl="2" marL="13716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3pPr>
            <a:lvl4pPr indent="-285750" lvl="3" marL="18288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4pPr>
            <a:lvl5pPr indent="-285750" lvl="4" marL="22860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5pPr>
            <a:lvl6pPr indent="-285750" lvl="5" marL="27432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6pPr>
            <a:lvl7pPr indent="-285750" lvl="6" marL="32004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7pPr>
            <a:lvl8pPr indent="-285750" lvl="7" marL="36576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8pPr>
            <a:lvl9pPr indent="-285750" lvl="8" marL="41148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9pPr>
          </a:lstStyle>
          <a:p/>
        </p:txBody>
      </p:sp>
      <p:sp>
        <p:nvSpPr>
          <p:cNvPr id="843" name="Google Shape;843;p77"/>
          <p:cNvSpPr txBox="1"/>
          <p:nvPr>
            <p:ph idx="13" type="body"/>
          </p:nvPr>
        </p:nvSpPr>
        <p:spPr>
          <a:xfrm>
            <a:off x="2162975" y="3443925"/>
            <a:ext cx="1514700" cy="1413300"/>
          </a:xfrm>
          <a:prstGeom prst="rect">
            <a:avLst/>
          </a:prstGeom>
        </p:spPr>
        <p:txBody>
          <a:bodyPr anchorCtr="0" anchor="t" bIns="91425" lIns="0" spcFirstLastPara="1" rIns="91425" wrap="square" tIns="91425">
            <a:noAutofit/>
          </a:bodyPr>
          <a:lstStyle>
            <a:lvl1pPr indent="-285750" lvl="0" marL="4572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1pPr>
            <a:lvl2pPr indent="-285750" lvl="1" marL="9144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2pPr>
            <a:lvl3pPr indent="-285750" lvl="2" marL="13716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3pPr>
            <a:lvl4pPr indent="-285750" lvl="3" marL="18288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4pPr>
            <a:lvl5pPr indent="-285750" lvl="4" marL="22860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5pPr>
            <a:lvl6pPr indent="-285750" lvl="5" marL="27432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6pPr>
            <a:lvl7pPr indent="-285750" lvl="6" marL="32004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7pPr>
            <a:lvl8pPr indent="-285750" lvl="7" marL="36576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8pPr>
            <a:lvl9pPr indent="-285750" lvl="8" marL="41148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9pPr>
          </a:lstStyle>
          <a:p/>
        </p:txBody>
      </p:sp>
      <p:sp>
        <p:nvSpPr>
          <p:cNvPr id="844" name="Google Shape;844;p77"/>
          <p:cNvSpPr txBox="1"/>
          <p:nvPr>
            <p:ph idx="14" type="body"/>
          </p:nvPr>
        </p:nvSpPr>
        <p:spPr>
          <a:xfrm>
            <a:off x="4087000" y="3443925"/>
            <a:ext cx="1514700" cy="1413300"/>
          </a:xfrm>
          <a:prstGeom prst="rect">
            <a:avLst/>
          </a:prstGeom>
        </p:spPr>
        <p:txBody>
          <a:bodyPr anchorCtr="0" anchor="t" bIns="91425" lIns="0" spcFirstLastPara="1" rIns="91425" wrap="square" tIns="91425">
            <a:noAutofit/>
          </a:bodyPr>
          <a:lstStyle>
            <a:lvl1pPr indent="-285750" lvl="0" marL="4572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1pPr>
            <a:lvl2pPr indent="-285750" lvl="1" marL="9144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2pPr>
            <a:lvl3pPr indent="-285750" lvl="2" marL="13716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3pPr>
            <a:lvl4pPr indent="-285750" lvl="3" marL="18288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4pPr>
            <a:lvl5pPr indent="-285750" lvl="4" marL="22860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5pPr>
            <a:lvl6pPr indent="-285750" lvl="5" marL="27432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6pPr>
            <a:lvl7pPr indent="-285750" lvl="6" marL="32004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7pPr>
            <a:lvl8pPr indent="-285750" lvl="7" marL="36576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8pPr>
            <a:lvl9pPr indent="-285750" lvl="8" marL="41148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9pPr>
          </a:lstStyle>
          <a:p/>
        </p:txBody>
      </p:sp>
      <p:sp>
        <p:nvSpPr>
          <p:cNvPr id="845" name="Google Shape;845;p77"/>
          <p:cNvSpPr txBox="1"/>
          <p:nvPr>
            <p:ph idx="15" type="body"/>
          </p:nvPr>
        </p:nvSpPr>
        <p:spPr>
          <a:xfrm>
            <a:off x="5960425" y="3443925"/>
            <a:ext cx="1514700" cy="1413300"/>
          </a:xfrm>
          <a:prstGeom prst="rect">
            <a:avLst/>
          </a:prstGeom>
        </p:spPr>
        <p:txBody>
          <a:bodyPr anchorCtr="0" anchor="t" bIns="91425" lIns="0" spcFirstLastPara="1" rIns="91425" wrap="square" tIns="91425">
            <a:noAutofit/>
          </a:bodyPr>
          <a:lstStyle>
            <a:lvl1pPr indent="-285750" lvl="0" marL="4572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1pPr>
            <a:lvl2pPr indent="-285750" lvl="1" marL="9144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2pPr>
            <a:lvl3pPr indent="-285750" lvl="2" marL="13716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3pPr>
            <a:lvl4pPr indent="-285750" lvl="3" marL="18288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4pPr>
            <a:lvl5pPr indent="-285750" lvl="4" marL="22860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5pPr>
            <a:lvl6pPr indent="-285750" lvl="5" marL="27432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6pPr>
            <a:lvl7pPr indent="-285750" lvl="6" marL="32004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7pPr>
            <a:lvl8pPr indent="-285750" lvl="7" marL="36576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8pPr>
            <a:lvl9pPr indent="-285750" lvl="8" marL="41148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9pPr>
          </a:lstStyle>
          <a:p/>
        </p:txBody>
      </p:sp>
      <p:sp>
        <p:nvSpPr>
          <p:cNvPr id="846" name="Google Shape;846;p77"/>
          <p:cNvSpPr txBox="1"/>
          <p:nvPr>
            <p:ph idx="16" type="subTitle"/>
          </p:nvPr>
        </p:nvSpPr>
        <p:spPr>
          <a:xfrm>
            <a:off x="283475" y="2950825"/>
            <a:ext cx="1514700" cy="190200"/>
          </a:xfrm>
          <a:prstGeom prst="rect">
            <a:avLst/>
          </a:prstGeom>
        </p:spPr>
        <p:txBody>
          <a:bodyPr anchorCtr="0" anchor="b" bIns="0" lIns="0" spcFirstLastPara="1" rIns="91425" wrap="square" tIns="0">
            <a:noAutofit/>
          </a:bodyPr>
          <a:lstStyle>
            <a:lvl1pPr lvl="0">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847" name="Google Shape;847;p77"/>
          <p:cNvSpPr txBox="1"/>
          <p:nvPr>
            <p:ph idx="17" type="subTitle"/>
          </p:nvPr>
        </p:nvSpPr>
        <p:spPr>
          <a:xfrm>
            <a:off x="2162975" y="2950825"/>
            <a:ext cx="1514700" cy="190200"/>
          </a:xfrm>
          <a:prstGeom prst="rect">
            <a:avLst/>
          </a:prstGeom>
        </p:spPr>
        <p:txBody>
          <a:bodyPr anchorCtr="0" anchor="b" bIns="0" lIns="0" spcFirstLastPara="1" rIns="91425" wrap="square" tIns="0">
            <a:noAutofit/>
          </a:bodyPr>
          <a:lstStyle>
            <a:lvl1pPr lvl="0">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848" name="Google Shape;848;p77"/>
          <p:cNvSpPr txBox="1"/>
          <p:nvPr>
            <p:ph idx="18" type="subTitle"/>
          </p:nvPr>
        </p:nvSpPr>
        <p:spPr>
          <a:xfrm>
            <a:off x="4086325" y="2950825"/>
            <a:ext cx="1514700" cy="190200"/>
          </a:xfrm>
          <a:prstGeom prst="rect">
            <a:avLst/>
          </a:prstGeom>
        </p:spPr>
        <p:txBody>
          <a:bodyPr anchorCtr="0" anchor="b" bIns="0" lIns="0" spcFirstLastPara="1" rIns="91425" wrap="square" tIns="0">
            <a:noAutofit/>
          </a:bodyPr>
          <a:lstStyle>
            <a:lvl1pPr lvl="0">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849" name="Google Shape;849;p77"/>
          <p:cNvSpPr txBox="1"/>
          <p:nvPr>
            <p:ph idx="19" type="subTitle"/>
          </p:nvPr>
        </p:nvSpPr>
        <p:spPr>
          <a:xfrm>
            <a:off x="5960425" y="2950825"/>
            <a:ext cx="1514700" cy="190200"/>
          </a:xfrm>
          <a:prstGeom prst="rect">
            <a:avLst/>
          </a:prstGeom>
        </p:spPr>
        <p:txBody>
          <a:bodyPr anchorCtr="0" anchor="b" bIns="0" lIns="0" spcFirstLastPara="1" rIns="91425" wrap="square" tIns="0">
            <a:noAutofit/>
          </a:bodyPr>
          <a:lstStyle>
            <a:lvl1pPr lvl="0">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850" name="Google Shape;850;p77"/>
          <p:cNvSpPr txBox="1"/>
          <p:nvPr>
            <p:ph type="title"/>
          </p:nvPr>
        </p:nvSpPr>
        <p:spPr>
          <a:xfrm>
            <a:off x="283475" y="433737"/>
            <a:ext cx="43824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SzPts val="2400"/>
              <a:buNone/>
              <a:defRPr sz="2400"/>
            </a:lvl1pPr>
            <a:lvl2pPr lvl="1">
              <a:lnSpc>
                <a:spcPct val="90000"/>
              </a:lnSpc>
              <a:spcBef>
                <a:spcPts val="0"/>
              </a:spcBef>
              <a:spcAft>
                <a:spcPts val="0"/>
              </a:spcAft>
              <a:buClr>
                <a:schemeClr val="lt1"/>
              </a:buClr>
              <a:buSzPts val="2400"/>
              <a:buNone/>
              <a:defRPr sz="2400"/>
            </a:lvl2pPr>
            <a:lvl3pPr lvl="2">
              <a:lnSpc>
                <a:spcPct val="90000"/>
              </a:lnSpc>
              <a:spcBef>
                <a:spcPts val="0"/>
              </a:spcBef>
              <a:spcAft>
                <a:spcPts val="0"/>
              </a:spcAft>
              <a:buClr>
                <a:schemeClr val="lt1"/>
              </a:buClr>
              <a:buSzPts val="2400"/>
              <a:buNone/>
              <a:defRPr sz="2400"/>
            </a:lvl3pPr>
            <a:lvl4pPr lvl="3">
              <a:lnSpc>
                <a:spcPct val="90000"/>
              </a:lnSpc>
              <a:spcBef>
                <a:spcPts val="0"/>
              </a:spcBef>
              <a:spcAft>
                <a:spcPts val="0"/>
              </a:spcAft>
              <a:buClr>
                <a:schemeClr val="lt1"/>
              </a:buClr>
              <a:buSzPts val="2400"/>
              <a:buNone/>
              <a:defRPr sz="2400"/>
            </a:lvl4pPr>
            <a:lvl5pPr lvl="4">
              <a:lnSpc>
                <a:spcPct val="90000"/>
              </a:lnSpc>
              <a:spcBef>
                <a:spcPts val="0"/>
              </a:spcBef>
              <a:spcAft>
                <a:spcPts val="0"/>
              </a:spcAft>
              <a:buClr>
                <a:schemeClr val="lt1"/>
              </a:buClr>
              <a:buSzPts val="2400"/>
              <a:buNone/>
              <a:defRPr sz="2400"/>
            </a:lvl5pPr>
            <a:lvl6pPr lvl="5">
              <a:lnSpc>
                <a:spcPct val="90000"/>
              </a:lnSpc>
              <a:spcBef>
                <a:spcPts val="0"/>
              </a:spcBef>
              <a:spcAft>
                <a:spcPts val="0"/>
              </a:spcAft>
              <a:buClr>
                <a:schemeClr val="lt1"/>
              </a:buClr>
              <a:buSzPts val="2400"/>
              <a:buNone/>
              <a:defRPr sz="2400"/>
            </a:lvl6pPr>
            <a:lvl7pPr lvl="6">
              <a:lnSpc>
                <a:spcPct val="90000"/>
              </a:lnSpc>
              <a:spcBef>
                <a:spcPts val="0"/>
              </a:spcBef>
              <a:spcAft>
                <a:spcPts val="0"/>
              </a:spcAft>
              <a:buClr>
                <a:schemeClr val="lt1"/>
              </a:buClr>
              <a:buSzPts val="2400"/>
              <a:buNone/>
              <a:defRPr sz="2400"/>
            </a:lvl7pPr>
            <a:lvl8pPr lvl="7">
              <a:lnSpc>
                <a:spcPct val="90000"/>
              </a:lnSpc>
              <a:spcBef>
                <a:spcPts val="0"/>
              </a:spcBef>
              <a:spcAft>
                <a:spcPts val="0"/>
              </a:spcAft>
              <a:buClr>
                <a:schemeClr val="lt1"/>
              </a:buClr>
              <a:buSzPts val="2400"/>
              <a:buNone/>
              <a:defRPr sz="2400"/>
            </a:lvl8pPr>
            <a:lvl9pPr lvl="8">
              <a:lnSpc>
                <a:spcPct val="90000"/>
              </a:lnSpc>
              <a:spcBef>
                <a:spcPts val="0"/>
              </a:spcBef>
              <a:spcAft>
                <a:spcPts val="0"/>
              </a:spcAft>
              <a:buClr>
                <a:schemeClr val="lt1"/>
              </a:buClr>
              <a:buSzPts val="2400"/>
              <a:buNone/>
              <a:defRPr sz="2400"/>
            </a:lvl9pPr>
          </a:lstStyle>
          <a:p/>
        </p:txBody>
      </p:sp>
      <p:sp>
        <p:nvSpPr>
          <p:cNvPr id="851" name="Google Shape;851;p77"/>
          <p:cNvSpPr txBox="1"/>
          <p:nvPr>
            <p:ph idx="20"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852" name="Google Shape;852;p77"/>
          <p:cNvSpPr txBox="1"/>
          <p:nvPr>
            <p:ph idx="21"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853" name="Google Shape;853;p77"/>
          <p:cNvSpPr txBox="1"/>
          <p:nvPr>
            <p:ph idx="22"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854" name="Google Shape;854;p77"/>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cards">
  <p:cSld name="CUSTOM_5">
    <p:spTree>
      <p:nvGrpSpPr>
        <p:cNvPr id="855" name="Shape 855"/>
        <p:cNvGrpSpPr/>
        <p:nvPr/>
      </p:nvGrpSpPr>
      <p:grpSpPr>
        <a:xfrm>
          <a:off x="0" y="0"/>
          <a:ext cx="0" cy="0"/>
          <a:chOff x="0" y="0"/>
          <a:chExt cx="0" cy="0"/>
        </a:xfrm>
      </p:grpSpPr>
      <p:sp>
        <p:nvSpPr>
          <p:cNvPr id="856" name="Google Shape;856;p78"/>
          <p:cNvSpPr/>
          <p:nvPr>
            <p:ph idx="2" type="pic"/>
          </p:nvPr>
        </p:nvSpPr>
        <p:spPr>
          <a:xfrm>
            <a:off x="469875" y="1995075"/>
            <a:ext cx="418800" cy="418800"/>
          </a:xfrm>
          <a:prstGeom prst="ellipse">
            <a:avLst/>
          </a:prstGeom>
          <a:noFill/>
          <a:ln>
            <a:noFill/>
          </a:ln>
        </p:spPr>
      </p:sp>
      <p:sp>
        <p:nvSpPr>
          <p:cNvPr id="857" name="Google Shape;857;p78"/>
          <p:cNvSpPr/>
          <p:nvPr>
            <p:ph idx="3" type="pic"/>
          </p:nvPr>
        </p:nvSpPr>
        <p:spPr>
          <a:xfrm>
            <a:off x="888450" y="1995075"/>
            <a:ext cx="418800" cy="418800"/>
          </a:xfrm>
          <a:prstGeom prst="ellipse">
            <a:avLst/>
          </a:prstGeom>
          <a:noFill/>
          <a:ln>
            <a:noFill/>
          </a:ln>
        </p:spPr>
      </p:sp>
      <p:sp>
        <p:nvSpPr>
          <p:cNvPr id="858" name="Google Shape;858;p78"/>
          <p:cNvSpPr/>
          <p:nvPr>
            <p:ph idx="4" type="pic"/>
          </p:nvPr>
        </p:nvSpPr>
        <p:spPr>
          <a:xfrm>
            <a:off x="1307025" y="1995075"/>
            <a:ext cx="418800" cy="418800"/>
          </a:xfrm>
          <a:prstGeom prst="ellipse">
            <a:avLst/>
          </a:prstGeom>
          <a:noFill/>
          <a:ln>
            <a:noFill/>
          </a:ln>
        </p:spPr>
      </p:sp>
      <p:sp>
        <p:nvSpPr>
          <p:cNvPr id="859" name="Google Shape;859;p78"/>
          <p:cNvSpPr/>
          <p:nvPr>
            <p:ph idx="5" type="pic"/>
          </p:nvPr>
        </p:nvSpPr>
        <p:spPr>
          <a:xfrm>
            <a:off x="469875" y="2413650"/>
            <a:ext cx="418800" cy="418800"/>
          </a:xfrm>
          <a:prstGeom prst="ellipse">
            <a:avLst/>
          </a:prstGeom>
          <a:noFill/>
          <a:ln>
            <a:noFill/>
          </a:ln>
        </p:spPr>
      </p:sp>
      <p:sp>
        <p:nvSpPr>
          <p:cNvPr id="860" name="Google Shape;860;p78"/>
          <p:cNvSpPr/>
          <p:nvPr>
            <p:ph idx="6" type="pic"/>
          </p:nvPr>
        </p:nvSpPr>
        <p:spPr>
          <a:xfrm>
            <a:off x="888450" y="2413650"/>
            <a:ext cx="418800" cy="418800"/>
          </a:xfrm>
          <a:prstGeom prst="ellipse">
            <a:avLst/>
          </a:prstGeom>
          <a:noFill/>
          <a:ln>
            <a:noFill/>
          </a:ln>
        </p:spPr>
      </p:sp>
      <p:sp>
        <p:nvSpPr>
          <p:cNvPr id="861" name="Google Shape;861;p78"/>
          <p:cNvSpPr/>
          <p:nvPr>
            <p:ph idx="7" type="pic"/>
          </p:nvPr>
        </p:nvSpPr>
        <p:spPr>
          <a:xfrm>
            <a:off x="1307025" y="2413650"/>
            <a:ext cx="418800" cy="418800"/>
          </a:xfrm>
          <a:prstGeom prst="ellipse">
            <a:avLst/>
          </a:prstGeom>
          <a:noFill/>
          <a:ln>
            <a:noFill/>
          </a:ln>
        </p:spPr>
      </p:sp>
      <p:sp>
        <p:nvSpPr>
          <p:cNvPr id="862" name="Google Shape;862;p78"/>
          <p:cNvSpPr/>
          <p:nvPr>
            <p:ph idx="8" type="pic"/>
          </p:nvPr>
        </p:nvSpPr>
        <p:spPr>
          <a:xfrm>
            <a:off x="3330700" y="1995075"/>
            <a:ext cx="418800" cy="418800"/>
          </a:xfrm>
          <a:prstGeom prst="ellipse">
            <a:avLst/>
          </a:prstGeom>
          <a:noFill/>
          <a:ln>
            <a:noFill/>
          </a:ln>
        </p:spPr>
      </p:sp>
      <p:sp>
        <p:nvSpPr>
          <p:cNvPr id="863" name="Google Shape;863;p78"/>
          <p:cNvSpPr/>
          <p:nvPr>
            <p:ph idx="9" type="pic"/>
          </p:nvPr>
        </p:nvSpPr>
        <p:spPr>
          <a:xfrm>
            <a:off x="3749275" y="1995075"/>
            <a:ext cx="418800" cy="418800"/>
          </a:xfrm>
          <a:prstGeom prst="ellipse">
            <a:avLst/>
          </a:prstGeom>
          <a:noFill/>
          <a:ln>
            <a:noFill/>
          </a:ln>
        </p:spPr>
      </p:sp>
      <p:sp>
        <p:nvSpPr>
          <p:cNvPr id="864" name="Google Shape;864;p78"/>
          <p:cNvSpPr/>
          <p:nvPr>
            <p:ph idx="13" type="pic"/>
          </p:nvPr>
        </p:nvSpPr>
        <p:spPr>
          <a:xfrm>
            <a:off x="4167850" y="1995075"/>
            <a:ext cx="418800" cy="418800"/>
          </a:xfrm>
          <a:prstGeom prst="ellipse">
            <a:avLst/>
          </a:prstGeom>
          <a:noFill/>
          <a:ln>
            <a:noFill/>
          </a:ln>
        </p:spPr>
      </p:sp>
      <p:sp>
        <p:nvSpPr>
          <p:cNvPr id="865" name="Google Shape;865;p78"/>
          <p:cNvSpPr/>
          <p:nvPr>
            <p:ph idx="14" type="pic"/>
          </p:nvPr>
        </p:nvSpPr>
        <p:spPr>
          <a:xfrm>
            <a:off x="3330700" y="2413650"/>
            <a:ext cx="418800" cy="418800"/>
          </a:xfrm>
          <a:prstGeom prst="ellipse">
            <a:avLst/>
          </a:prstGeom>
          <a:noFill/>
          <a:ln>
            <a:noFill/>
          </a:ln>
        </p:spPr>
      </p:sp>
      <p:sp>
        <p:nvSpPr>
          <p:cNvPr id="866" name="Google Shape;866;p78"/>
          <p:cNvSpPr/>
          <p:nvPr>
            <p:ph idx="15" type="pic"/>
          </p:nvPr>
        </p:nvSpPr>
        <p:spPr>
          <a:xfrm>
            <a:off x="3749275" y="2413650"/>
            <a:ext cx="418800" cy="418800"/>
          </a:xfrm>
          <a:prstGeom prst="ellipse">
            <a:avLst/>
          </a:prstGeom>
          <a:noFill/>
          <a:ln>
            <a:noFill/>
          </a:ln>
        </p:spPr>
      </p:sp>
      <p:sp>
        <p:nvSpPr>
          <p:cNvPr id="867" name="Google Shape;867;p78"/>
          <p:cNvSpPr/>
          <p:nvPr>
            <p:ph idx="16" type="pic"/>
          </p:nvPr>
        </p:nvSpPr>
        <p:spPr>
          <a:xfrm>
            <a:off x="4167850" y="2413650"/>
            <a:ext cx="418800" cy="418800"/>
          </a:xfrm>
          <a:prstGeom prst="ellipse">
            <a:avLst/>
          </a:prstGeom>
          <a:noFill/>
          <a:ln>
            <a:noFill/>
          </a:ln>
        </p:spPr>
      </p:sp>
      <p:sp>
        <p:nvSpPr>
          <p:cNvPr id="868" name="Google Shape;868;p78"/>
          <p:cNvSpPr/>
          <p:nvPr>
            <p:ph idx="17" type="pic"/>
          </p:nvPr>
        </p:nvSpPr>
        <p:spPr>
          <a:xfrm>
            <a:off x="469875" y="3832025"/>
            <a:ext cx="418800" cy="418800"/>
          </a:xfrm>
          <a:prstGeom prst="ellipse">
            <a:avLst/>
          </a:prstGeom>
          <a:noFill/>
          <a:ln>
            <a:noFill/>
          </a:ln>
        </p:spPr>
      </p:sp>
      <p:sp>
        <p:nvSpPr>
          <p:cNvPr id="869" name="Google Shape;869;p78"/>
          <p:cNvSpPr/>
          <p:nvPr>
            <p:ph idx="18" type="pic"/>
          </p:nvPr>
        </p:nvSpPr>
        <p:spPr>
          <a:xfrm>
            <a:off x="888450" y="3832025"/>
            <a:ext cx="418800" cy="418800"/>
          </a:xfrm>
          <a:prstGeom prst="ellipse">
            <a:avLst/>
          </a:prstGeom>
          <a:noFill/>
          <a:ln>
            <a:noFill/>
          </a:ln>
        </p:spPr>
      </p:sp>
      <p:sp>
        <p:nvSpPr>
          <p:cNvPr id="870" name="Google Shape;870;p78"/>
          <p:cNvSpPr/>
          <p:nvPr>
            <p:ph idx="19" type="pic"/>
          </p:nvPr>
        </p:nvSpPr>
        <p:spPr>
          <a:xfrm>
            <a:off x="1307025" y="3832025"/>
            <a:ext cx="418800" cy="418800"/>
          </a:xfrm>
          <a:prstGeom prst="ellipse">
            <a:avLst/>
          </a:prstGeom>
          <a:noFill/>
          <a:ln>
            <a:noFill/>
          </a:ln>
        </p:spPr>
      </p:sp>
      <p:sp>
        <p:nvSpPr>
          <p:cNvPr id="871" name="Google Shape;871;p78"/>
          <p:cNvSpPr/>
          <p:nvPr>
            <p:ph idx="20" type="pic"/>
          </p:nvPr>
        </p:nvSpPr>
        <p:spPr>
          <a:xfrm>
            <a:off x="469875" y="4250600"/>
            <a:ext cx="418800" cy="418800"/>
          </a:xfrm>
          <a:prstGeom prst="ellipse">
            <a:avLst/>
          </a:prstGeom>
          <a:noFill/>
          <a:ln>
            <a:noFill/>
          </a:ln>
        </p:spPr>
      </p:sp>
      <p:sp>
        <p:nvSpPr>
          <p:cNvPr id="872" name="Google Shape;872;p78"/>
          <p:cNvSpPr/>
          <p:nvPr>
            <p:ph idx="21" type="pic"/>
          </p:nvPr>
        </p:nvSpPr>
        <p:spPr>
          <a:xfrm>
            <a:off x="888450" y="4250600"/>
            <a:ext cx="418800" cy="418800"/>
          </a:xfrm>
          <a:prstGeom prst="ellipse">
            <a:avLst/>
          </a:prstGeom>
          <a:noFill/>
          <a:ln>
            <a:noFill/>
          </a:ln>
        </p:spPr>
      </p:sp>
      <p:sp>
        <p:nvSpPr>
          <p:cNvPr id="873" name="Google Shape;873;p78"/>
          <p:cNvSpPr/>
          <p:nvPr>
            <p:ph idx="22" type="pic"/>
          </p:nvPr>
        </p:nvSpPr>
        <p:spPr>
          <a:xfrm>
            <a:off x="1307025" y="4250600"/>
            <a:ext cx="418800" cy="418800"/>
          </a:xfrm>
          <a:prstGeom prst="ellipse">
            <a:avLst/>
          </a:prstGeom>
          <a:noFill/>
          <a:ln>
            <a:noFill/>
          </a:ln>
        </p:spPr>
      </p:sp>
      <p:sp>
        <p:nvSpPr>
          <p:cNvPr id="874" name="Google Shape;874;p78"/>
          <p:cNvSpPr/>
          <p:nvPr>
            <p:ph idx="23" type="pic"/>
          </p:nvPr>
        </p:nvSpPr>
        <p:spPr>
          <a:xfrm>
            <a:off x="3330700" y="3832025"/>
            <a:ext cx="418800" cy="418800"/>
          </a:xfrm>
          <a:prstGeom prst="ellipse">
            <a:avLst/>
          </a:prstGeom>
          <a:noFill/>
          <a:ln>
            <a:noFill/>
          </a:ln>
        </p:spPr>
      </p:sp>
      <p:sp>
        <p:nvSpPr>
          <p:cNvPr id="875" name="Google Shape;875;p78"/>
          <p:cNvSpPr/>
          <p:nvPr>
            <p:ph idx="24" type="pic"/>
          </p:nvPr>
        </p:nvSpPr>
        <p:spPr>
          <a:xfrm>
            <a:off x="3749275" y="3832025"/>
            <a:ext cx="418800" cy="418800"/>
          </a:xfrm>
          <a:prstGeom prst="ellipse">
            <a:avLst/>
          </a:prstGeom>
          <a:noFill/>
          <a:ln>
            <a:noFill/>
          </a:ln>
        </p:spPr>
      </p:sp>
      <p:sp>
        <p:nvSpPr>
          <p:cNvPr id="876" name="Google Shape;876;p78"/>
          <p:cNvSpPr/>
          <p:nvPr>
            <p:ph idx="25" type="pic"/>
          </p:nvPr>
        </p:nvSpPr>
        <p:spPr>
          <a:xfrm>
            <a:off x="4167850" y="3832025"/>
            <a:ext cx="418800" cy="418800"/>
          </a:xfrm>
          <a:prstGeom prst="ellipse">
            <a:avLst/>
          </a:prstGeom>
          <a:noFill/>
          <a:ln>
            <a:noFill/>
          </a:ln>
        </p:spPr>
      </p:sp>
      <p:sp>
        <p:nvSpPr>
          <p:cNvPr id="877" name="Google Shape;877;p78"/>
          <p:cNvSpPr/>
          <p:nvPr>
            <p:ph idx="26" type="pic"/>
          </p:nvPr>
        </p:nvSpPr>
        <p:spPr>
          <a:xfrm>
            <a:off x="3330700" y="4250600"/>
            <a:ext cx="418800" cy="418800"/>
          </a:xfrm>
          <a:prstGeom prst="ellipse">
            <a:avLst/>
          </a:prstGeom>
          <a:noFill/>
          <a:ln>
            <a:noFill/>
          </a:ln>
        </p:spPr>
      </p:sp>
      <p:sp>
        <p:nvSpPr>
          <p:cNvPr id="878" name="Google Shape;878;p78"/>
          <p:cNvSpPr/>
          <p:nvPr>
            <p:ph idx="27" type="pic"/>
          </p:nvPr>
        </p:nvSpPr>
        <p:spPr>
          <a:xfrm>
            <a:off x="3749275" y="4250600"/>
            <a:ext cx="418800" cy="418800"/>
          </a:xfrm>
          <a:prstGeom prst="ellipse">
            <a:avLst/>
          </a:prstGeom>
          <a:noFill/>
          <a:ln>
            <a:noFill/>
          </a:ln>
        </p:spPr>
      </p:sp>
      <p:sp>
        <p:nvSpPr>
          <p:cNvPr id="879" name="Google Shape;879;p78"/>
          <p:cNvSpPr/>
          <p:nvPr>
            <p:ph idx="28" type="pic"/>
          </p:nvPr>
        </p:nvSpPr>
        <p:spPr>
          <a:xfrm>
            <a:off x="4167850" y="4250600"/>
            <a:ext cx="418800" cy="418800"/>
          </a:xfrm>
          <a:prstGeom prst="ellipse">
            <a:avLst/>
          </a:prstGeom>
          <a:noFill/>
          <a:ln>
            <a:noFill/>
          </a:ln>
        </p:spPr>
      </p:sp>
      <p:sp>
        <p:nvSpPr>
          <p:cNvPr id="880" name="Google Shape;880;p78"/>
          <p:cNvSpPr txBox="1"/>
          <p:nvPr>
            <p:ph type="title"/>
          </p:nvPr>
        </p:nvSpPr>
        <p:spPr>
          <a:xfrm>
            <a:off x="469875" y="1570725"/>
            <a:ext cx="2229000" cy="293100"/>
          </a:xfrm>
          <a:prstGeom prst="rect">
            <a:avLst/>
          </a:prstGeom>
        </p:spPr>
        <p:txBody>
          <a:bodyPr anchorCtr="0" anchor="t" bIns="0" lIns="0" spcFirstLastPara="1" rIns="91425" wrap="square" tIns="0">
            <a:noAutofit/>
          </a:bodyPr>
          <a:lstStyle>
            <a:lvl1pPr lvl="0">
              <a:spcBef>
                <a:spcPts val="0"/>
              </a:spcBef>
              <a:spcAft>
                <a:spcPts val="0"/>
              </a:spcAft>
              <a:buSzPts val="1800"/>
              <a:buFont typeface="Poppins"/>
              <a:buNone/>
              <a:defRPr b="1" sz="1800">
                <a:latin typeface="Poppins"/>
                <a:ea typeface="Poppins"/>
                <a:cs typeface="Poppins"/>
                <a:sym typeface="Poppins"/>
              </a:defRPr>
            </a:lvl1pPr>
            <a:lvl2pPr lvl="1">
              <a:spcBef>
                <a:spcPts val="0"/>
              </a:spcBef>
              <a:spcAft>
                <a:spcPts val="0"/>
              </a:spcAft>
              <a:buClr>
                <a:schemeClr val="lt1"/>
              </a:buClr>
              <a:buSzPts val="2400"/>
              <a:buFont typeface="Poppins"/>
              <a:buNone/>
              <a:defRPr b="1" sz="2400">
                <a:latin typeface="Poppins"/>
                <a:ea typeface="Poppins"/>
                <a:cs typeface="Poppins"/>
                <a:sym typeface="Poppins"/>
              </a:defRPr>
            </a:lvl2pPr>
            <a:lvl3pPr lvl="2">
              <a:spcBef>
                <a:spcPts val="0"/>
              </a:spcBef>
              <a:spcAft>
                <a:spcPts val="0"/>
              </a:spcAft>
              <a:buClr>
                <a:schemeClr val="lt1"/>
              </a:buClr>
              <a:buSzPts val="2400"/>
              <a:buFont typeface="Poppins"/>
              <a:buNone/>
              <a:defRPr b="1" sz="2400">
                <a:latin typeface="Poppins"/>
                <a:ea typeface="Poppins"/>
                <a:cs typeface="Poppins"/>
                <a:sym typeface="Poppins"/>
              </a:defRPr>
            </a:lvl3pPr>
            <a:lvl4pPr lvl="3">
              <a:spcBef>
                <a:spcPts val="0"/>
              </a:spcBef>
              <a:spcAft>
                <a:spcPts val="0"/>
              </a:spcAft>
              <a:buClr>
                <a:schemeClr val="lt1"/>
              </a:buClr>
              <a:buSzPts val="2400"/>
              <a:buFont typeface="Poppins"/>
              <a:buNone/>
              <a:defRPr b="1" sz="2400">
                <a:latin typeface="Poppins"/>
                <a:ea typeface="Poppins"/>
                <a:cs typeface="Poppins"/>
                <a:sym typeface="Poppins"/>
              </a:defRPr>
            </a:lvl4pPr>
            <a:lvl5pPr lvl="4">
              <a:spcBef>
                <a:spcPts val="0"/>
              </a:spcBef>
              <a:spcAft>
                <a:spcPts val="0"/>
              </a:spcAft>
              <a:buClr>
                <a:schemeClr val="lt1"/>
              </a:buClr>
              <a:buSzPts val="2400"/>
              <a:buFont typeface="Poppins"/>
              <a:buNone/>
              <a:defRPr b="1" sz="2400">
                <a:latin typeface="Poppins"/>
                <a:ea typeface="Poppins"/>
                <a:cs typeface="Poppins"/>
                <a:sym typeface="Poppins"/>
              </a:defRPr>
            </a:lvl5pPr>
            <a:lvl6pPr lvl="5">
              <a:spcBef>
                <a:spcPts val="0"/>
              </a:spcBef>
              <a:spcAft>
                <a:spcPts val="0"/>
              </a:spcAft>
              <a:buClr>
                <a:schemeClr val="lt1"/>
              </a:buClr>
              <a:buSzPts val="2400"/>
              <a:buFont typeface="Poppins"/>
              <a:buNone/>
              <a:defRPr b="1" sz="2400">
                <a:latin typeface="Poppins"/>
                <a:ea typeface="Poppins"/>
                <a:cs typeface="Poppins"/>
                <a:sym typeface="Poppins"/>
              </a:defRPr>
            </a:lvl6pPr>
            <a:lvl7pPr lvl="6">
              <a:spcBef>
                <a:spcPts val="0"/>
              </a:spcBef>
              <a:spcAft>
                <a:spcPts val="0"/>
              </a:spcAft>
              <a:buClr>
                <a:schemeClr val="lt1"/>
              </a:buClr>
              <a:buSzPts val="2400"/>
              <a:buFont typeface="Poppins"/>
              <a:buNone/>
              <a:defRPr b="1" sz="2400">
                <a:latin typeface="Poppins"/>
                <a:ea typeface="Poppins"/>
                <a:cs typeface="Poppins"/>
                <a:sym typeface="Poppins"/>
              </a:defRPr>
            </a:lvl7pPr>
            <a:lvl8pPr lvl="7">
              <a:spcBef>
                <a:spcPts val="0"/>
              </a:spcBef>
              <a:spcAft>
                <a:spcPts val="0"/>
              </a:spcAft>
              <a:buClr>
                <a:schemeClr val="lt1"/>
              </a:buClr>
              <a:buSzPts val="2400"/>
              <a:buFont typeface="Poppins"/>
              <a:buNone/>
              <a:defRPr b="1" sz="2400">
                <a:latin typeface="Poppins"/>
                <a:ea typeface="Poppins"/>
                <a:cs typeface="Poppins"/>
                <a:sym typeface="Poppins"/>
              </a:defRPr>
            </a:lvl8pPr>
            <a:lvl9pPr lvl="8">
              <a:spcBef>
                <a:spcPts val="0"/>
              </a:spcBef>
              <a:spcAft>
                <a:spcPts val="0"/>
              </a:spcAft>
              <a:buClr>
                <a:schemeClr val="lt1"/>
              </a:buClr>
              <a:buSzPts val="2400"/>
              <a:buFont typeface="Poppins"/>
              <a:buNone/>
              <a:defRPr b="1" sz="2400">
                <a:latin typeface="Poppins"/>
                <a:ea typeface="Poppins"/>
                <a:cs typeface="Poppins"/>
                <a:sym typeface="Poppins"/>
              </a:defRPr>
            </a:lvl9pPr>
          </a:lstStyle>
          <a:p/>
        </p:txBody>
      </p:sp>
      <p:sp>
        <p:nvSpPr>
          <p:cNvPr id="881" name="Google Shape;881;p78"/>
          <p:cNvSpPr txBox="1"/>
          <p:nvPr>
            <p:ph idx="29" type="title"/>
          </p:nvPr>
        </p:nvSpPr>
        <p:spPr>
          <a:xfrm>
            <a:off x="469875" y="3406431"/>
            <a:ext cx="2229000" cy="293100"/>
          </a:xfrm>
          <a:prstGeom prst="rect">
            <a:avLst/>
          </a:prstGeom>
        </p:spPr>
        <p:txBody>
          <a:bodyPr anchorCtr="0" anchor="t" bIns="0" lIns="0" spcFirstLastPara="1" rIns="91425" wrap="square" tIns="0">
            <a:noAutofit/>
          </a:bodyPr>
          <a:lstStyle>
            <a:lvl1pPr lvl="0">
              <a:spcBef>
                <a:spcPts val="0"/>
              </a:spcBef>
              <a:spcAft>
                <a:spcPts val="0"/>
              </a:spcAft>
              <a:buSzPts val="1800"/>
              <a:buFont typeface="Poppins"/>
              <a:buNone/>
              <a:defRPr b="1" sz="1800">
                <a:latin typeface="Poppins"/>
                <a:ea typeface="Poppins"/>
                <a:cs typeface="Poppins"/>
                <a:sym typeface="Poppins"/>
              </a:defRPr>
            </a:lvl1pPr>
            <a:lvl2pPr lvl="1">
              <a:spcBef>
                <a:spcPts val="0"/>
              </a:spcBef>
              <a:spcAft>
                <a:spcPts val="0"/>
              </a:spcAft>
              <a:buClr>
                <a:schemeClr val="lt1"/>
              </a:buClr>
              <a:buSzPts val="2400"/>
              <a:buFont typeface="Poppins"/>
              <a:buNone/>
              <a:defRPr b="1" sz="2400">
                <a:latin typeface="Poppins"/>
                <a:ea typeface="Poppins"/>
                <a:cs typeface="Poppins"/>
                <a:sym typeface="Poppins"/>
              </a:defRPr>
            </a:lvl2pPr>
            <a:lvl3pPr lvl="2">
              <a:spcBef>
                <a:spcPts val="0"/>
              </a:spcBef>
              <a:spcAft>
                <a:spcPts val="0"/>
              </a:spcAft>
              <a:buClr>
                <a:schemeClr val="lt1"/>
              </a:buClr>
              <a:buSzPts val="2400"/>
              <a:buFont typeface="Poppins"/>
              <a:buNone/>
              <a:defRPr b="1" sz="2400">
                <a:latin typeface="Poppins"/>
                <a:ea typeface="Poppins"/>
                <a:cs typeface="Poppins"/>
                <a:sym typeface="Poppins"/>
              </a:defRPr>
            </a:lvl3pPr>
            <a:lvl4pPr lvl="3">
              <a:spcBef>
                <a:spcPts val="0"/>
              </a:spcBef>
              <a:spcAft>
                <a:spcPts val="0"/>
              </a:spcAft>
              <a:buClr>
                <a:schemeClr val="lt1"/>
              </a:buClr>
              <a:buSzPts val="2400"/>
              <a:buFont typeface="Poppins"/>
              <a:buNone/>
              <a:defRPr b="1" sz="2400">
                <a:latin typeface="Poppins"/>
                <a:ea typeface="Poppins"/>
                <a:cs typeface="Poppins"/>
                <a:sym typeface="Poppins"/>
              </a:defRPr>
            </a:lvl4pPr>
            <a:lvl5pPr lvl="4">
              <a:spcBef>
                <a:spcPts val="0"/>
              </a:spcBef>
              <a:spcAft>
                <a:spcPts val="0"/>
              </a:spcAft>
              <a:buClr>
                <a:schemeClr val="lt1"/>
              </a:buClr>
              <a:buSzPts val="2400"/>
              <a:buFont typeface="Poppins"/>
              <a:buNone/>
              <a:defRPr b="1" sz="2400">
                <a:latin typeface="Poppins"/>
                <a:ea typeface="Poppins"/>
                <a:cs typeface="Poppins"/>
                <a:sym typeface="Poppins"/>
              </a:defRPr>
            </a:lvl5pPr>
            <a:lvl6pPr lvl="5">
              <a:spcBef>
                <a:spcPts val="0"/>
              </a:spcBef>
              <a:spcAft>
                <a:spcPts val="0"/>
              </a:spcAft>
              <a:buClr>
                <a:schemeClr val="lt1"/>
              </a:buClr>
              <a:buSzPts val="2400"/>
              <a:buFont typeface="Poppins"/>
              <a:buNone/>
              <a:defRPr b="1" sz="2400">
                <a:latin typeface="Poppins"/>
                <a:ea typeface="Poppins"/>
                <a:cs typeface="Poppins"/>
                <a:sym typeface="Poppins"/>
              </a:defRPr>
            </a:lvl6pPr>
            <a:lvl7pPr lvl="6">
              <a:spcBef>
                <a:spcPts val="0"/>
              </a:spcBef>
              <a:spcAft>
                <a:spcPts val="0"/>
              </a:spcAft>
              <a:buClr>
                <a:schemeClr val="lt1"/>
              </a:buClr>
              <a:buSzPts val="2400"/>
              <a:buFont typeface="Poppins"/>
              <a:buNone/>
              <a:defRPr b="1" sz="2400">
                <a:latin typeface="Poppins"/>
                <a:ea typeface="Poppins"/>
                <a:cs typeface="Poppins"/>
                <a:sym typeface="Poppins"/>
              </a:defRPr>
            </a:lvl7pPr>
            <a:lvl8pPr lvl="7">
              <a:spcBef>
                <a:spcPts val="0"/>
              </a:spcBef>
              <a:spcAft>
                <a:spcPts val="0"/>
              </a:spcAft>
              <a:buClr>
                <a:schemeClr val="lt1"/>
              </a:buClr>
              <a:buSzPts val="2400"/>
              <a:buFont typeface="Poppins"/>
              <a:buNone/>
              <a:defRPr b="1" sz="2400">
                <a:latin typeface="Poppins"/>
                <a:ea typeface="Poppins"/>
                <a:cs typeface="Poppins"/>
                <a:sym typeface="Poppins"/>
              </a:defRPr>
            </a:lvl8pPr>
            <a:lvl9pPr lvl="8">
              <a:spcBef>
                <a:spcPts val="0"/>
              </a:spcBef>
              <a:spcAft>
                <a:spcPts val="0"/>
              </a:spcAft>
              <a:buClr>
                <a:schemeClr val="lt1"/>
              </a:buClr>
              <a:buSzPts val="2400"/>
              <a:buFont typeface="Poppins"/>
              <a:buNone/>
              <a:defRPr b="1" sz="2400">
                <a:latin typeface="Poppins"/>
                <a:ea typeface="Poppins"/>
                <a:cs typeface="Poppins"/>
                <a:sym typeface="Poppins"/>
              </a:defRPr>
            </a:lvl9pPr>
          </a:lstStyle>
          <a:p/>
        </p:txBody>
      </p:sp>
      <p:sp>
        <p:nvSpPr>
          <p:cNvPr id="882" name="Google Shape;882;p78"/>
          <p:cNvSpPr txBox="1"/>
          <p:nvPr>
            <p:ph idx="30" type="title"/>
          </p:nvPr>
        </p:nvSpPr>
        <p:spPr>
          <a:xfrm>
            <a:off x="3330700" y="3406431"/>
            <a:ext cx="2229000" cy="293100"/>
          </a:xfrm>
          <a:prstGeom prst="rect">
            <a:avLst/>
          </a:prstGeom>
        </p:spPr>
        <p:txBody>
          <a:bodyPr anchorCtr="0" anchor="t" bIns="0" lIns="0" spcFirstLastPara="1" rIns="91425" wrap="square" tIns="0">
            <a:noAutofit/>
          </a:bodyPr>
          <a:lstStyle>
            <a:lvl1pPr lvl="0">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1pPr>
            <a:lvl2pPr lvl="1">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2pPr>
            <a:lvl3pPr lvl="2">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3pPr>
            <a:lvl4pPr lvl="3">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4pPr>
            <a:lvl5pPr lvl="4">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5pPr>
            <a:lvl6pPr lvl="5">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6pPr>
            <a:lvl7pPr lvl="6">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7pPr>
            <a:lvl8pPr lvl="7">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8pPr>
            <a:lvl9pPr lvl="8">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9pPr>
          </a:lstStyle>
          <a:p/>
        </p:txBody>
      </p:sp>
      <p:sp>
        <p:nvSpPr>
          <p:cNvPr id="883" name="Google Shape;883;p78"/>
          <p:cNvSpPr txBox="1"/>
          <p:nvPr>
            <p:ph idx="31" type="title"/>
          </p:nvPr>
        </p:nvSpPr>
        <p:spPr>
          <a:xfrm>
            <a:off x="3330700" y="1570725"/>
            <a:ext cx="2229000" cy="293100"/>
          </a:xfrm>
          <a:prstGeom prst="rect">
            <a:avLst/>
          </a:prstGeom>
        </p:spPr>
        <p:txBody>
          <a:bodyPr anchorCtr="0" anchor="t" bIns="0" lIns="0" spcFirstLastPara="1" rIns="91425" wrap="square" tIns="0">
            <a:noAutofit/>
          </a:bodyPr>
          <a:lstStyle>
            <a:lvl1pPr lvl="0">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1pPr>
            <a:lvl2pPr lvl="1">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2pPr>
            <a:lvl3pPr lvl="2">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3pPr>
            <a:lvl4pPr lvl="3">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4pPr>
            <a:lvl5pPr lvl="4">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5pPr>
            <a:lvl6pPr lvl="5">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6pPr>
            <a:lvl7pPr lvl="6">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7pPr>
            <a:lvl8pPr lvl="7">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8pPr>
            <a:lvl9pPr lvl="8">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9pPr>
          </a:lstStyle>
          <a:p/>
        </p:txBody>
      </p:sp>
      <p:sp>
        <p:nvSpPr>
          <p:cNvPr id="884" name="Google Shape;884;p78"/>
          <p:cNvSpPr txBox="1"/>
          <p:nvPr>
            <p:ph idx="32" type="title"/>
          </p:nvPr>
        </p:nvSpPr>
        <p:spPr>
          <a:xfrm>
            <a:off x="283475" y="433737"/>
            <a:ext cx="43824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SzPts val="2400"/>
              <a:buNone/>
              <a:defRPr sz="2400"/>
            </a:lvl1pPr>
            <a:lvl2pPr lvl="1">
              <a:lnSpc>
                <a:spcPct val="90000"/>
              </a:lnSpc>
              <a:spcBef>
                <a:spcPts val="0"/>
              </a:spcBef>
              <a:spcAft>
                <a:spcPts val="0"/>
              </a:spcAft>
              <a:buClr>
                <a:schemeClr val="lt1"/>
              </a:buClr>
              <a:buSzPts val="2400"/>
              <a:buNone/>
              <a:defRPr sz="2400"/>
            </a:lvl2pPr>
            <a:lvl3pPr lvl="2">
              <a:lnSpc>
                <a:spcPct val="90000"/>
              </a:lnSpc>
              <a:spcBef>
                <a:spcPts val="0"/>
              </a:spcBef>
              <a:spcAft>
                <a:spcPts val="0"/>
              </a:spcAft>
              <a:buClr>
                <a:schemeClr val="lt1"/>
              </a:buClr>
              <a:buSzPts val="2400"/>
              <a:buNone/>
              <a:defRPr sz="2400"/>
            </a:lvl3pPr>
            <a:lvl4pPr lvl="3">
              <a:lnSpc>
                <a:spcPct val="90000"/>
              </a:lnSpc>
              <a:spcBef>
                <a:spcPts val="0"/>
              </a:spcBef>
              <a:spcAft>
                <a:spcPts val="0"/>
              </a:spcAft>
              <a:buClr>
                <a:schemeClr val="lt1"/>
              </a:buClr>
              <a:buSzPts val="2400"/>
              <a:buNone/>
              <a:defRPr sz="2400"/>
            </a:lvl4pPr>
            <a:lvl5pPr lvl="4">
              <a:lnSpc>
                <a:spcPct val="90000"/>
              </a:lnSpc>
              <a:spcBef>
                <a:spcPts val="0"/>
              </a:spcBef>
              <a:spcAft>
                <a:spcPts val="0"/>
              </a:spcAft>
              <a:buClr>
                <a:schemeClr val="lt1"/>
              </a:buClr>
              <a:buSzPts val="2400"/>
              <a:buNone/>
              <a:defRPr sz="2400"/>
            </a:lvl5pPr>
            <a:lvl6pPr lvl="5">
              <a:lnSpc>
                <a:spcPct val="90000"/>
              </a:lnSpc>
              <a:spcBef>
                <a:spcPts val="0"/>
              </a:spcBef>
              <a:spcAft>
                <a:spcPts val="0"/>
              </a:spcAft>
              <a:buClr>
                <a:schemeClr val="lt1"/>
              </a:buClr>
              <a:buSzPts val="2400"/>
              <a:buNone/>
              <a:defRPr sz="2400"/>
            </a:lvl6pPr>
            <a:lvl7pPr lvl="6">
              <a:lnSpc>
                <a:spcPct val="90000"/>
              </a:lnSpc>
              <a:spcBef>
                <a:spcPts val="0"/>
              </a:spcBef>
              <a:spcAft>
                <a:spcPts val="0"/>
              </a:spcAft>
              <a:buClr>
                <a:schemeClr val="lt1"/>
              </a:buClr>
              <a:buSzPts val="2400"/>
              <a:buNone/>
              <a:defRPr sz="2400"/>
            </a:lvl7pPr>
            <a:lvl8pPr lvl="7">
              <a:lnSpc>
                <a:spcPct val="90000"/>
              </a:lnSpc>
              <a:spcBef>
                <a:spcPts val="0"/>
              </a:spcBef>
              <a:spcAft>
                <a:spcPts val="0"/>
              </a:spcAft>
              <a:buClr>
                <a:schemeClr val="lt1"/>
              </a:buClr>
              <a:buSzPts val="2400"/>
              <a:buNone/>
              <a:defRPr sz="2400"/>
            </a:lvl8pPr>
            <a:lvl9pPr lvl="8">
              <a:lnSpc>
                <a:spcPct val="90000"/>
              </a:lnSpc>
              <a:spcBef>
                <a:spcPts val="0"/>
              </a:spcBef>
              <a:spcAft>
                <a:spcPts val="0"/>
              </a:spcAft>
              <a:buClr>
                <a:schemeClr val="lt1"/>
              </a:buClr>
              <a:buSzPts val="2400"/>
              <a:buNone/>
              <a:defRPr sz="2400"/>
            </a:lvl9pPr>
          </a:lstStyle>
          <a:p/>
        </p:txBody>
      </p:sp>
      <p:sp>
        <p:nvSpPr>
          <p:cNvPr id="885" name="Google Shape;885;p78"/>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886" name="Google Shape;886;p78"/>
          <p:cNvSpPr txBox="1"/>
          <p:nvPr>
            <p:ph idx="33"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887" name="Google Shape;887;p78"/>
          <p:cNvSpPr txBox="1"/>
          <p:nvPr>
            <p:ph idx="34"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888" name="Google Shape;888;p78"/>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cards - Alt 1">
  <p:cSld name="CUSTOM_6">
    <p:spTree>
      <p:nvGrpSpPr>
        <p:cNvPr id="889" name="Shape 889"/>
        <p:cNvGrpSpPr/>
        <p:nvPr/>
      </p:nvGrpSpPr>
      <p:grpSpPr>
        <a:xfrm>
          <a:off x="0" y="0"/>
          <a:ext cx="0" cy="0"/>
          <a:chOff x="0" y="0"/>
          <a:chExt cx="0" cy="0"/>
        </a:xfrm>
      </p:grpSpPr>
      <p:pic>
        <p:nvPicPr>
          <p:cNvPr id="890" name="Google Shape;890;p79"/>
          <p:cNvPicPr preferRelativeResize="0"/>
          <p:nvPr/>
        </p:nvPicPr>
        <p:blipFill rotWithShape="1">
          <a:blip r:embed="rId2">
            <a:alphaModFix/>
          </a:blip>
          <a:srcRect b="39660" l="32510" r="27293" t="0"/>
          <a:stretch/>
        </p:blipFill>
        <p:spPr>
          <a:xfrm>
            <a:off x="1701300" y="1641428"/>
            <a:ext cx="653100" cy="653400"/>
          </a:xfrm>
          <a:prstGeom prst="ellipse">
            <a:avLst/>
          </a:prstGeom>
          <a:noFill/>
          <a:ln>
            <a:noFill/>
          </a:ln>
        </p:spPr>
      </p:pic>
      <p:sp>
        <p:nvSpPr>
          <p:cNvPr id="891" name="Google Shape;891;p79"/>
          <p:cNvSpPr/>
          <p:nvPr>
            <p:ph idx="2" type="pic"/>
          </p:nvPr>
        </p:nvSpPr>
        <p:spPr>
          <a:xfrm>
            <a:off x="1701300" y="1641575"/>
            <a:ext cx="653100" cy="653100"/>
          </a:xfrm>
          <a:prstGeom prst="ellipse">
            <a:avLst/>
          </a:prstGeom>
          <a:noFill/>
          <a:ln>
            <a:noFill/>
          </a:ln>
        </p:spPr>
      </p:sp>
      <p:sp>
        <p:nvSpPr>
          <p:cNvPr id="892" name="Google Shape;892;p79"/>
          <p:cNvSpPr txBox="1"/>
          <p:nvPr>
            <p:ph idx="1" type="subTitle"/>
          </p:nvPr>
        </p:nvSpPr>
        <p:spPr>
          <a:xfrm>
            <a:off x="425050" y="1713878"/>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893" name="Google Shape;893;p79"/>
          <p:cNvSpPr txBox="1"/>
          <p:nvPr>
            <p:ph idx="3" type="subTitle"/>
          </p:nvPr>
        </p:nvSpPr>
        <p:spPr>
          <a:xfrm>
            <a:off x="425050" y="2028155"/>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pic>
        <p:nvPicPr>
          <p:cNvPr id="894" name="Google Shape;894;p79"/>
          <p:cNvPicPr preferRelativeResize="0"/>
          <p:nvPr/>
        </p:nvPicPr>
        <p:blipFill rotWithShape="1">
          <a:blip r:embed="rId2">
            <a:alphaModFix/>
          </a:blip>
          <a:srcRect b="39660" l="32510" r="27293" t="0"/>
          <a:stretch/>
        </p:blipFill>
        <p:spPr>
          <a:xfrm>
            <a:off x="4206300" y="1641428"/>
            <a:ext cx="653100" cy="653400"/>
          </a:xfrm>
          <a:prstGeom prst="ellipse">
            <a:avLst/>
          </a:prstGeom>
          <a:noFill/>
          <a:ln>
            <a:noFill/>
          </a:ln>
        </p:spPr>
      </p:pic>
      <p:sp>
        <p:nvSpPr>
          <p:cNvPr id="895" name="Google Shape;895;p79"/>
          <p:cNvSpPr/>
          <p:nvPr>
            <p:ph idx="4" type="pic"/>
          </p:nvPr>
        </p:nvSpPr>
        <p:spPr>
          <a:xfrm>
            <a:off x="4206300" y="1641575"/>
            <a:ext cx="653100" cy="653100"/>
          </a:xfrm>
          <a:prstGeom prst="ellipse">
            <a:avLst/>
          </a:prstGeom>
          <a:noFill/>
          <a:ln>
            <a:noFill/>
          </a:ln>
        </p:spPr>
      </p:sp>
      <p:sp>
        <p:nvSpPr>
          <p:cNvPr id="896" name="Google Shape;896;p79"/>
          <p:cNvSpPr txBox="1"/>
          <p:nvPr>
            <p:ph idx="5" type="subTitle"/>
          </p:nvPr>
        </p:nvSpPr>
        <p:spPr>
          <a:xfrm>
            <a:off x="2930050" y="1713878"/>
            <a:ext cx="1514700" cy="288300"/>
          </a:xfrm>
          <a:prstGeom prst="rect">
            <a:avLst/>
          </a:prstGeom>
        </p:spPr>
        <p:txBody>
          <a:bodyPr anchorCtr="0" anchor="b" bIns="0" lIns="0" spcFirstLastPara="1" rIns="91425" wrap="square" tIns="91425">
            <a:noAutofit/>
          </a:bodyPr>
          <a:lstStyle>
            <a:lvl1pPr lvl="0">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897" name="Google Shape;897;p79"/>
          <p:cNvSpPr txBox="1"/>
          <p:nvPr>
            <p:ph idx="6" type="subTitle"/>
          </p:nvPr>
        </p:nvSpPr>
        <p:spPr>
          <a:xfrm>
            <a:off x="2930050" y="2028155"/>
            <a:ext cx="1230000" cy="3693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900"/>
              <a:buFont typeface="Urbanist Medium"/>
              <a:buNone/>
              <a:defRPr sz="900">
                <a:solidFill>
                  <a:schemeClr val="dk1"/>
                </a:solidFill>
              </a:defRPr>
            </a:lvl1pPr>
            <a:lvl2pPr lvl="1">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2pPr>
            <a:lvl3pPr lvl="2">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3pPr>
            <a:lvl4pPr lvl="3">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4pPr>
            <a:lvl5pPr lvl="4">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5pPr>
            <a:lvl6pPr lvl="5">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6pPr>
            <a:lvl7pPr lvl="6">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7pPr>
            <a:lvl8pPr lvl="7">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8pPr>
            <a:lvl9pPr lvl="8">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9pPr>
          </a:lstStyle>
          <a:p/>
        </p:txBody>
      </p:sp>
      <p:pic>
        <p:nvPicPr>
          <p:cNvPr id="898" name="Google Shape;898;p79"/>
          <p:cNvPicPr preferRelativeResize="0"/>
          <p:nvPr/>
        </p:nvPicPr>
        <p:blipFill rotWithShape="1">
          <a:blip r:embed="rId2">
            <a:alphaModFix/>
          </a:blip>
          <a:srcRect b="39660" l="32510" r="27293" t="0"/>
          <a:stretch/>
        </p:blipFill>
        <p:spPr>
          <a:xfrm>
            <a:off x="6711300" y="1641428"/>
            <a:ext cx="653100" cy="653400"/>
          </a:xfrm>
          <a:prstGeom prst="ellipse">
            <a:avLst/>
          </a:prstGeom>
          <a:noFill/>
          <a:ln>
            <a:noFill/>
          </a:ln>
        </p:spPr>
      </p:pic>
      <p:sp>
        <p:nvSpPr>
          <p:cNvPr id="899" name="Google Shape;899;p79"/>
          <p:cNvSpPr/>
          <p:nvPr>
            <p:ph idx="7" type="pic"/>
          </p:nvPr>
        </p:nvSpPr>
        <p:spPr>
          <a:xfrm>
            <a:off x="6711300" y="1641575"/>
            <a:ext cx="653100" cy="653100"/>
          </a:xfrm>
          <a:prstGeom prst="ellipse">
            <a:avLst/>
          </a:prstGeom>
          <a:noFill/>
          <a:ln>
            <a:noFill/>
          </a:ln>
        </p:spPr>
      </p:sp>
      <p:sp>
        <p:nvSpPr>
          <p:cNvPr id="900" name="Google Shape;900;p79"/>
          <p:cNvSpPr txBox="1"/>
          <p:nvPr>
            <p:ph idx="8" type="subTitle"/>
          </p:nvPr>
        </p:nvSpPr>
        <p:spPr>
          <a:xfrm>
            <a:off x="5435050" y="1713878"/>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901" name="Google Shape;901;p79"/>
          <p:cNvSpPr txBox="1"/>
          <p:nvPr>
            <p:ph idx="9" type="subTitle"/>
          </p:nvPr>
        </p:nvSpPr>
        <p:spPr>
          <a:xfrm>
            <a:off x="5435050" y="2028155"/>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pic>
        <p:nvPicPr>
          <p:cNvPr id="902" name="Google Shape;902;p79"/>
          <p:cNvPicPr preferRelativeResize="0"/>
          <p:nvPr/>
        </p:nvPicPr>
        <p:blipFill rotWithShape="1">
          <a:blip r:embed="rId2">
            <a:alphaModFix/>
          </a:blip>
          <a:srcRect b="39660" l="32510" r="27293" t="0"/>
          <a:stretch/>
        </p:blipFill>
        <p:spPr>
          <a:xfrm>
            <a:off x="1701300" y="2749328"/>
            <a:ext cx="653100" cy="653400"/>
          </a:xfrm>
          <a:prstGeom prst="ellipse">
            <a:avLst/>
          </a:prstGeom>
          <a:noFill/>
          <a:ln>
            <a:noFill/>
          </a:ln>
        </p:spPr>
      </p:pic>
      <p:sp>
        <p:nvSpPr>
          <p:cNvPr id="903" name="Google Shape;903;p79"/>
          <p:cNvSpPr/>
          <p:nvPr>
            <p:ph idx="13" type="pic"/>
          </p:nvPr>
        </p:nvSpPr>
        <p:spPr>
          <a:xfrm>
            <a:off x="1701300" y="2749475"/>
            <a:ext cx="653100" cy="653100"/>
          </a:xfrm>
          <a:prstGeom prst="ellipse">
            <a:avLst/>
          </a:prstGeom>
          <a:noFill/>
          <a:ln>
            <a:noFill/>
          </a:ln>
        </p:spPr>
      </p:sp>
      <p:sp>
        <p:nvSpPr>
          <p:cNvPr id="904" name="Google Shape;904;p79"/>
          <p:cNvSpPr txBox="1"/>
          <p:nvPr>
            <p:ph idx="14" type="subTitle"/>
          </p:nvPr>
        </p:nvSpPr>
        <p:spPr>
          <a:xfrm>
            <a:off x="425050" y="2821778"/>
            <a:ext cx="1514700" cy="288300"/>
          </a:xfrm>
          <a:prstGeom prst="rect">
            <a:avLst/>
          </a:prstGeom>
        </p:spPr>
        <p:txBody>
          <a:bodyPr anchorCtr="0" anchor="b" bIns="0" lIns="0" spcFirstLastPara="1" rIns="91425" wrap="square" tIns="91425">
            <a:noAutofit/>
          </a:bodyPr>
          <a:lstStyle>
            <a:lvl1pPr lvl="0">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905" name="Google Shape;905;p79"/>
          <p:cNvSpPr txBox="1"/>
          <p:nvPr>
            <p:ph idx="15" type="subTitle"/>
          </p:nvPr>
        </p:nvSpPr>
        <p:spPr>
          <a:xfrm>
            <a:off x="425050" y="3136055"/>
            <a:ext cx="1230000" cy="3693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900"/>
              <a:buFont typeface="Urbanist Medium"/>
              <a:buNone/>
              <a:defRPr sz="900">
                <a:solidFill>
                  <a:schemeClr val="dk1"/>
                </a:solidFill>
              </a:defRPr>
            </a:lvl1pPr>
            <a:lvl2pPr lvl="1">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2pPr>
            <a:lvl3pPr lvl="2">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3pPr>
            <a:lvl4pPr lvl="3">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4pPr>
            <a:lvl5pPr lvl="4">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5pPr>
            <a:lvl6pPr lvl="5">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6pPr>
            <a:lvl7pPr lvl="6">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7pPr>
            <a:lvl8pPr lvl="7">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8pPr>
            <a:lvl9pPr lvl="8">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9pPr>
          </a:lstStyle>
          <a:p/>
        </p:txBody>
      </p:sp>
      <p:pic>
        <p:nvPicPr>
          <p:cNvPr id="906" name="Google Shape;906;p79"/>
          <p:cNvPicPr preferRelativeResize="0"/>
          <p:nvPr/>
        </p:nvPicPr>
        <p:blipFill rotWithShape="1">
          <a:blip r:embed="rId2">
            <a:alphaModFix/>
          </a:blip>
          <a:srcRect b="39660" l="32510" r="27293" t="0"/>
          <a:stretch/>
        </p:blipFill>
        <p:spPr>
          <a:xfrm>
            <a:off x="4206300" y="2749328"/>
            <a:ext cx="653100" cy="653400"/>
          </a:xfrm>
          <a:prstGeom prst="ellipse">
            <a:avLst/>
          </a:prstGeom>
          <a:noFill/>
          <a:ln>
            <a:noFill/>
          </a:ln>
        </p:spPr>
      </p:pic>
      <p:sp>
        <p:nvSpPr>
          <p:cNvPr id="907" name="Google Shape;907;p79"/>
          <p:cNvSpPr/>
          <p:nvPr>
            <p:ph idx="16" type="pic"/>
          </p:nvPr>
        </p:nvSpPr>
        <p:spPr>
          <a:xfrm>
            <a:off x="4206300" y="2749475"/>
            <a:ext cx="653100" cy="653100"/>
          </a:xfrm>
          <a:prstGeom prst="ellipse">
            <a:avLst/>
          </a:prstGeom>
          <a:noFill/>
          <a:ln>
            <a:noFill/>
          </a:ln>
        </p:spPr>
      </p:sp>
      <p:sp>
        <p:nvSpPr>
          <p:cNvPr id="908" name="Google Shape;908;p79"/>
          <p:cNvSpPr txBox="1"/>
          <p:nvPr>
            <p:ph idx="17" type="subTitle"/>
          </p:nvPr>
        </p:nvSpPr>
        <p:spPr>
          <a:xfrm>
            <a:off x="2930050" y="2821778"/>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909" name="Google Shape;909;p79"/>
          <p:cNvSpPr txBox="1"/>
          <p:nvPr>
            <p:ph idx="18" type="subTitle"/>
          </p:nvPr>
        </p:nvSpPr>
        <p:spPr>
          <a:xfrm>
            <a:off x="2930050" y="3136055"/>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pic>
        <p:nvPicPr>
          <p:cNvPr id="910" name="Google Shape;910;p79"/>
          <p:cNvPicPr preferRelativeResize="0"/>
          <p:nvPr/>
        </p:nvPicPr>
        <p:blipFill rotWithShape="1">
          <a:blip r:embed="rId2">
            <a:alphaModFix/>
          </a:blip>
          <a:srcRect b="39660" l="32510" r="27293" t="0"/>
          <a:stretch/>
        </p:blipFill>
        <p:spPr>
          <a:xfrm>
            <a:off x="6711300" y="2749328"/>
            <a:ext cx="653100" cy="653400"/>
          </a:xfrm>
          <a:prstGeom prst="ellipse">
            <a:avLst/>
          </a:prstGeom>
          <a:noFill/>
          <a:ln>
            <a:noFill/>
          </a:ln>
        </p:spPr>
      </p:pic>
      <p:sp>
        <p:nvSpPr>
          <p:cNvPr id="911" name="Google Shape;911;p79"/>
          <p:cNvSpPr/>
          <p:nvPr>
            <p:ph idx="19" type="pic"/>
          </p:nvPr>
        </p:nvSpPr>
        <p:spPr>
          <a:xfrm>
            <a:off x="6711300" y="2749475"/>
            <a:ext cx="653100" cy="653100"/>
          </a:xfrm>
          <a:prstGeom prst="ellipse">
            <a:avLst/>
          </a:prstGeom>
          <a:noFill/>
          <a:ln>
            <a:noFill/>
          </a:ln>
        </p:spPr>
      </p:sp>
      <p:sp>
        <p:nvSpPr>
          <p:cNvPr id="912" name="Google Shape;912;p79"/>
          <p:cNvSpPr txBox="1"/>
          <p:nvPr>
            <p:ph idx="20" type="subTitle"/>
          </p:nvPr>
        </p:nvSpPr>
        <p:spPr>
          <a:xfrm>
            <a:off x="5435050" y="2821778"/>
            <a:ext cx="1514700" cy="288300"/>
          </a:xfrm>
          <a:prstGeom prst="rect">
            <a:avLst/>
          </a:prstGeom>
        </p:spPr>
        <p:txBody>
          <a:bodyPr anchorCtr="0" anchor="b" bIns="0" lIns="0" spcFirstLastPara="1" rIns="91425" wrap="square" tIns="91425">
            <a:noAutofit/>
          </a:bodyPr>
          <a:lstStyle>
            <a:lvl1pPr lvl="0">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913" name="Google Shape;913;p79"/>
          <p:cNvSpPr txBox="1"/>
          <p:nvPr>
            <p:ph idx="21" type="subTitle"/>
          </p:nvPr>
        </p:nvSpPr>
        <p:spPr>
          <a:xfrm>
            <a:off x="5435050" y="3136055"/>
            <a:ext cx="1230000" cy="3693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900"/>
              <a:buFont typeface="Urbanist Medium"/>
              <a:buNone/>
              <a:defRPr sz="900">
                <a:solidFill>
                  <a:schemeClr val="dk1"/>
                </a:solidFill>
              </a:defRPr>
            </a:lvl1pPr>
            <a:lvl2pPr lvl="1">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2pPr>
            <a:lvl3pPr lvl="2">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3pPr>
            <a:lvl4pPr lvl="3">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4pPr>
            <a:lvl5pPr lvl="4">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5pPr>
            <a:lvl6pPr lvl="5">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6pPr>
            <a:lvl7pPr lvl="6">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7pPr>
            <a:lvl8pPr lvl="7">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8pPr>
            <a:lvl9pPr lvl="8">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9pPr>
          </a:lstStyle>
          <a:p/>
        </p:txBody>
      </p:sp>
      <p:pic>
        <p:nvPicPr>
          <p:cNvPr id="914" name="Google Shape;914;p79"/>
          <p:cNvPicPr preferRelativeResize="0"/>
          <p:nvPr/>
        </p:nvPicPr>
        <p:blipFill rotWithShape="1">
          <a:blip r:embed="rId2">
            <a:alphaModFix/>
          </a:blip>
          <a:srcRect b="39660" l="32510" r="27293" t="0"/>
          <a:stretch/>
        </p:blipFill>
        <p:spPr>
          <a:xfrm>
            <a:off x="1701300" y="3857228"/>
            <a:ext cx="653100" cy="653400"/>
          </a:xfrm>
          <a:prstGeom prst="ellipse">
            <a:avLst/>
          </a:prstGeom>
          <a:noFill/>
          <a:ln>
            <a:noFill/>
          </a:ln>
        </p:spPr>
      </p:pic>
      <p:sp>
        <p:nvSpPr>
          <p:cNvPr id="915" name="Google Shape;915;p79"/>
          <p:cNvSpPr/>
          <p:nvPr>
            <p:ph idx="22" type="pic"/>
          </p:nvPr>
        </p:nvSpPr>
        <p:spPr>
          <a:xfrm>
            <a:off x="1701300" y="3857375"/>
            <a:ext cx="653100" cy="653100"/>
          </a:xfrm>
          <a:prstGeom prst="ellipse">
            <a:avLst/>
          </a:prstGeom>
          <a:noFill/>
          <a:ln>
            <a:noFill/>
          </a:ln>
        </p:spPr>
      </p:sp>
      <p:sp>
        <p:nvSpPr>
          <p:cNvPr id="916" name="Google Shape;916;p79"/>
          <p:cNvSpPr txBox="1"/>
          <p:nvPr>
            <p:ph idx="23" type="subTitle"/>
          </p:nvPr>
        </p:nvSpPr>
        <p:spPr>
          <a:xfrm>
            <a:off x="425050" y="3929678"/>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917" name="Google Shape;917;p79"/>
          <p:cNvSpPr txBox="1"/>
          <p:nvPr>
            <p:ph idx="24" type="subTitle"/>
          </p:nvPr>
        </p:nvSpPr>
        <p:spPr>
          <a:xfrm>
            <a:off x="425050" y="4243955"/>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pic>
        <p:nvPicPr>
          <p:cNvPr id="918" name="Google Shape;918;p79"/>
          <p:cNvPicPr preferRelativeResize="0"/>
          <p:nvPr/>
        </p:nvPicPr>
        <p:blipFill rotWithShape="1">
          <a:blip r:embed="rId2">
            <a:alphaModFix/>
          </a:blip>
          <a:srcRect b="39660" l="32510" r="27293" t="0"/>
          <a:stretch/>
        </p:blipFill>
        <p:spPr>
          <a:xfrm>
            <a:off x="4214044" y="3857228"/>
            <a:ext cx="653100" cy="653400"/>
          </a:xfrm>
          <a:prstGeom prst="ellipse">
            <a:avLst/>
          </a:prstGeom>
          <a:noFill/>
          <a:ln>
            <a:noFill/>
          </a:ln>
        </p:spPr>
      </p:pic>
      <p:sp>
        <p:nvSpPr>
          <p:cNvPr id="919" name="Google Shape;919;p79"/>
          <p:cNvSpPr/>
          <p:nvPr>
            <p:ph idx="25" type="pic"/>
          </p:nvPr>
        </p:nvSpPr>
        <p:spPr>
          <a:xfrm>
            <a:off x="4214044" y="3857375"/>
            <a:ext cx="653100" cy="653100"/>
          </a:xfrm>
          <a:prstGeom prst="ellipse">
            <a:avLst/>
          </a:prstGeom>
          <a:noFill/>
          <a:ln>
            <a:noFill/>
          </a:ln>
        </p:spPr>
      </p:sp>
      <p:sp>
        <p:nvSpPr>
          <p:cNvPr id="920" name="Google Shape;920;p79"/>
          <p:cNvSpPr txBox="1"/>
          <p:nvPr>
            <p:ph idx="26" type="subTitle"/>
          </p:nvPr>
        </p:nvSpPr>
        <p:spPr>
          <a:xfrm>
            <a:off x="2937794" y="3929678"/>
            <a:ext cx="1514700" cy="288300"/>
          </a:xfrm>
          <a:prstGeom prst="rect">
            <a:avLst/>
          </a:prstGeom>
        </p:spPr>
        <p:txBody>
          <a:bodyPr anchorCtr="0" anchor="b" bIns="0" lIns="0" spcFirstLastPara="1" rIns="91425" wrap="square" tIns="91425">
            <a:noAutofit/>
          </a:bodyPr>
          <a:lstStyle>
            <a:lvl1pPr lvl="0">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921" name="Google Shape;921;p79"/>
          <p:cNvSpPr txBox="1"/>
          <p:nvPr>
            <p:ph idx="27" type="subTitle"/>
          </p:nvPr>
        </p:nvSpPr>
        <p:spPr>
          <a:xfrm>
            <a:off x="2937794" y="4243955"/>
            <a:ext cx="1230000" cy="3693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900"/>
              <a:buFont typeface="Urbanist Medium"/>
              <a:buNone/>
              <a:defRPr sz="900">
                <a:solidFill>
                  <a:schemeClr val="dk1"/>
                </a:solidFill>
              </a:defRPr>
            </a:lvl1pPr>
            <a:lvl2pPr lvl="1">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2pPr>
            <a:lvl3pPr lvl="2">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3pPr>
            <a:lvl4pPr lvl="3">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4pPr>
            <a:lvl5pPr lvl="4">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5pPr>
            <a:lvl6pPr lvl="5">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6pPr>
            <a:lvl7pPr lvl="6">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7pPr>
            <a:lvl8pPr lvl="7">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8pPr>
            <a:lvl9pPr lvl="8">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9pPr>
          </a:lstStyle>
          <a:p/>
        </p:txBody>
      </p:sp>
      <p:pic>
        <p:nvPicPr>
          <p:cNvPr id="922" name="Google Shape;922;p79"/>
          <p:cNvPicPr preferRelativeResize="0"/>
          <p:nvPr/>
        </p:nvPicPr>
        <p:blipFill rotWithShape="1">
          <a:blip r:embed="rId2">
            <a:alphaModFix/>
          </a:blip>
          <a:srcRect b="39660" l="32510" r="27293" t="0"/>
          <a:stretch/>
        </p:blipFill>
        <p:spPr>
          <a:xfrm>
            <a:off x="6719044" y="3857228"/>
            <a:ext cx="653100" cy="653400"/>
          </a:xfrm>
          <a:prstGeom prst="ellipse">
            <a:avLst/>
          </a:prstGeom>
          <a:noFill/>
          <a:ln>
            <a:noFill/>
          </a:ln>
        </p:spPr>
      </p:pic>
      <p:sp>
        <p:nvSpPr>
          <p:cNvPr id="923" name="Google Shape;923;p79"/>
          <p:cNvSpPr/>
          <p:nvPr>
            <p:ph idx="28" type="pic"/>
          </p:nvPr>
        </p:nvSpPr>
        <p:spPr>
          <a:xfrm>
            <a:off x="6719044" y="3857375"/>
            <a:ext cx="653100" cy="653100"/>
          </a:xfrm>
          <a:prstGeom prst="ellipse">
            <a:avLst/>
          </a:prstGeom>
          <a:noFill/>
          <a:ln>
            <a:noFill/>
          </a:ln>
        </p:spPr>
      </p:sp>
      <p:sp>
        <p:nvSpPr>
          <p:cNvPr id="924" name="Google Shape;924;p79"/>
          <p:cNvSpPr txBox="1"/>
          <p:nvPr>
            <p:ph idx="29" type="subTitle"/>
          </p:nvPr>
        </p:nvSpPr>
        <p:spPr>
          <a:xfrm>
            <a:off x="5442794" y="3929678"/>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925" name="Google Shape;925;p79"/>
          <p:cNvSpPr txBox="1"/>
          <p:nvPr>
            <p:ph idx="30" type="subTitle"/>
          </p:nvPr>
        </p:nvSpPr>
        <p:spPr>
          <a:xfrm>
            <a:off x="5442794" y="4243955"/>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926" name="Google Shape;926;p79"/>
          <p:cNvSpPr txBox="1"/>
          <p:nvPr>
            <p:ph type="title"/>
          </p:nvPr>
        </p:nvSpPr>
        <p:spPr>
          <a:xfrm>
            <a:off x="283475" y="433737"/>
            <a:ext cx="43824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lt1"/>
              </a:buClr>
              <a:buSzPts val="2400"/>
              <a:buNone/>
              <a:defRPr sz="2400"/>
            </a:lvl1pPr>
            <a:lvl2pPr lvl="1">
              <a:lnSpc>
                <a:spcPct val="90000"/>
              </a:lnSpc>
              <a:spcBef>
                <a:spcPts val="0"/>
              </a:spcBef>
              <a:spcAft>
                <a:spcPts val="0"/>
              </a:spcAft>
              <a:buSzPts val="2400"/>
              <a:buNone/>
              <a:defRPr sz="2400"/>
            </a:lvl2pPr>
            <a:lvl3pPr lvl="2">
              <a:lnSpc>
                <a:spcPct val="90000"/>
              </a:lnSpc>
              <a:spcBef>
                <a:spcPts val="0"/>
              </a:spcBef>
              <a:spcAft>
                <a:spcPts val="0"/>
              </a:spcAft>
              <a:buSzPts val="2400"/>
              <a:buNone/>
              <a:defRPr sz="2400"/>
            </a:lvl3pPr>
            <a:lvl4pPr lvl="3">
              <a:lnSpc>
                <a:spcPct val="90000"/>
              </a:lnSpc>
              <a:spcBef>
                <a:spcPts val="0"/>
              </a:spcBef>
              <a:spcAft>
                <a:spcPts val="0"/>
              </a:spcAft>
              <a:buSzPts val="2400"/>
              <a:buNone/>
              <a:defRPr sz="2400"/>
            </a:lvl4pPr>
            <a:lvl5pPr lvl="4">
              <a:lnSpc>
                <a:spcPct val="90000"/>
              </a:lnSpc>
              <a:spcBef>
                <a:spcPts val="0"/>
              </a:spcBef>
              <a:spcAft>
                <a:spcPts val="0"/>
              </a:spcAft>
              <a:buSzPts val="2400"/>
              <a:buNone/>
              <a:defRPr sz="2400"/>
            </a:lvl5pPr>
            <a:lvl6pPr lvl="5">
              <a:lnSpc>
                <a:spcPct val="90000"/>
              </a:lnSpc>
              <a:spcBef>
                <a:spcPts val="0"/>
              </a:spcBef>
              <a:spcAft>
                <a:spcPts val="0"/>
              </a:spcAft>
              <a:buSzPts val="2400"/>
              <a:buNone/>
              <a:defRPr sz="2400"/>
            </a:lvl6pPr>
            <a:lvl7pPr lvl="6">
              <a:lnSpc>
                <a:spcPct val="90000"/>
              </a:lnSpc>
              <a:spcBef>
                <a:spcPts val="0"/>
              </a:spcBef>
              <a:spcAft>
                <a:spcPts val="0"/>
              </a:spcAft>
              <a:buSzPts val="2400"/>
              <a:buNone/>
              <a:defRPr sz="2400"/>
            </a:lvl7pPr>
            <a:lvl8pPr lvl="7">
              <a:lnSpc>
                <a:spcPct val="90000"/>
              </a:lnSpc>
              <a:spcBef>
                <a:spcPts val="0"/>
              </a:spcBef>
              <a:spcAft>
                <a:spcPts val="0"/>
              </a:spcAft>
              <a:buSzPts val="2400"/>
              <a:buNone/>
              <a:defRPr sz="2400"/>
            </a:lvl8pPr>
            <a:lvl9pPr lvl="8">
              <a:lnSpc>
                <a:spcPct val="90000"/>
              </a:lnSpc>
              <a:spcBef>
                <a:spcPts val="0"/>
              </a:spcBef>
              <a:spcAft>
                <a:spcPts val="0"/>
              </a:spcAft>
              <a:buSzPts val="2400"/>
              <a:buNone/>
              <a:defRPr sz="2400"/>
            </a:lvl9pPr>
          </a:lstStyle>
          <a:p/>
        </p:txBody>
      </p:sp>
      <p:sp>
        <p:nvSpPr>
          <p:cNvPr id="927" name="Google Shape;927;p79"/>
          <p:cNvSpPr txBox="1"/>
          <p:nvPr>
            <p:ph idx="3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928" name="Google Shape;928;p79"/>
          <p:cNvSpPr txBox="1"/>
          <p:nvPr>
            <p:ph idx="3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929" name="Google Shape;929;p79"/>
          <p:cNvSpPr txBox="1"/>
          <p:nvPr>
            <p:ph idx="33"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930" name="Google Shape;930;p79"/>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cards - Alt 2">
  <p:cSld name="CUSTOM_6_1">
    <p:spTree>
      <p:nvGrpSpPr>
        <p:cNvPr id="931" name="Shape 931"/>
        <p:cNvGrpSpPr/>
        <p:nvPr/>
      </p:nvGrpSpPr>
      <p:grpSpPr>
        <a:xfrm>
          <a:off x="0" y="0"/>
          <a:ext cx="0" cy="0"/>
          <a:chOff x="0" y="0"/>
          <a:chExt cx="0" cy="0"/>
        </a:xfrm>
      </p:grpSpPr>
      <p:sp>
        <p:nvSpPr>
          <p:cNvPr id="932" name="Google Shape;932;p80"/>
          <p:cNvSpPr txBox="1"/>
          <p:nvPr>
            <p:ph idx="1" type="subTitle"/>
          </p:nvPr>
        </p:nvSpPr>
        <p:spPr>
          <a:xfrm>
            <a:off x="284700" y="1013951"/>
            <a:ext cx="2508900" cy="288300"/>
          </a:xfrm>
          <a:prstGeom prst="rect">
            <a:avLst/>
          </a:prstGeom>
        </p:spPr>
        <p:txBody>
          <a:bodyPr anchorCtr="0" anchor="t" bIns="91425" lIns="0" spcFirstLastPara="1" rIns="91425" wrap="square" tIns="91425">
            <a:spAutoFit/>
          </a:bodyPr>
          <a:lstStyle>
            <a:lvl1pPr lvl="0" algn="ctr">
              <a:spcBef>
                <a:spcPts val="0"/>
              </a:spcBef>
              <a:spcAft>
                <a:spcPts val="0"/>
              </a:spcAft>
              <a:buNone/>
              <a:defRPr b="1">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933" name="Google Shape;933;p80"/>
          <p:cNvSpPr txBox="1"/>
          <p:nvPr>
            <p:ph idx="2" type="subTitle"/>
          </p:nvPr>
        </p:nvSpPr>
        <p:spPr>
          <a:xfrm>
            <a:off x="3375375" y="1013951"/>
            <a:ext cx="2508900" cy="288300"/>
          </a:xfrm>
          <a:prstGeom prst="rect">
            <a:avLst/>
          </a:prstGeom>
        </p:spPr>
        <p:txBody>
          <a:bodyPr anchorCtr="0" anchor="t" bIns="91425" lIns="0" spcFirstLastPara="1" rIns="91425" wrap="square" tIns="91425">
            <a:spAutoFit/>
          </a:bodyPr>
          <a:lstStyle>
            <a:lvl1pPr lvl="0" algn="ctr">
              <a:spcBef>
                <a:spcPts val="0"/>
              </a:spcBef>
              <a:spcAft>
                <a:spcPts val="0"/>
              </a:spcAft>
              <a:buNone/>
              <a:defRPr b="1">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934" name="Google Shape;934;p80"/>
          <p:cNvSpPr txBox="1"/>
          <p:nvPr>
            <p:ph idx="3" type="subTitle"/>
          </p:nvPr>
        </p:nvSpPr>
        <p:spPr>
          <a:xfrm>
            <a:off x="6350375" y="1013951"/>
            <a:ext cx="2508900" cy="288300"/>
          </a:xfrm>
          <a:prstGeom prst="rect">
            <a:avLst/>
          </a:prstGeom>
        </p:spPr>
        <p:txBody>
          <a:bodyPr anchorCtr="0" anchor="t" bIns="91425" lIns="0" spcFirstLastPara="1" rIns="91425" wrap="square" tIns="91425">
            <a:spAutoFit/>
          </a:bodyPr>
          <a:lstStyle>
            <a:lvl1pPr lvl="0" algn="ctr">
              <a:spcBef>
                <a:spcPts val="0"/>
              </a:spcBef>
              <a:spcAft>
                <a:spcPts val="0"/>
              </a:spcAft>
              <a:buNone/>
              <a:defRPr b="1">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935" name="Google Shape;935;p80"/>
          <p:cNvSpPr/>
          <p:nvPr>
            <p:ph idx="4" type="pic"/>
          </p:nvPr>
        </p:nvSpPr>
        <p:spPr>
          <a:xfrm>
            <a:off x="1811447" y="1687497"/>
            <a:ext cx="653100" cy="653100"/>
          </a:xfrm>
          <a:prstGeom prst="ellipse">
            <a:avLst/>
          </a:prstGeom>
          <a:noFill/>
          <a:ln>
            <a:noFill/>
          </a:ln>
        </p:spPr>
      </p:sp>
      <p:sp>
        <p:nvSpPr>
          <p:cNvPr id="936" name="Google Shape;936;p80"/>
          <p:cNvSpPr txBox="1"/>
          <p:nvPr>
            <p:ph idx="5" type="subTitle"/>
          </p:nvPr>
        </p:nvSpPr>
        <p:spPr>
          <a:xfrm>
            <a:off x="535197" y="1759801"/>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937" name="Google Shape;937;p80"/>
          <p:cNvSpPr txBox="1"/>
          <p:nvPr>
            <p:ph idx="6" type="subTitle"/>
          </p:nvPr>
        </p:nvSpPr>
        <p:spPr>
          <a:xfrm>
            <a:off x="535197" y="2074078"/>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938" name="Google Shape;938;p80"/>
          <p:cNvSpPr/>
          <p:nvPr>
            <p:ph idx="7" type="pic"/>
          </p:nvPr>
        </p:nvSpPr>
        <p:spPr>
          <a:xfrm>
            <a:off x="1811447" y="2709697"/>
            <a:ext cx="653100" cy="653100"/>
          </a:xfrm>
          <a:prstGeom prst="ellipse">
            <a:avLst/>
          </a:prstGeom>
          <a:noFill/>
          <a:ln>
            <a:noFill/>
          </a:ln>
        </p:spPr>
      </p:sp>
      <p:sp>
        <p:nvSpPr>
          <p:cNvPr id="939" name="Google Shape;939;p80"/>
          <p:cNvSpPr txBox="1"/>
          <p:nvPr>
            <p:ph idx="8" type="subTitle"/>
          </p:nvPr>
        </p:nvSpPr>
        <p:spPr>
          <a:xfrm>
            <a:off x="535197" y="2782001"/>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940" name="Google Shape;940;p80"/>
          <p:cNvSpPr txBox="1"/>
          <p:nvPr>
            <p:ph idx="9" type="subTitle"/>
          </p:nvPr>
        </p:nvSpPr>
        <p:spPr>
          <a:xfrm>
            <a:off x="535197" y="3096278"/>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941" name="Google Shape;941;p80"/>
          <p:cNvSpPr/>
          <p:nvPr>
            <p:ph idx="13" type="pic"/>
          </p:nvPr>
        </p:nvSpPr>
        <p:spPr>
          <a:xfrm>
            <a:off x="1811447" y="3731897"/>
            <a:ext cx="653100" cy="653100"/>
          </a:xfrm>
          <a:prstGeom prst="ellipse">
            <a:avLst/>
          </a:prstGeom>
          <a:noFill/>
          <a:ln>
            <a:noFill/>
          </a:ln>
        </p:spPr>
      </p:sp>
      <p:sp>
        <p:nvSpPr>
          <p:cNvPr id="942" name="Google Shape;942;p80"/>
          <p:cNvSpPr txBox="1"/>
          <p:nvPr>
            <p:ph idx="14" type="subTitle"/>
          </p:nvPr>
        </p:nvSpPr>
        <p:spPr>
          <a:xfrm>
            <a:off x="535197" y="3804201"/>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943" name="Google Shape;943;p80"/>
          <p:cNvSpPr txBox="1"/>
          <p:nvPr>
            <p:ph idx="15" type="subTitle"/>
          </p:nvPr>
        </p:nvSpPr>
        <p:spPr>
          <a:xfrm>
            <a:off x="535197" y="4118478"/>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944" name="Google Shape;944;p80"/>
          <p:cNvSpPr/>
          <p:nvPr>
            <p:ph idx="16" type="pic"/>
          </p:nvPr>
        </p:nvSpPr>
        <p:spPr>
          <a:xfrm>
            <a:off x="4913135" y="1687497"/>
            <a:ext cx="653100" cy="653100"/>
          </a:xfrm>
          <a:prstGeom prst="ellipse">
            <a:avLst/>
          </a:prstGeom>
          <a:noFill/>
          <a:ln>
            <a:noFill/>
          </a:ln>
        </p:spPr>
      </p:sp>
      <p:sp>
        <p:nvSpPr>
          <p:cNvPr id="945" name="Google Shape;945;p80"/>
          <p:cNvSpPr txBox="1"/>
          <p:nvPr>
            <p:ph idx="17" type="subTitle"/>
          </p:nvPr>
        </p:nvSpPr>
        <p:spPr>
          <a:xfrm>
            <a:off x="3636885" y="1759801"/>
            <a:ext cx="1514700" cy="288300"/>
          </a:xfrm>
          <a:prstGeom prst="rect">
            <a:avLst/>
          </a:prstGeom>
        </p:spPr>
        <p:txBody>
          <a:bodyPr anchorCtr="0" anchor="b" bIns="0" lIns="0" spcFirstLastPara="1" rIns="91425" wrap="square" tIns="91425">
            <a:noAutofit/>
          </a:bodyPr>
          <a:lstStyle>
            <a:lvl1pPr lvl="0">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946" name="Google Shape;946;p80"/>
          <p:cNvSpPr txBox="1"/>
          <p:nvPr>
            <p:ph idx="18" type="subTitle"/>
          </p:nvPr>
        </p:nvSpPr>
        <p:spPr>
          <a:xfrm>
            <a:off x="3636885" y="2074078"/>
            <a:ext cx="1230000" cy="3693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900"/>
              <a:buFont typeface="Urbanist Medium"/>
              <a:buNone/>
              <a:defRPr sz="900">
                <a:solidFill>
                  <a:schemeClr val="dk1"/>
                </a:solidFill>
              </a:defRPr>
            </a:lvl1pPr>
            <a:lvl2pPr lvl="1">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2pPr>
            <a:lvl3pPr lvl="2">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3pPr>
            <a:lvl4pPr lvl="3">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4pPr>
            <a:lvl5pPr lvl="4">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5pPr>
            <a:lvl6pPr lvl="5">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6pPr>
            <a:lvl7pPr lvl="6">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7pPr>
            <a:lvl8pPr lvl="7">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8pPr>
            <a:lvl9pPr lvl="8">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9pPr>
          </a:lstStyle>
          <a:p/>
        </p:txBody>
      </p:sp>
      <p:sp>
        <p:nvSpPr>
          <p:cNvPr id="947" name="Google Shape;947;p80"/>
          <p:cNvSpPr/>
          <p:nvPr>
            <p:ph idx="19" type="pic"/>
          </p:nvPr>
        </p:nvSpPr>
        <p:spPr>
          <a:xfrm>
            <a:off x="4913135" y="2709697"/>
            <a:ext cx="653100" cy="653100"/>
          </a:xfrm>
          <a:prstGeom prst="ellipse">
            <a:avLst/>
          </a:prstGeom>
          <a:noFill/>
          <a:ln>
            <a:noFill/>
          </a:ln>
        </p:spPr>
      </p:sp>
      <p:sp>
        <p:nvSpPr>
          <p:cNvPr id="948" name="Google Shape;948;p80"/>
          <p:cNvSpPr txBox="1"/>
          <p:nvPr>
            <p:ph idx="20" type="subTitle"/>
          </p:nvPr>
        </p:nvSpPr>
        <p:spPr>
          <a:xfrm>
            <a:off x="3636885" y="2782001"/>
            <a:ext cx="1514700" cy="288300"/>
          </a:xfrm>
          <a:prstGeom prst="rect">
            <a:avLst/>
          </a:prstGeom>
        </p:spPr>
        <p:txBody>
          <a:bodyPr anchorCtr="0" anchor="b" bIns="0" lIns="0" spcFirstLastPara="1" rIns="91425" wrap="square" tIns="91425">
            <a:noAutofit/>
          </a:bodyPr>
          <a:lstStyle>
            <a:lvl1pPr lvl="0">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949" name="Google Shape;949;p80"/>
          <p:cNvSpPr txBox="1"/>
          <p:nvPr>
            <p:ph idx="21" type="subTitle"/>
          </p:nvPr>
        </p:nvSpPr>
        <p:spPr>
          <a:xfrm>
            <a:off x="3636885" y="3096278"/>
            <a:ext cx="1230000" cy="3693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900"/>
              <a:buFont typeface="Urbanist Medium"/>
              <a:buNone/>
              <a:defRPr sz="900">
                <a:solidFill>
                  <a:schemeClr val="dk1"/>
                </a:solidFill>
              </a:defRPr>
            </a:lvl1pPr>
            <a:lvl2pPr lvl="1">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2pPr>
            <a:lvl3pPr lvl="2">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3pPr>
            <a:lvl4pPr lvl="3">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4pPr>
            <a:lvl5pPr lvl="4">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5pPr>
            <a:lvl6pPr lvl="5">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6pPr>
            <a:lvl7pPr lvl="6">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7pPr>
            <a:lvl8pPr lvl="7">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8pPr>
            <a:lvl9pPr lvl="8">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9pPr>
          </a:lstStyle>
          <a:p/>
        </p:txBody>
      </p:sp>
      <p:sp>
        <p:nvSpPr>
          <p:cNvPr id="950" name="Google Shape;950;p80"/>
          <p:cNvSpPr/>
          <p:nvPr>
            <p:ph idx="22" type="pic"/>
          </p:nvPr>
        </p:nvSpPr>
        <p:spPr>
          <a:xfrm>
            <a:off x="4913135" y="3731897"/>
            <a:ext cx="653100" cy="653100"/>
          </a:xfrm>
          <a:prstGeom prst="ellipse">
            <a:avLst/>
          </a:prstGeom>
          <a:noFill/>
          <a:ln>
            <a:noFill/>
          </a:ln>
        </p:spPr>
      </p:sp>
      <p:sp>
        <p:nvSpPr>
          <p:cNvPr id="951" name="Google Shape;951;p80"/>
          <p:cNvSpPr txBox="1"/>
          <p:nvPr>
            <p:ph idx="23" type="subTitle"/>
          </p:nvPr>
        </p:nvSpPr>
        <p:spPr>
          <a:xfrm>
            <a:off x="3636885" y="3804201"/>
            <a:ext cx="1514700" cy="288300"/>
          </a:xfrm>
          <a:prstGeom prst="rect">
            <a:avLst/>
          </a:prstGeom>
        </p:spPr>
        <p:txBody>
          <a:bodyPr anchorCtr="0" anchor="b" bIns="0" lIns="0" spcFirstLastPara="1" rIns="91425" wrap="square" tIns="91425">
            <a:noAutofit/>
          </a:bodyPr>
          <a:lstStyle>
            <a:lvl1pPr lvl="0">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952" name="Google Shape;952;p80"/>
          <p:cNvSpPr txBox="1"/>
          <p:nvPr>
            <p:ph idx="24" type="subTitle"/>
          </p:nvPr>
        </p:nvSpPr>
        <p:spPr>
          <a:xfrm>
            <a:off x="3636885" y="4118478"/>
            <a:ext cx="1230000" cy="3693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900"/>
              <a:buFont typeface="Urbanist Medium"/>
              <a:buNone/>
              <a:defRPr sz="900">
                <a:solidFill>
                  <a:schemeClr val="dk1"/>
                </a:solidFill>
              </a:defRPr>
            </a:lvl1pPr>
            <a:lvl2pPr lvl="1">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2pPr>
            <a:lvl3pPr lvl="2">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3pPr>
            <a:lvl4pPr lvl="3">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4pPr>
            <a:lvl5pPr lvl="4">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5pPr>
            <a:lvl6pPr lvl="5">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6pPr>
            <a:lvl7pPr lvl="6">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7pPr>
            <a:lvl8pPr lvl="7">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8pPr>
            <a:lvl9pPr lvl="8">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9pPr>
          </a:lstStyle>
          <a:p/>
        </p:txBody>
      </p:sp>
      <p:sp>
        <p:nvSpPr>
          <p:cNvPr id="953" name="Google Shape;953;p80"/>
          <p:cNvSpPr/>
          <p:nvPr>
            <p:ph idx="25" type="pic"/>
          </p:nvPr>
        </p:nvSpPr>
        <p:spPr>
          <a:xfrm>
            <a:off x="7877122" y="1687497"/>
            <a:ext cx="653100" cy="653100"/>
          </a:xfrm>
          <a:prstGeom prst="ellipse">
            <a:avLst/>
          </a:prstGeom>
          <a:noFill/>
          <a:ln>
            <a:noFill/>
          </a:ln>
        </p:spPr>
      </p:sp>
      <p:sp>
        <p:nvSpPr>
          <p:cNvPr id="954" name="Google Shape;954;p80"/>
          <p:cNvSpPr txBox="1"/>
          <p:nvPr>
            <p:ph idx="26" type="subTitle"/>
          </p:nvPr>
        </p:nvSpPr>
        <p:spPr>
          <a:xfrm>
            <a:off x="6600872" y="1759801"/>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955" name="Google Shape;955;p80"/>
          <p:cNvSpPr txBox="1"/>
          <p:nvPr>
            <p:ph idx="27" type="subTitle"/>
          </p:nvPr>
        </p:nvSpPr>
        <p:spPr>
          <a:xfrm>
            <a:off x="6600872" y="2074078"/>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956" name="Google Shape;956;p80"/>
          <p:cNvSpPr/>
          <p:nvPr>
            <p:ph idx="28" type="pic"/>
          </p:nvPr>
        </p:nvSpPr>
        <p:spPr>
          <a:xfrm>
            <a:off x="7877122" y="2709697"/>
            <a:ext cx="653100" cy="653100"/>
          </a:xfrm>
          <a:prstGeom prst="ellipse">
            <a:avLst/>
          </a:prstGeom>
          <a:noFill/>
          <a:ln>
            <a:noFill/>
          </a:ln>
        </p:spPr>
      </p:sp>
      <p:sp>
        <p:nvSpPr>
          <p:cNvPr id="957" name="Google Shape;957;p80"/>
          <p:cNvSpPr txBox="1"/>
          <p:nvPr>
            <p:ph idx="29" type="subTitle"/>
          </p:nvPr>
        </p:nvSpPr>
        <p:spPr>
          <a:xfrm>
            <a:off x="6600872" y="2782001"/>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958" name="Google Shape;958;p80"/>
          <p:cNvSpPr txBox="1"/>
          <p:nvPr>
            <p:ph idx="30" type="subTitle"/>
          </p:nvPr>
        </p:nvSpPr>
        <p:spPr>
          <a:xfrm>
            <a:off x="6600872" y="3096278"/>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959" name="Google Shape;959;p80"/>
          <p:cNvSpPr/>
          <p:nvPr>
            <p:ph idx="31" type="pic"/>
          </p:nvPr>
        </p:nvSpPr>
        <p:spPr>
          <a:xfrm>
            <a:off x="7877122" y="3731897"/>
            <a:ext cx="653100" cy="653100"/>
          </a:xfrm>
          <a:prstGeom prst="ellipse">
            <a:avLst/>
          </a:prstGeom>
          <a:noFill/>
          <a:ln>
            <a:noFill/>
          </a:ln>
        </p:spPr>
      </p:sp>
      <p:sp>
        <p:nvSpPr>
          <p:cNvPr id="960" name="Google Shape;960;p80"/>
          <p:cNvSpPr txBox="1"/>
          <p:nvPr>
            <p:ph idx="32" type="subTitle"/>
          </p:nvPr>
        </p:nvSpPr>
        <p:spPr>
          <a:xfrm>
            <a:off x="6600872" y="3804201"/>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961" name="Google Shape;961;p80"/>
          <p:cNvSpPr txBox="1"/>
          <p:nvPr>
            <p:ph idx="33" type="subTitle"/>
          </p:nvPr>
        </p:nvSpPr>
        <p:spPr>
          <a:xfrm>
            <a:off x="6600872" y="4118478"/>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962" name="Google Shape;962;p80"/>
          <p:cNvSpPr txBox="1"/>
          <p:nvPr>
            <p:ph type="title"/>
          </p:nvPr>
        </p:nvSpPr>
        <p:spPr>
          <a:xfrm>
            <a:off x="283475" y="433737"/>
            <a:ext cx="43824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lt1"/>
              </a:buClr>
              <a:buSzPts val="2400"/>
              <a:buNone/>
              <a:defRPr sz="2400"/>
            </a:lvl1pPr>
            <a:lvl2pPr lvl="1">
              <a:lnSpc>
                <a:spcPct val="90000"/>
              </a:lnSpc>
              <a:spcBef>
                <a:spcPts val="0"/>
              </a:spcBef>
              <a:spcAft>
                <a:spcPts val="0"/>
              </a:spcAft>
              <a:buSzPts val="2400"/>
              <a:buNone/>
              <a:defRPr sz="2400"/>
            </a:lvl2pPr>
            <a:lvl3pPr lvl="2">
              <a:lnSpc>
                <a:spcPct val="90000"/>
              </a:lnSpc>
              <a:spcBef>
                <a:spcPts val="0"/>
              </a:spcBef>
              <a:spcAft>
                <a:spcPts val="0"/>
              </a:spcAft>
              <a:buSzPts val="2400"/>
              <a:buNone/>
              <a:defRPr sz="2400"/>
            </a:lvl3pPr>
            <a:lvl4pPr lvl="3">
              <a:lnSpc>
                <a:spcPct val="90000"/>
              </a:lnSpc>
              <a:spcBef>
                <a:spcPts val="0"/>
              </a:spcBef>
              <a:spcAft>
                <a:spcPts val="0"/>
              </a:spcAft>
              <a:buSzPts val="2400"/>
              <a:buNone/>
              <a:defRPr sz="2400"/>
            </a:lvl4pPr>
            <a:lvl5pPr lvl="4">
              <a:lnSpc>
                <a:spcPct val="90000"/>
              </a:lnSpc>
              <a:spcBef>
                <a:spcPts val="0"/>
              </a:spcBef>
              <a:spcAft>
                <a:spcPts val="0"/>
              </a:spcAft>
              <a:buSzPts val="2400"/>
              <a:buNone/>
              <a:defRPr sz="2400"/>
            </a:lvl5pPr>
            <a:lvl6pPr lvl="5">
              <a:lnSpc>
                <a:spcPct val="90000"/>
              </a:lnSpc>
              <a:spcBef>
                <a:spcPts val="0"/>
              </a:spcBef>
              <a:spcAft>
                <a:spcPts val="0"/>
              </a:spcAft>
              <a:buSzPts val="2400"/>
              <a:buNone/>
              <a:defRPr sz="2400"/>
            </a:lvl6pPr>
            <a:lvl7pPr lvl="6">
              <a:lnSpc>
                <a:spcPct val="90000"/>
              </a:lnSpc>
              <a:spcBef>
                <a:spcPts val="0"/>
              </a:spcBef>
              <a:spcAft>
                <a:spcPts val="0"/>
              </a:spcAft>
              <a:buSzPts val="2400"/>
              <a:buNone/>
              <a:defRPr sz="2400"/>
            </a:lvl7pPr>
            <a:lvl8pPr lvl="7">
              <a:lnSpc>
                <a:spcPct val="90000"/>
              </a:lnSpc>
              <a:spcBef>
                <a:spcPts val="0"/>
              </a:spcBef>
              <a:spcAft>
                <a:spcPts val="0"/>
              </a:spcAft>
              <a:buSzPts val="2400"/>
              <a:buNone/>
              <a:defRPr sz="2400"/>
            </a:lvl8pPr>
            <a:lvl9pPr lvl="8">
              <a:lnSpc>
                <a:spcPct val="90000"/>
              </a:lnSpc>
              <a:spcBef>
                <a:spcPts val="0"/>
              </a:spcBef>
              <a:spcAft>
                <a:spcPts val="0"/>
              </a:spcAft>
              <a:buSzPts val="2400"/>
              <a:buNone/>
              <a:defRPr sz="2400"/>
            </a:lvl9pPr>
          </a:lstStyle>
          <a:p/>
        </p:txBody>
      </p:sp>
      <p:sp>
        <p:nvSpPr>
          <p:cNvPr id="963" name="Google Shape;963;p80"/>
          <p:cNvSpPr txBox="1"/>
          <p:nvPr>
            <p:ph idx="34"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964" name="Google Shape;964;p80"/>
          <p:cNvSpPr txBox="1"/>
          <p:nvPr>
            <p:ph idx="35"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965" name="Google Shape;965;p80"/>
          <p:cNvSpPr txBox="1"/>
          <p:nvPr>
            <p:ph idx="36"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966" name="Google Shape;966;p80"/>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title only">
  <p:cSld name="TITLE_1_1_4_2">
    <p:spTree>
      <p:nvGrpSpPr>
        <p:cNvPr id="967" name="Shape 967"/>
        <p:cNvGrpSpPr/>
        <p:nvPr/>
      </p:nvGrpSpPr>
      <p:grpSpPr>
        <a:xfrm>
          <a:off x="0" y="0"/>
          <a:ext cx="0" cy="0"/>
          <a:chOff x="0" y="0"/>
          <a:chExt cx="0" cy="0"/>
        </a:xfrm>
      </p:grpSpPr>
      <p:sp>
        <p:nvSpPr>
          <p:cNvPr id="968" name="Google Shape;968;p81"/>
          <p:cNvSpPr txBox="1"/>
          <p:nvPr>
            <p:ph type="title"/>
          </p:nvPr>
        </p:nvSpPr>
        <p:spPr>
          <a:xfrm>
            <a:off x="283475" y="300013"/>
            <a:ext cx="4382400" cy="433800"/>
          </a:xfrm>
          <a:prstGeom prst="rect">
            <a:avLst/>
          </a:prstGeom>
        </p:spPr>
        <p:txBody>
          <a:bodyPr anchorCtr="0" anchor="b" bIns="0" lIns="0" spcFirstLastPara="1" rIns="91425" wrap="square" tIns="0">
            <a:noAutofit/>
          </a:bodyPr>
          <a:lstStyle>
            <a:lvl1pPr lvl="0">
              <a:lnSpc>
                <a:spcPct val="90000"/>
              </a:lnSpc>
              <a:spcBef>
                <a:spcPts val="0"/>
              </a:spcBef>
              <a:spcAft>
                <a:spcPts val="0"/>
              </a:spcAft>
              <a:buClr>
                <a:schemeClr val="lt1"/>
              </a:buClr>
              <a:buSzPts val="1400"/>
              <a:buNone/>
              <a:defRPr sz="1400"/>
            </a:lvl1pPr>
            <a:lvl2pPr lvl="1">
              <a:spcBef>
                <a:spcPts val="0"/>
              </a:spcBef>
              <a:spcAft>
                <a:spcPts val="0"/>
              </a:spcAft>
              <a:buSzPts val="1400"/>
              <a:buNone/>
              <a:defRPr sz="1400"/>
            </a:lvl2pPr>
            <a:lvl3pPr lvl="2">
              <a:spcBef>
                <a:spcPts val="0"/>
              </a:spcBef>
              <a:spcAft>
                <a:spcPts val="0"/>
              </a:spcAft>
              <a:buSzPts val="1400"/>
              <a:buNone/>
              <a:defRPr sz="1400"/>
            </a:lvl3pPr>
            <a:lvl4pPr lvl="3">
              <a:spcBef>
                <a:spcPts val="0"/>
              </a:spcBef>
              <a:spcAft>
                <a:spcPts val="0"/>
              </a:spcAft>
              <a:buSzPts val="1400"/>
              <a:buNone/>
              <a:defRPr sz="1400"/>
            </a:lvl4pPr>
            <a:lvl5pPr lvl="4">
              <a:spcBef>
                <a:spcPts val="0"/>
              </a:spcBef>
              <a:spcAft>
                <a:spcPts val="0"/>
              </a:spcAft>
              <a:buSzPts val="1400"/>
              <a:buNone/>
              <a:defRPr sz="1400"/>
            </a:lvl5pPr>
            <a:lvl6pPr lvl="5">
              <a:spcBef>
                <a:spcPts val="0"/>
              </a:spcBef>
              <a:spcAft>
                <a:spcPts val="0"/>
              </a:spcAft>
              <a:buSzPts val="1400"/>
              <a:buNone/>
              <a:defRPr sz="1400"/>
            </a:lvl6pPr>
            <a:lvl7pPr lvl="6">
              <a:spcBef>
                <a:spcPts val="0"/>
              </a:spcBef>
              <a:spcAft>
                <a:spcPts val="0"/>
              </a:spcAft>
              <a:buSzPts val="1400"/>
              <a:buNone/>
              <a:defRPr sz="1400"/>
            </a:lvl7pPr>
            <a:lvl8pPr lvl="7">
              <a:spcBef>
                <a:spcPts val="0"/>
              </a:spcBef>
              <a:spcAft>
                <a:spcPts val="0"/>
              </a:spcAft>
              <a:buSzPts val="1400"/>
              <a:buNone/>
              <a:defRPr sz="1400"/>
            </a:lvl8pPr>
            <a:lvl9pPr lvl="8">
              <a:spcBef>
                <a:spcPts val="0"/>
              </a:spcBef>
              <a:spcAft>
                <a:spcPts val="0"/>
              </a:spcAft>
              <a:buSzPts val="1400"/>
              <a:buNone/>
              <a:defRPr sz="1400"/>
            </a:lvl9pPr>
          </a:lstStyle>
          <a:p/>
        </p:txBody>
      </p:sp>
      <p:sp>
        <p:nvSpPr>
          <p:cNvPr id="969" name="Google Shape;969;p81"/>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970" name="Google Shape;970;p81"/>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971" name="Google Shape;971;p81"/>
          <p:cNvSpPr txBox="1"/>
          <p:nvPr>
            <p:ph idx="3"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972" name="Google Shape;972;p81"/>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BLANK_1_1_1_1_1_1_1_1_2">
    <p:spTree>
      <p:nvGrpSpPr>
        <p:cNvPr id="75" name="Shape 75"/>
        <p:cNvGrpSpPr/>
        <p:nvPr/>
      </p:nvGrpSpPr>
      <p:grpSpPr>
        <a:xfrm>
          <a:off x="0" y="0"/>
          <a:ext cx="0" cy="0"/>
          <a:chOff x="0" y="0"/>
          <a:chExt cx="0" cy="0"/>
        </a:xfrm>
      </p:grpSpPr>
      <p:sp>
        <p:nvSpPr>
          <p:cNvPr id="76" name="Google Shape;76;p9"/>
          <p:cNvSpPr txBox="1"/>
          <p:nvPr>
            <p:ph idx="1" type="body"/>
          </p:nvPr>
        </p:nvSpPr>
        <p:spPr>
          <a:xfrm>
            <a:off x="379650" y="3500000"/>
            <a:ext cx="1389300" cy="919200"/>
          </a:xfrm>
          <a:prstGeom prst="rect">
            <a:avLst/>
          </a:prstGeom>
        </p:spPr>
        <p:txBody>
          <a:bodyPr anchorCtr="0" anchor="t" bIns="91425" lIns="0" spcFirstLastPara="1" rIns="91425" wrap="square" tIns="91425">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sz="1000"/>
            </a:lvl3pPr>
            <a:lvl4pPr indent="-292100" lvl="3" marL="1828800">
              <a:lnSpc>
                <a:spcPct val="100000"/>
              </a:lnSpc>
              <a:spcBef>
                <a:spcPts val="0"/>
              </a:spcBef>
              <a:spcAft>
                <a:spcPts val="0"/>
              </a:spcAft>
              <a:buSzPts val="1000"/>
              <a:buChar char="●"/>
              <a:defRPr sz="1000"/>
            </a:lvl4pPr>
            <a:lvl5pPr indent="-292100" lvl="4" marL="2286000">
              <a:lnSpc>
                <a:spcPct val="100000"/>
              </a:lnSpc>
              <a:spcBef>
                <a:spcPts val="0"/>
              </a:spcBef>
              <a:spcAft>
                <a:spcPts val="0"/>
              </a:spcAft>
              <a:buSzPts val="1000"/>
              <a:buChar char="○"/>
              <a:defRPr sz="1000"/>
            </a:lvl5pPr>
            <a:lvl6pPr indent="-292100" lvl="5" marL="2743200">
              <a:lnSpc>
                <a:spcPct val="100000"/>
              </a:lnSpc>
              <a:spcBef>
                <a:spcPts val="0"/>
              </a:spcBef>
              <a:spcAft>
                <a:spcPts val="0"/>
              </a:spcAft>
              <a:buSzPts val="1000"/>
              <a:buChar char="■"/>
              <a:defRPr sz="1000"/>
            </a:lvl6pPr>
            <a:lvl7pPr indent="-292100" lvl="6" marL="3200400">
              <a:lnSpc>
                <a:spcPct val="100000"/>
              </a:lnSpc>
              <a:spcBef>
                <a:spcPts val="0"/>
              </a:spcBef>
              <a:spcAft>
                <a:spcPts val="0"/>
              </a:spcAft>
              <a:buSzPts val="1000"/>
              <a:buChar char="●"/>
              <a:defRPr sz="1000"/>
            </a:lvl7pPr>
            <a:lvl8pPr indent="-292100" lvl="7" marL="3657600">
              <a:lnSpc>
                <a:spcPct val="100000"/>
              </a:lnSpc>
              <a:spcBef>
                <a:spcPts val="0"/>
              </a:spcBef>
              <a:spcAft>
                <a:spcPts val="0"/>
              </a:spcAft>
              <a:buSzPts val="1000"/>
              <a:buChar char="○"/>
              <a:defRPr sz="1000"/>
            </a:lvl8pPr>
            <a:lvl9pPr indent="-292100" lvl="8" marL="4114800">
              <a:lnSpc>
                <a:spcPct val="100000"/>
              </a:lnSpc>
              <a:spcBef>
                <a:spcPts val="0"/>
              </a:spcBef>
              <a:spcAft>
                <a:spcPts val="0"/>
              </a:spcAft>
              <a:buSzPts val="1000"/>
              <a:buChar char="■"/>
              <a:defRPr sz="1000"/>
            </a:lvl9pPr>
          </a:lstStyle>
          <a:p/>
        </p:txBody>
      </p:sp>
      <p:sp>
        <p:nvSpPr>
          <p:cNvPr id="77" name="Google Shape;77;p9"/>
          <p:cNvSpPr txBox="1"/>
          <p:nvPr>
            <p:ph idx="2" type="body"/>
          </p:nvPr>
        </p:nvSpPr>
        <p:spPr>
          <a:xfrm>
            <a:off x="2255275" y="3500000"/>
            <a:ext cx="1389300" cy="919200"/>
          </a:xfrm>
          <a:prstGeom prst="rect">
            <a:avLst/>
          </a:prstGeom>
        </p:spPr>
        <p:txBody>
          <a:bodyPr anchorCtr="0" anchor="t" bIns="91425" lIns="0" spcFirstLastPara="1" rIns="91425" wrap="square" tIns="91425">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sz="1000"/>
            </a:lvl3pPr>
            <a:lvl4pPr indent="-292100" lvl="3" marL="1828800">
              <a:lnSpc>
                <a:spcPct val="100000"/>
              </a:lnSpc>
              <a:spcBef>
                <a:spcPts val="0"/>
              </a:spcBef>
              <a:spcAft>
                <a:spcPts val="0"/>
              </a:spcAft>
              <a:buSzPts val="1000"/>
              <a:buChar char="●"/>
              <a:defRPr sz="1000"/>
            </a:lvl4pPr>
            <a:lvl5pPr indent="-292100" lvl="4" marL="2286000">
              <a:lnSpc>
                <a:spcPct val="100000"/>
              </a:lnSpc>
              <a:spcBef>
                <a:spcPts val="0"/>
              </a:spcBef>
              <a:spcAft>
                <a:spcPts val="0"/>
              </a:spcAft>
              <a:buSzPts val="1000"/>
              <a:buChar char="○"/>
              <a:defRPr sz="1000"/>
            </a:lvl5pPr>
            <a:lvl6pPr indent="-292100" lvl="5" marL="2743200">
              <a:lnSpc>
                <a:spcPct val="100000"/>
              </a:lnSpc>
              <a:spcBef>
                <a:spcPts val="0"/>
              </a:spcBef>
              <a:spcAft>
                <a:spcPts val="0"/>
              </a:spcAft>
              <a:buSzPts val="1000"/>
              <a:buChar char="■"/>
              <a:defRPr sz="1000"/>
            </a:lvl6pPr>
            <a:lvl7pPr indent="-292100" lvl="6" marL="3200400">
              <a:lnSpc>
                <a:spcPct val="100000"/>
              </a:lnSpc>
              <a:spcBef>
                <a:spcPts val="0"/>
              </a:spcBef>
              <a:spcAft>
                <a:spcPts val="0"/>
              </a:spcAft>
              <a:buSzPts val="1000"/>
              <a:buChar char="●"/>
              <a:defRPr sz="1000"/>
            </a:lvl7pPr>
            <a:lvl8pPr indent="-292100" lvl="7" marL="3657600">
              <a:lnSpc>
                <a:spcPct val="100000"/>
              </a:lnSpc>
              <a:spcBef>
                <a:spcPts val="0"/>
              </a:spcBef>
              <a:spcAft>
                <a:spcPts val="0"/>
              </a:spcAft>
              <a:buSzPts val="1000"/>
              <a:buChar char="○"/>
              <a:defRPr sz="1000"/>
            </a:lvl8pPr>
            <a:lvl9pPr indent="-292100" lvl="8" marL="4114800">
              <a:lnSpc>
                <a:spcPct val="100000"/>
              </a:lnSpc>
              <a:spcBef>
                <a:spcPts val="0"/>
              </a:spcBef>
              <a:spcAft>
                <a:spcPts val="0"/>
              </a:spcAft>
              <a:buSzPts val="1000"/>
              <a:buChar char="■"/>
              <a:defRPr sz="1000"/>
            </a:lvl9pPr>
          </a:lstStyle>
          <a:p/>
        </p:txBody>
      </p:sp>
      <p:sp>
        <p:nvSpPr>
          <p:cNvPr id="78" name="Google Shape;78;p9"/>
          <p:cNvSpPr txBox="1"/>
          <p:nvPr>
            <p:ph idx="3" type="body"/>
          </p:nvPr>
        </p:nvSpPr>
        <p:spPr>
          <a:xfrm>
            <a:off x="4130900" y="3500000"/>
            <a:ext cx="1389300" cy="919200"/>
          </a:xfrm>
          <a:prstGeom prst="rect">
            <a:avLst/>
          </a:prstGeom>
        </p:spPr>
        <p:txBody>
          <a:bodyPr anchorCtr="0" anchor="t" bIns="91425" lIns="0" spcFirstLastPara="1" rIns="91425" wrap="square" tIns="91425">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sz="1000"/>
            </a:lvl3pPr>
            <a:lvl4pPr indent="-292100" lvl="3" marL="1828800">
              <a:lnSpc>
                <a:spcPct val="100000"/>
              </a:lnSpc>
              <a:spcBef>
                <a:spcPts val="0"/>
              </a:spcBef>
              <a:spcAft>
                <a:spcPts val="0"/>
              </a:spcAft>
              <a:buSzPts val="1000"/>
              <a:buChar char="●"/>
              <a:defRPr sz="1000"/>
            </a:lvl4pPr>
            <a:lvl5pPr indent="-292100" lvl="4" marL="2286000">
              <a:lnSpc>
                <a:spcPct val="100000"/>
              </a:lnSpc>
              <a:spcBef>
                <a:spcPts val="0"/>
              </a:spcBef>
              <a:spcAft>
                <a:spcPts val="0"/>
              </a:spcAft>
              <a:buSzPts val="1000"/>
              <a:buChar char="○"/>
              <a:defRPr sz="1000"/>
            </a:lvl5pPr>
            <a:lvl6pPr indent="-292100" lvl="5" marL="2743200">
              <a:lnSpc>
                <a:spcPct val="100000"/>
              </a:lnSpc>
              <a:spcBef>
                <a:spcPts val="0"/>
              </a:spcBef>
              <a:spcAft>
                <a:spcPts val="0"/>
              </a:spcAft>
              <a:buSzPts val="1000"/>
              <a:buChar char="■"/>
              <a:defRPr sz="1000"/>
            </a:lvl6pPr>
            <a:lvl7pPr indent="-292100" lvl="6" marL="3200400">
              <a:lnSpc>
                <a:spcPct val="100000"/>
              </a:lnSpc>
              <a:spcBef>
                <a:spcPts val="0"/>
              </a:spcBef>
              <a:spcAft>
                <a:spcPts val="0"/>
              </a:spcAft>
              <a:buSzPts val="1000"/>
              <a:buChar char="●"/>
              <a:defRPr sz="1000"/>
            </a:lvl7pPr>
            <a:lvl8pPr indent="-292100" lvl="7" marL="3657600">
              <a:lnSpc>
                <a:spcPct val="100000"/>
              </a:lnSpc>
              <a:spcBef>
                <a:spcPts val="0"/>
              </a:spcBef>
              <a:spcAft>
                <a:spcPts val="0"/>
              </a:spcAft>
              <a:buSzPts val="1000"/>
              <a:buChar char="○"/>
              <a:defRPr sz="1000"/>
            </a:lvl8pPr>
            <a:lvl9pPr indent="-292100" lvl="8" marL="4114800">
              <a:lnSpc>
                <a:spcPct val="100000"/>
              </a:lnSpc>
              <a:spcBef>
                <a:spcPts val="0"/>
              </a:spcBef>
              <a:spcAft>
                <a:spcPts val="0"/>
              </a:spcAft>
              <a:buSzPts val="1000"/>
              <a:buChar char="■"/>
              <a:defRPr sz="1000"/>
            </a:lvl9pPr>
          </a:lstStyle>
          <a:p/>
        </p:txBody>
      </p:sp>
      <p:sp>
        <p:nvSpPr>
          <p:cNvPr id="79" name="Google Shape;79;p9"/>
          <p:cNvSpPr txBox="1"/>
          <p:nvPr>
            <p:ph idx="4" type="body"/>
          </p:nvPr>
        </p:nvSpPr>
        <p:spPr>
          <a:xfrm>
            <a:off x="6006525" y="3500000"/>
            <a:ext cx="1389300" cy="919200"/>
          </a:xfrm>
          <a:prstGeom prst="rect">
            <a:avLst/>
          </a:prstGeom>
        </p:spPr>
        <p:txBody>
          <a:bodyPr anchorCtr="0" anchor="t" bIns="91425" lIns="0" spcFirstLastPara="1" rIns="91425" wrap="square" tIns="91425">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sz="1000"/>
            </a:lvl3pPr>
            <a:lvl4pPr indent="-292100" lvl="3" marL="1828800">
              <a:lnSpc>
                <a:spcPct val="100000"/>
              </a:lnSpc>
              <a:spcBef>
                <a:spcPts val="0"/>
              </a:spcBef>
              <a:spcAft>
                <a:spcPts val="0"/>
              </a:spcAft>
              <a:buSzPts val="1000"/>
              <a:buChar char="●"/>
              <a:defRPr sz="1000"/>
            </a:lvl4pPr>
            <a:lvl5pPr indent="-292100" lvl="4" marL="2286000">
              <a:lnSpc>
                <a:spcPct val="100000"/>
              </a:lnSpc>
              <a:spcBef>
                <a:spcPts val="0"/>
              </a:spcBef>
              <a:spcAft>
                <a:spcPts val="0"/>
              </a:spcAft>
              <a:buSzPts val="1000"/>
              <a:buChar char="○"/>
              <a:defRPr sz="1000"/>
            </a:lvl5pPr>
            <a:lvl6pPr indent="-292100" lvl="5" marL="2743200">
              <a:lnSpc>
                <a:spcPct val="100000"/>
              </a:lnSpc>
              <a:spcBef>
                <a:spcPts val="0"/>
              </a:spcBef>
              <a:spcAft>
                <a:spcPts val="0"/>
              </a:spcAft>
              <a:buSzPts val="1000"/>
              <a:buChar char="■"/>
              <a:defRPr sz="1000"/>
            </a:lvl6pPr>
            <a:lvl7pPr indent="-292100" lvl="6" marL="3200400">
              <a:lnSpc>
                <a:spcPct val="100000"/>
              </a:lnSpc>
              <a:spcBef>
                <a:spcPts val="0"/>
              </a:spcBef>
              <a:spcAft>
                <a:spcPts val="0"/>
              </a:spcAft>
              <a:buSzPts val="1000"/>
              <a:buChar char="●"/>
              <a:defRPr sz="1000"/>
            </a:lvl7pPr>
            <a:lvl8pPr indent="-292100" lvl="7" marL="3657600">
              <a:lnSpc>
                <a:spcPct val="100000"/>
              </a:lnSpc>
              <a:spcBef>
                <a:spcPts val="0"/>
              </a:spcBef>
              <a:spcAft>
                <a:spcPts val="0"/>
              </a:spcAft>
              <a:buSzPts val="1000"/>
              <a:buChar char="○"/>
              <a:defRPr sz="1000"/>
            </a:lvl8pPr>
            <a:lvl9pPr indent="-292100" lvl="8" marL="4114800">
              <a:lnSpc>
                <a:spcPct val="100000"/>
              </a:lnSpc>
              <a:spcBef>
                <a:spcPts val="0"/>
              </a:spcBef>
              <a:spcAft>
                <a:spcPts val="0"/>
              </a:spcAft>
              <a:buSzPts val="1000"/>
              <a:buChar char="■"/>
              <a:defRPr sz="1000"/>
            </a:lvl9pPr>
          </a:lstStyle>
          <a:p/>
        </p:txBody>
      </p:sp>
      <p:sp>
        <p:nvSpPr>
          <p:cNvPr id="80" name="Google Shape;80;p9"/>
          <p:cNvSpPr txBox="1"/>
          <p:nvPr>
            <p:ph type="title"/>
          </p:nvPr>
        </p:nvSpPr>
        <p:spPr>
          <a:xfrm>
            <a:off x="308784" y="1188147"/>
            <a:ext cx="7206000" cy="6666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a:lvl1pPr>
            <a:lvl2pPr lvl="1">
              <a:lnSpc>
                <a:spcPct val="115000"/>
              </a:lnSpc>
              <a:spcBef>
                <a:spcPts val="0"/>
              </a:spcBef>
              <a:spcAft>
                <a:spcPts val="0"/>
              </a:spcAft>
              <a:buNone/>
              <a:defRPr/>
            </a:lvl2pPr>
            <a:lvl3pPr lvl="2">
              <a:lnSpc>
                <a:spcPct val="115000"/>
              </a:lnSpc>
              <a:spcBef>
                <a:spcPts val="0"/>
              </a:spcBef>
              <a:spcAft>
                <a:spcPts val="0"/>
              </a:spcAft>
              <a:buNone/>
              <a:defRPr/>
            </a:lvl3pPr>
            <a:lvl4pPr lvl="3">
              <a:lnSpc>
                <a:spcPct val="115000"/>
              </a:lnSpc>
              <a:spcBef>
                <a:spcPts val="0"/>
              </a:spcBef>
              <a:spcAft>
                <a:spcPts val="0"/>
              </a:spcAft>
              <a:buNone/>
              <a:defRPr/>
            </a:lvl4pPr>
            <a:lvl5pPr lvl="4">
              <a:lnSpc>
                <a:spcPct val="115000"/>
              </a:lnSpc>
              <a:spcBef>
                <a:spcPts val="0"/>
              </a:spcBef>
              <a:spcAft>
                <a:spcPts val="0"/>
              </a:spcAft>
              <a:buNone/>
              <a:defRPr/>
            </a:lvl5pPr>
            <a:lvl6pPr lvl="5">
              <a:lnSpc>
                <a:spcPct val="115000"/>
              </a:lnSpc>
              <a:spcBef>
                <a:spcPts val="0"/>
              </a:spcBef>
              <a:spcAft>
                <a:spcPts val="0"/>
              </a:spcAft>
              <a:buNone/>
              <a:defRPr/>
            </a:lvl6pPr>
            <a:lvl7pPr lvl="6">
              <a:lnSpc>
                <a:spcPct val="115000"/>
              </a:lnSpc>
              <a:spcBef>
                <a:spcPts val="0"/>
              </a:spcBef>
              <a:spcAft>
                <a:spcPts val="0"/>
              </a:spcAft>
              <a:buNone/>
              <a:defRPr/>
            </a:lvl7pPr>
            <a:lvl8pPr lvl="7">
              <a:lnSpc>
                <a:spcPct val="115000"/>
              </a:lnSpc>
              <a:spcBef>
                <a:spcPts val="0"/>
              </a:spcBef>
              <a:spcAft>
                <a:spcPts val="0"/>
              </a:spcAft>
              <a:buNone/>
              <a:defRPr/>
            </a:lvl8pPr>
            <a:lvl9pPr lvl="8">
              <a:lnSpc>
                <a:spcPct val="115000"/>
              </a:lnSpc>
              <a:spcBef>
                <a:spcPts val="0"/>
              </a:spcBef>
              <a:spcAft>
                <a:spcPts val="0"/>
              </a:spcAft>
              <a:buNone/>
              <a:defRPr/>
            </a:lvl9pPr>
          </a:lstStyle>
          <a:p/>
        </p:txBody>
      </p:sp>
      <p:sp>
        <p:nvSpPr>
          <p:cNvPr id="81" name="Google Shape;81;p9"/>
          <p:cNvSpPr txBox="1"/>
          <p:nvPr>
            <p:ph idx="5" type="subTitle"/>
          </p:nvPr>
        </p:nvSpPr>
        <p:spPr>
          <a:xfrm>
            <a:off x="308784" y="1922075"/>
            <a:ext cx="7206000" cy="510600"/>
          </a:xfrm>
          <a:prstGeom prst="rect">
            <a:avLst/>
          </a:prstGeom>
        </p:spPr>
        <p:txBody>
          <a:bodyPr anchorCtr="0" anchor="t" bIns="0" lIns="0" spcFirstLastPara="1" rIns="0" wrap="square" tIns="0">
            <a:norm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82" name="Google Shape;82;p9"/>
          <p:cNvSpPr txBox="1"/>
          <p:nvPr>
            <p:ph idx="6"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83" name="Google Shape;83;p9"/>
          <p:cNvSpPr txBox="1"/>
          <p:nvPr>
            <p:ph idx="7"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84" name="Google Shape;84;p9"/>
          <p:cNvSpPr txBox="1"/>
          <p:nvPr>
            <p:ph idx="8"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85" name="Google Shape;85;p9"/>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objectives">
  <p:cSld name="TITLE_1_1_4_1">
    <p:spTree>
      <p:nvGrpSpPr>
        <p:cNvPr id="973" name="Shape 973"/>
        <p:cNvGrpSpPr/>
        <p:nvPr/>
      </p:nvGrpSpPr>
      <p:grpSpPr>
        <a:xfrm>
          <a:off x="0" y="0"/>
          <a:ext cx="0" cy="0"/>
          <a:chOff x="0" y="0"/>
          <a:chExt cx="0" cy="0"/>
        </a:xfrm>
      </p:grpSpPr>
      <p:sp>
        <p:nvSpPr>
          <p:cNvPr id="974" name="Google Shape;974;p82"/>
          <p:cNvSpPr txBox="1"/>
          <p:nvPr>
            <p:ph idx="1" type="subTitle"/>
          </p:nvPr>
        </p:nvSpPr>
        <p:spPr>
          <a:xfrm>
            <a:off x="284700" y="3016803"/>
            <a:ext cx="1970400" cy="466800"/>
          </a:xfrm>
          <a:prstGeom prst="rect">
            <a:avLst/>
          </a:prstGeom>
        </p:spPr>
        <p:txBody>
          <a:bodyPr anchorCtr="0" anchor="b" bIns="91425" lIns="0" spcFirstLastPara="1" rIns="91425" wrap="square" tIns="91425">
            <a:noAutofit/>
          </a:bodyPr>
          <a:lstStyle>
            <a:lvl1pPr lvl="0">
              <a:spcBef>
                <a:spcPts val="0"/>
              </a:spcBef>
              <a:spcAft>
                <a:spcPts val="0"/>
              </a:spcAft>
              <a:buSzPts val="1100"/>
              <a:buFont typeface="Poppins"/>
              <a:buNone/>
              <a:defRPr b="1" sz="1100">
                <a:latin typeface="Poppins"/>
                <a:ea typeface="Poppins"/>
                <a:cs typeface="Poppins"/>
                <a:sym typeface="Poppins"/>
              </a:defRPr>
            </a:lvl1pPr>
            <a:lvl2pPr lvl="1">
              <a:spcBef>
                <a:spcPts val="0"/>
              </a:spcBef>
              <a:spcAft>
                <a:spcPts val="0"/>
              </a:spcAft>
              <a:buSzPts val="1100"/>
              <a:buFont typeface="Poppins"/>
              <a:buNone/>
              <a:defRPr b="1" sz="1100">
                <a:latin typeface="Poppins"/>
                <a:ea typeface="Poppins"/>
                <a:cs typeface="Poppins"/>
                <a:sym typeface="Poppins"/>
              </a:defRPr>
            </a:lvl2pPr>
            <a:lvl3pPr lvl="2">
              <a:spcBef>
                <a:spcPts val="0"/>
              </a:spcBef>
              <a:spcAft>
                <a:spcPts val="0"/>
              </a:spcAft>
              <a:buSzPts val="1100"/>
              <a:buFont typeface="Poppins"/>
              <a:buNone/>
              <a:defRPr b="1" sz="1100">
                <a:latin typeface="Poppins"/>
                <a:ea typeface="Poppins"/>
                <a:cs typeface="Poppins"/>
                <a:sym typeface="Poppins"/>
              </a:defRPr>
            </a:lvl3pPr>
            <a:lvl4pPr lvl="3">
              <a:spcBef>
                <a:spcPts val="0"/>
              </a:spcBef>
              <a:spcAft>
                <a:spcPts val="0"/>
              </a:spcAft>
              <a:buSzPts val="1100"/>
              <a:buFont typeface="Poppins"/>
              <a:buNone/>
              <a:defRPr b="1" sz="1100">
                <a:latin typeface="Poppins"/>
                <a:ea typeface="Poppins"/>
                <a:cs typeface="Poppins"/>
                <a:sym typeface="Poppins"/>
              </a:defRPr>
            </a:lvl4pPr>
            <a:lvl5pPr lvl="4">
              <a:spcBef>
                <a:spcPts val="0"/>
              </a:spcBef>
              <a:spcAft>
                <a:spcPts val="0"/>
              </a:spcAft>
              <a:buSzPts val="1100"/>
              <a:buFont typeface="Poppins"/>
              <a:buNone/>
              <a:defRPr b="1" sz="1100">
                <a:latin typeface="Poppins"/>
                <a:ea typeface="Poppins"/>
                <a:cs typeface="Poppins"/>
                <a:sym typeface="Poppins"/>
              </a:defRPr>
            </a:lvl5pPr>
            <a:lvl6pPr lvl="5">
              <a:spcBef>
                <a:spcPts val="0"/>
              </a:spcBef>
              <a:spcAft>
                <a:spcPts val="0"/>
              </a:spcAft>
              <a:buSzPts val="1100"/>
              <a:buFont typeface="Poppins"/>
              <a:buNone/>
              <a:defRPr b="1" sz="1100">
                <a:latin typeface="Poppins"/>
                <a:ea typeface="Poppins"/>
                <a:cs typeface="Poppins"/>
                <a:sym typeface="Poppins"/>
              </a:defRPr>
            </a:lvl6pPr>
            <a:lvl7pPr lvl="6">
              <a:spcBef>
                <a:spcPts val="0"/>
              </a:spcBef>
              <a:spcAft>
                <a:spcPts val="0"/>
              </a:spcAft>
              <a:buSzPts val="1100"/>
              <a:buFont typeface="Poppins"/>
              <a:buNone/>
              <a:defRPr b="1" sz="1100">
                <a:latin typeface="Poppins"/>
                <a:ea typeface="Poppins"/>
                <a:cs typeface="Poppins"/>
                <a:sym typeface="Poppins"/>
              </a:defRPr>
            </a:lvl7pPr>
            <a:lvl8pPr lvl="7">
              <a:spcBef>
                <a:spcPts val="0"/>
              </a:spcBef>
              <a:spcAft>
                <a:spcPts val="0"/>
              </a:spcAft>
              <a:buSzPts val="1100"/>
              <a:buFont typeface="Poppins"/>
              <a:buNone/>
              <a:defRPr b="1" sz="1100">
                <a:latin typeface="Poppins"/>
                <a:ea typeface="Poppins"/>
                <a:cs typeface="Poppins"/>
                <a:sym typeface="Poppins"/>
              </a:defRPr>
            </a:lvl8pPr>
            <a:lvl9pPr lvl="8">
              <a:spcBef>
                <a:spcPts val="0"/>
              </a:spcBef>
              <a:spcAft>
                <a:spcPts val="0"/>
              </a:spcAft>
              <a:buSzPts val="1100"/>
              <a:buFont typeface="Poppins"/>
              <a:buNone/>
              <a:defRPr b="1" sz="1100">
                <a:latin typeface="Poppins"/>
                <a:ea typeface="Poppins"/>
                <a:cs typeface="Poppins"/>
                <a:sym typeface="Poppins"/>
              </a:defRPr>
            </a:lvl9pPr>
          </a:lstStyle>
          <a:p/>
        </p:txBody>
      </p:sp>
      <p:sp>
        <p:nvSpPr>
          <p:cNvPr id="975" name="Google Shape;975;p82"/>
          <p:cNvSpPr txBox="1"/>
          <p:nvPr>
            <p:ph idx="2" type="subTitle"/>
          </p:nvPr>
        </p:nvSpPr>
        <p:spPr>
          <a:xfrm>
            <a:off x="284700" y="3432410"/>
            <a:ext cx="1970400" cy="1219800"/>
          </a:xfrm>
          <a:prstGeom prst="rect">
            <a:avLst/>
          </a:prstGeom>
        </p:spPr>
        <p:txBody>
          <a:bodyPr anchorCtr="0" anchor="t" bIns="91425" lIns="0" spcFirstLastPara="1" rIns="91425" wrap="square" tIns="91425">
            <a:spAutoFit/>
          </a:bodyPr>
          <a:lstStyle>
            <a:lvl1pPr lvl="0">
              <a:spcBef>
                <a:spcPts val="0"/>
              </a:spcBef>
              <a:spcAft>
                <a:spcPts val="0"/>
              </a:spcAft>
              <a:buSzPts val="1000"/>
              <a:buFont typeface="Urbanist"/>
              <a:buNone/>
              <a:defRPr sz="1000"/>
            </a:lvl1pPr>
            <a:lvl2pPr lvl="1">
              <a:spcBef>
                <a:spcPts val="0"/>
              </a:spcBef>
              <a:spcAft>
                <a:spcPts val="0"/>
              </a:spcAft>
              <a:buSzPts val="1000"/>
              <a:buFont typeface="Urbanist Medium"/>
              <a:buNone/>
              <a:defRPr sz="1000">
                <a:latin typeface="Urbanist Medium"/>
                <a:ea typeface="Urbanist Medium"/>
                <a:cs typeface="Urbanist Medium"/>
                <a:sym typeface="Urbanist Medium"/>
              </a:defRPr>
            </a:lvl2pPr>
            <a:lvl3pPr lvl="2">
              <a:spcBef>
                <a:spcPts val="0"/>
              </a:spcBef>
              <a:spcAft>
                <a:spcPts val="0"/>
              </a:spcAft>
              <a:buSzPts val="1000"/>
              <a:buFont typeface="Urbanist Medium"/>
              <a:buNone/>
              <a:defRPr sz="1000">
                <a:latin typeface="Urbanist Medium"/>
                <a:ea typeface="Urbanist Medium"/>
                <a:cs typeface="Urbanist Medium"/>
                <a:sym typeface="Urbanist Medium"/>
              </a:defRPr>
            </a:lvl3pPr>
            <a:lvl4pPr lvl="3">
              <a:spcBef>
                <a:spcPts val="0"/>
              </a:spcBef>
              <a:spcAft>
                <a:spcPts val="0"/>
              </a:spcAft>
              <a:buSzPts val="1000"/>
              <a:buFont typeface="Urbanist Medium"/>
              <a:buNone/>
              <a:defRPr sz="1000">
                <a:latin typeface="Urbanist Medium"/>
                <a:ea typeface="Urbanist Medium"/>
                <a:cs typeface="Urbanist Medium"/>
                <a:sym typeface="Urbanist Medium"/>
              </a:defRPr>
            </a:lvl4pPr>
            <a:lvl5pPr lvl="4">
              <a:spcBef>
                <a:spcPts val="0"/>
              </a:spcBef>
              <a:spcAft>
                <a:spcPts val="0"/>
              </a:spcAft>
              <a:buSzPts val="1000"/>
              <a:buFont typeface="Urbanist Medium"/>
              <a:buNone/>
              <a:defRPr sz="1000">
                <a:latin typeface="Urbanist Medium"/>
                <a:ea typeface="Urbanist Medium"/>
                <a:cs typeface="Urbanist Medium"/>
                <a:sym typeface="Urbanist Medium"/>
              </a:defRPr>
            </a:lvl5pPr>
            <a:lvl6pPr lvl="5">
              <a:spcBef>
                <a:spcPts val="0"/>
              </a:spcBef>
              <a:spcAft>
                <a:spcPts val="0"/>
              </a:spcAft>
              <a:buSzPts val="1000"/>
              <a:buFont typeface="Urbanist Medium"/>
              <a:buNone/>
              <a:defRPr sz="1000">
                <a:latin typeface="Urbanist Medium"/>
                <a:ea typeface="Urbanist Medium"/>
                <a:cs typeface="Urbanist Medium"/>
                <a:sym typeface="Urbanist Medium"/>
              </a:defRPr>
            </a:lvl6pPr>
            <a:lvl7pPr lvl="6">
              <a:spcBef>
                <a:spcPts val="0"/>
              </a:spcBef>
              <a:spcAft>
                <a:spcPts val="0"/>
              </a:spcAft>
              <a:buSzPts val="1000"/>
              <a:buFont typeface="Urbanist Medium"/>
              <a:buNone/>
              <a:defRPr sz="1000">
                <a:latin typeface="Urbanist Medium"/>
                <a:ea typeface="Urbanist Medium"/>
                <a:cs typeface="Urbanist Medium"/>
                <a:sym typeface="Urbanist Medium"/>
              </a:defRPr>
            </a:lvl7pPr>
            <a:lvl8pPr lvl="7">
              <a:spcBef>
                <a:spcPts val="0"/>
              </a:spcBef>
              <a:spcAft>
                <a:spcPts val="0"/>
              </a:spcAft>
              <a:buSzPts val="1000"/>
              <a:buFont typeface="Urbanist Medium"/>
              <a:buNone/>
              <a:defRPr sz="1000">
                <a:latin typeface="Urbanist Medium"/>
                <a:ea typeface="Urbanist Medium"/>
                <a:cs typeface="Urbanist Medium"/>
                <a:sym typeface="Urbanist Medium"/>
              </a:defRPr>
            </a:lvl8pPr>
            <a:lvl9pPr lvl="8">
              <a:spcBef>
                <a:spcPts val="0"/>
              </a:spcBef>
              <a:spcAft>
                <a:spcPts val="0"/>
              </a:spcAft>
              <a:buSzPts val="1000"/>
              <a:buFont typeface="Urbanist Medium"/>
              <a:buNone/>
              <a:defRPr sz="1000">
                <a:latin typeface="Urbanist Medium"/>
                <a:ea typeface="Urbanist Medium"/>
                <a:cs typeface="Urbanist Medium"/>
                <a:sym typeface="Urbanist Medium"/>
              </a:defRPr>
            </a:lvl9pPr>
          </a:lstStyle>
          <a:p/>
        </p:txBody>
      </p:sp>
      <p:sp>
        <p:nvSpPr>
          <p:cNvPr id="976" name="Google Shape;976;p82"/>
          <p:cNvSpPr txBox="1"/>
          <p:nvPr>
            <p:ph idx="3" type="subTitle"/>
          </p:nvPr>
        </p:nvSpPr>
        <p:spPr>
          <a:xfrm>
            <a:off x="2709924" y="3016803"/>
            <a:ext cx="1970400" cy="466800"/>
          </a:xfrm>
          <a:prstGeom prst="rect">
            <a:avLst/>
          </a:prstGeom>
        </p:spPr>
        <p:txBody>
          <a:bodyPr anchorCtr="0" anchor="b" bIns="91425" lIns="0" spcFirstLastPara="1" rIns="91425" wrap="square" tIns="91425">
            <a:noAutofit/>
          </a:bodyPr>
          <a:lstStyle>
            <a:lvl1pPr lvl="0">
              <a:spcBef>
                <a:spcPts val="0"/>
              </a:spcBef>
              <a:spcAft>
                <a:spcPts val="0"/>
              </a:spcAft>
              <a:buSzPts val="1100"/>
              <a:buFont typeface="Poppins"/>
              <a:buNone/>
              <a:defRPr b="1" sz="1100">
                <a:latin typeface="Poppins"/>
                <a:ea typeface="Poppins"/>
                <a:cs typeface="Poppins"/>
                <a:sym typeface="Poppins"/>
              </a:defRPr>
            </a:lvl1pPr>
            <a:lvl2pPr lvl="1">
              <a:spcBef>
                <a:spcPts val="0"/>
              </a:spcBef>
              <a:spcAft>
                <a:spcPts val="0"/>
              </a:spcAft>
              <a:buSzPts val="1100"/>
              <a:buFont typeface="Poppins"/>
              <a:buNone/>
              <a:defRPr b="1" sz="1100">
                <a:latin typeface="Poppins"/>
                <a:ea typeface="Poppins"/>
                <a:cs typeface="Poppins"/>
                <a:sym typeface="Poppins"/>
              </a:defRPr>
            </a:lvl2pPr>
            <a:lvl3pPr lvl="2">
              <a:spcBef>
                <a:spcPts val="0"/>
              </a:spcBef>
              <a:spcAft>
                <a:spcPts val="0"/>
              </a:spcAft>
              <a:buSzPts val="1100"/>
              <a:buFont typeface="Poppins"/>
              <a:buNone/>
              <a:defRPr b="1" sz="1100">
                <a:latin typeface="Poppins"/>
                <a:ea typeface="Poppins"/>
                <a:cs typeface="Poppins"/>
                <a:sym typeface="Poppins"/>
              </a:defRPr>
            </a:lvl3pPr>
            <a:lvl4pPr lvl="3">
              <a:spcBef>
                <a:spcPts val="0"/>
              </a:spcBef>
              <a:spcAft>
                <a:spcPts val="0"/>
              </a:spcAft>
              <a:buSzPts val="1100"/>
              <a:buFont typeface="Poppins"/>
              <a:buNone/>
              <a:defRPr b="1" sz="1100">
                <a:latin typeface="Poppins"/>
                <a:ea typeface="Poppins"/>
                <a:cs typeface="Poppins"/>
                <a:sym typeface="Poppins"/>
              </a:defRPr>
            </a:lvl4pPr>
            <a:lvl5pPr lvl="4">
              <a:spcBef>
                <a:spcPts val="0"/>
              </a:spcBef>
              <a:spcAft>
                <a:spcPts val="0"/>
              </a:spcAft>
              <a:buSzPts val="1100"/>
              <a:buFont typeface="Poppins"/>
              <a:buNone/>
              <a:defRPr b="1" sz="1100">
                <a:latin typeface="Poppins"/>
                <a:ea typeface="Poppins"/>
                <a:cs typeface="Poppins"/>
                <a:sym typeface="Poppins"/>
              </a:defRPr>
            </a:lvl5pPr>
            <a:lvl6pPr lvl="5">
              <a:spcBef>
                <a:spcPts val="0"/>
              </a:spcBef>
              <a:spcAft>
                <a:spcPts val="0"/>
              </a:spcAft>
              <a:buSzPts val="1100"/>
              <a:buFont typeface="Poppins"/>
              <a:buNone/>
              <a:defRPr b="1" sz="1100">
                <a:latin typeface="Poppins"/>
                <a:ea typeface="Poppins"/>
                <a:cs typeface="Poppins"/>
                <a:sym typeface="Poppins"/>
              </a:defRPr>
            </a:lvl6pPr>
            <a:lvl7pPr lvl="6">
              <a:spcBef>
                <a:spcPts val="0"/>
              </a:spcBef>
              <a:spcAft>
                <a:spcPts val="0"/>
              </a:spcAft>
              <a:buSzPts val="1100"/>
              <a:buFont typeface="Poppins"/>
              <a:buNone/>
              <a:defRPr b="1" sz="1100">
                <a:latin typeface="Poppins"/>
                <a:ea typeface="Poppins"/>
                <a:cs typeface="Poppins"/>
                <a:sym typeface="Poppins"/>
              </a:defRPr>
            </a:lvl7pPr>
            <a:lvl8pPr lvl="7">
              <a:spcBef>
                <a:spcPts val="0"/>
              </a:spcBef>
              <a:spcAft>
                <a:spcPts val="0"/>
              </a:spcAft>
              <a:buSzPts val="1100"/>
              <a:buFont typeface="Poppins"/>
              <a:buNone/>
              <a:defRPr b="1" sz="1100">
                <a:latin typeface="Poppins"/>
                <a:ea typeface="Poppins"/>
                <a:cs typeface="Poppins"/>
                <a:sym typeface="Poppins"/>
              </a:defRPr>
            </a:lvl8pPr>
            <a:lvl9pPr lvl="8">
              <a:spcBef>
                <a:spcPts val="0"/>
              </a:spcBef>
              <a:spcAft>
                <a:spcPts val="0"/>
              </a:spcAft>
              <a:buSzPts val="1100"/>
              <a:buFont typeface="Poppins"/>
              <a:buNone/>
              <a:defRPr b="1" sz="1100">
                <a:latin typeface="Poppins"/>
                <a:ea typeface="Poppins"/>
                <a:cs typeface="Poppins"/>
                <a:sym typeface="Poppins"/>
              </a:defRPr>
            </a:lvl9pPr>
          </a:lstStyle>
          <a:p/>
        </p:txBody>
      </p:sp>
      <p:sp>
        <p:nvSpPr>
          <p:cNvPr id="977" name="Google Shape;977;p82"/>
          <p:cNvSpPr txBox="1"/>
          <p:nvPr>
            <p:ph idx="4" type="subTitle"/>
          </p:nvPr>
        </p:nvSpPr>
        <p:spPr>
          <a:xfrm>
            <a:off x="2709924" y="3432410"/>
            <a:ext cx="1970400" cy="1219800"/>
          </a:xfrm>
          <a:prstGeom prst="rect">
            <a:avLst/>
          </a:prstGeom>
        </p:spPr>
        <p:txBody>
          <a:bodyPr anchorCtr="0" anchor="t" bIns="91425" lIns="0" spcFirstLastPara="1" rIns="91425" wrap="square" tIns="91425">
            <a:spAutoFit/>
          </a:bodyPr>
          <a:lstStyle>
            <a:lvl1pPr lvl="0">
              <a:spcBef>
                <a:spcPts val="0"/>
              </a:spcBef>
              <a:spcAft>
                <a:spcPts val="0"/>
              </a:spcAft>
              <a:buSzPts val="1000"/>
              <a:buFont typeface="Urbanist"/>
              <a:buNone/>
              <a:defRPr sz="1000"/>
            </a:lvl1pPr>
            <a:lvl2pPr lvl="1">
              <a:spcBef>
                <a:spcPts val="0"/>
              </a:spcBef>
              <a:spcAft>
                <a:spcPts val="0"/>
              </a:spcAft>
              <a:buSzPts val="1000"/>
              <a:buFont typeface="Urbanist Medium"/>
              <a:buNone/>
              <a:defRPr sz="1000">
                <a:latin typeface="Urbanist Medium"/>
                <a:ea typeface="Urbanist Medium"/>
                <a:cs typeface="Urbanist Medium"/>
                <a:sym typeface="Urbanist Medium"/>
              </a:defRPr>
            </a:lvl2pPr>
            <a:lvl3pPr lvl="2">
              <a:spcBef>
                <a:spcPts val="0"/>
              </a:spcBef>
              <a:spcAft>
                <a:spcPts val="0"/>
              </a:spcAft>
              <a:buSzPts val="1000"/>
              <a:buFont typeface="Urbanist Medium"/>
              <a:buNone/>
              <a:defRPr sz="1000">
                <a:latin typeface="Urbanist Medium"/>
                <a:ea typeface="Urbanist Medium"/>
                <a:cs typeface="Urbanist Medium"/>
                <a:sym typeface="Urbanist Medium"/>
              </a:defRPr>
            </a:lvl3pPr>
            <a:lvl4pPr lvl="3">
              <a:spcBef>
                <a:spcPts val="0"/>
              </a:spcBef>
              <a:spcAft>
                <a:spcPts val="0"/>
              </a:spcAft>
              <a:buSzPts val="1000"/>
              <a:buFont typeface="Urbanist Medium"/>
              <a:buNone/>
              <a:defRPr sz="1000">
                <a:latin typeface="Urbanist Medium"/>
                <a:ea typeface="Urbanist Medium"/>
                <a:cs typeface="Urbanist Medium"/>
                <a:sym typeface="Urbanist Medium"/>
              </a:defRPr>
            </a:lvl4pPr>
            <a:lvl5pPr lvl="4">
              <a:spcBef>
                <a:spcPts val="0"/>
              </a:spcBef>
              <a:spcAft>
                <a:spcPts val="0"/>
              </a:spcAft>
              <a:buSzPts val="1000"/>
              <a:buFont typeface="Urbanist Medium"/>
              <a:buNone/>
              <a:defRPr sz="1000">
                <a:latin typeface="Urbanist Medium"/>
                <a:ea typeface="Urbanist Medium"/>
                <a:cs typeface="Urbanist Medium"/>
                <a:sym typeface="Urbanist Medium"/>
              </a:defRPr>
            </a:lvl5pPr>
            <a:lvl6pPr lvl="5">
              <a:spcBef>
                <a:spcPts val="0"/>
              </a:spcBef>
              <a:spcAft>
                <a:spcPts val="0"/>
              </a:spcAft>
              <a:buSzPts val="1000"/>
              <a:buFont typeface="Urbanist Medium"/>
              <a:buNone/>
              <a:defRPr sz="1000">
                <a:latin typeface="Urbanist Medium"/>
                <a:ea typeface="Urbanist Medium"/>
                <a:cs typeface="Urbanist Medium"/>
                <a:sym typeface="Urbanist Medium"/>
              </a:defRPr>
            </a:lvl6pPr>
            <a:lvl7pPr lvl="6">
              <a:spcBef>
                <a:spcPts val="0"/>
              </a:spcBef>
              <a:spcAft>
                <a:spcPts val="0"/>
              </a:spcAft>
              <a:buSzPts val="1000"/>
              <a:buFont typeface="Urbanist Medium"/>
              <a:buNone/>
              <a:defRPr sz="1000">
                <a:latin typeface="Urbanist Medium"/>
                <a:ea typeface="Urbanist Medium"/>
                <a:cs typeface="Urbanist Medium"/>
                <a:sym typeface="Urbanist Medium"/>
              </a:defRPr>
            </a:lvl7pPr>
            <a:lvl8pPr lvl="7">
              <a:spcBef>
                <a:spcPts val="0"/>
              </a:spcBef>
              <a:spcAft>
                <a:spcPts val="0"/>
              </a:spcAft>
              <a:buSzPts val="1000"/>
              <a:buFont typeface="Urbanist Medium"/>
              <a:buNone/>
              <a:defRPr sz="1000">
                <a:latin typeface="Urbanist Medium"/>
                <a:ea typeface="Urbanist Medium"/>
                <a:cs typeface="Urbanist Medium"/>
                <a:sym typeface="Urbanist Medium"/>
              </a:defRPr>
            </a:lvl8pPr>
            <a:lvl9pPr lvl="8">
              <a:spcBef>
                <a:spcPts val="0"/>
              </a:spcBef>
              <a:spcAft>
                <a:spcPts val="0"/>
              </a:spcAft>
              <a:buSzPts val="1000"/>
              <a:buFont typeface="Urbanist Medium"/>
              <a:buNone/>
              <a:defRPr sz="1000">
                <a:latin typeface="Urbanist Medium"/>
                <a:ea typeface="Urbanist Medium"/>
                <a:cs typeface="Urbanist Medium"/>
                <a:sym typeface="Urbanist Medium"/>
              </a:defRPr>
            </a:lvl9pPr>
          </a:lstStyle>
          <a:p/>
        </p:txBody>
      </p:sp>
      <p:sp>
        <p:nvSpPr>
          <p:cNvPr id="978" name="Google Shape;978;p82"/>
          <p:cNvSpPr txBox="1"/>
          <p:nvPr>
            <p:ph idx="5" type="subTitle"/>
          </p:nvPr>
        </p:nvSpPr>
        <p:spPr>
          <a:xfrm>
            <a:off x="5135149" y="3016803"/>
            <a:ext cx="1970400" cy="466800"/>
          </a:xfrm>
          <a:prstGeom prst="rect">
            <a:avLst/>
          </a:prstGeom>
        </p:spPr>
        <p:txBody>
          <a:bodyPr anchorCtr="0" anchor="b" bIns="91425" lIns="0" spcFirstLastPara="1" rIns="91425" wrap="square" tIns="91425">
            <a:noAutofit/>
          </a:bodyPr>
          <a:lstStyle>
            <a:lvl1pPr lvl="0">
              <a:spcBef>
                <a:spcPts val="0"/>
              </a:spcBef>
              <a:spcAft>
                <a:spcPts val="0"/>
              </a:spcAft>
              <a:buSzPts val="1100"/>
              <a:buFont typeface="Poppins"/>
              <a:buNone/>
              <a:defRPr b="1" sz="1100">
                <a:latin typeface="Poppins"/>
                <a:ea typeface="Poppins"/>
                <a:cs typeface="Poppins"/>
                <a:sym typeface="Poppins"/>
              </a:defRPr>
            </a:lvl1pPr>
            <a:lvl2pPr lvl="1">
              <a:spcBef>
                <a:spcPts val="0"/>
              </a:spcBef>
              <a:spcAft>
                <a:spcPts val="0"/>
              </a:spcAft>
              <a:buSzPts val="1100"/>
              <a:buFont typeface="Poppins"/>
              <a:buNone/>
              <a:defRPr b="1" sz="1100">
                <a:latin typeface="Poppins"/>
                <a:ea typeface="Poppins"/>
                <a:cs typeface="Poppins"/>
                <a:sym typeface="Poppins"/>
              </a:defRPr>
            </a:lvl2pPr>
            <a:lvl3pPr lvl="2">
              <a:spcBef>
                <a:spcPts val="0"/>
              </a:spcBef>
              <a:spcAft>
                <a:spcPts val="0"/>
              </a:spcAft>
              <a:buSzPts val="1100"/>
              <a:buFont typeface="Poppins"/>
              <a:buNone/>
              <a:defRPr b="1" sz="1100">
                <a:latin typeface="Poppins"/>
                <a:ea typeface="Poppins"/>
                <a:cs typeface="Poppins"/>
                <a:sym typeface="Poppins"/>
              </a:defRPr>
            </a:lvl3pPr>
            <a:lvl4pPr lvl="3">
              <a:spcBef>
                <a:spcPts val="0"/>
              </a:spcBef>
              <a:spcAft>
                <a:spcPts val="0"/>
              </a:spcAft>
              <a:buSzPts val="1100"/>
              <a:buFont typeface="Poppins"/>
              <a:buNone/>
              <a:defRPr b="1" sz="1100">
                <a:latin typeface="Poppins"/>
                <a:ea typeface="Poppins"/>
                <a:cs typeface="Poppins"/>
                <a:sym typeface="Poppins"/>
              </a:defRPr>
            </a:lvl4pPr>
            <a:lvl5pPr lvl="4">
              <a:spcBef>
                <a:spcPts val="0"/>
              </a:spcBef>
              <a:spcAft>
                <a:spcPts val="0"/>
              </a:spcAft>
              <a:buSzPts val="1100"/>
              <a:buFont typeface="Poppins"/>
              <a:buNone/>
              <a:defRPr b="1" sz="1100">
                <a:latin typeface="Poppins"/>
                <a:ea typeface="Poppins"/>
                <a:cs typeface="Poppins"/>
                <a:sym typeface="Poppins"/>
              </a:defRPr>
            </a:lvl5pPr>
            <a:lvl6pPr lvl="5">
              <a:spcBef>
                <a:spcPts val="0"/>
              </a:spcBef>
              <a:spcAft>
                <a:spcPts val="0"/>
              </a:spcAft>
              <a:buSzPts val="1100"/>
              <a:buFont typeface="Poppins"/>
              <a:buNone/>
              <a:defRPr b="1" sz="1100">
                <a:latin typeface="Poppins"/>
                <a:ea typeface="Poppins"/>
                <a:cs typeface="Poppins"/>
                <a:sym typeface="Poppins"/>
              </a:defRPr>
            </a:lvl6pPr>
            <a:lvl7pPr lvl="6">
              <a:spcBef>
                <a:spcPts val="0"/>
              </a:spcBef>
              <a:spcAft>
                <a:spcPts val="0"/>
              </a:spcAft>
              <a:buSzPts val="1100"/>
              <a:buFont typeface="Poppins"/>
              <a:buNone/>
              <a:defRPr b="1" sz="1100">
                <a:latin typeface="Poppins"/>
                <a:ea typeface="Poppins"/>
                <a:cs typeface="Poppins"/>
                <a:sym typeface="Poppins"/>
              </a:defRPr>
            </a:lvl7pPr>
            <a:lvl8pPr lvl="7">
              <a:spcBef>
                <a:spcPts val="0"/>
              </a:spcBef>
              <a:spcAft>
                <a:spcPts val="0"/>
              </a:spcAft>
              <a:buSzPts val="1100"/>
              <a:buFont typeface="Poppins"/>
              <a:buNone/>
              <a:defRPr b="1" sz="1100">
                <a:latin typeface="Poppins"/>
                <a:ea typeface="Poppins"/>
                <a:cs typeface="Poppins"/>
                <a:sym typeface="Poppins"/>
              </a:defRPr>
            </a:lvl8pPr>
            <a:lvl9pPr lvl="8">
              <a:spcBef>
                <a:spcPts val="0"/>
              </a:spcBef>
              <a:spcAft>
                <a:spcPts val="0"/>
              </a:spcAft>
              <a:buSzPts val="1100"/>
              <a:buFont typeface="Poppins"/>
              <a:buNone/>
              <a:defRPr b="1" sz="1100">
                <a:latin typeface="Poppins"/>
                <a:ea typeface="Poppins"/>
                <a:cs typeface="Poppins"/>
                <a:sym typeface="Poppins"/>
              </a:defRPr>
            </a:lvl9pPr>
          </a:lstStyle>
          <a:p/>
        </p:txBody>
      </p:sp>
      <p:sp>
        <p:nvSpPr>
          <p:cNvPr id="979" name="Google Shape;979;p82"/>
          <p:cNvSpPr txBox="1"/>
          <p:nvPr>
            <p:ph idx="6" type="subTitle"/>
          </p:nvPr>
        </p:nvSpPr>
        <p:spPr>
          <a:xfrm>
            <a:off x="5135149" y="3432410"/>
            <a:ext cx="1970400" cy="1219800"/>
          </a:xfrm>
          <a:prstGeom prst="rect">
            <a:avLst/>
          </a:prstGeom>
        </p:spPr>
        <p:txBody>
          <a:bodyPr anchorCtr="0" anchor="t" bIns="91425" lIns="0" spcFirstLastPara="1" rIns="91425" wrap="square" tIns="91425">
            <a:spAutoFit/>
          </a:bodyPr>
          <a:lstStyle>
            <a:lvl1pPr lvl="0">
              <a:spcBef>
                <a:spcPts val="0"/>
              </a:spcBef>
              <a:spcAft>
                <a:spcPts val="0"/>
              </a:spcAft>
              <a:buSzPts val="1000"/>
              <a:buFont typeface="Urbanist"/>
              <a:buNone/>
              <a:defRPr sz="1000"/>
            </a:lvl1pPr>
            <a:lvl2pPr lvl="1">
              <a:spcBef>
                <a:spcPts val="0"/>
              </a:spcBef>
              <a:spcAft>
                <a:spcPts val="0"/>
              </a:spcAft>
              <a:buSzPts val="1000"/>
              <a:buFont typeface="Urbanist Medium"/>
              <a:buNone/>
              <a:defRPr sz="1000">
                <a:latin typeface="Urbanist Medium"/>
                <a:ea typeface="Urbanist Medium"/>
                <a:cs typeface="Urbanist Medium"/>
                <a:sym typeface="Urbanist Medium"/>
              </a:defRPr>
            </a:lvl2pPr>
            <a:lvl3pPr lvl="2">
              <a:spcBef>
                <a:spcPts val="0"/>
              </a:spcBef>
              <a:spcAft>
                <a:spcPts val="0"/>
              </a:spcAft>
              <a:buSzPts val="1000"/>
              <a:buFont typeface="Urbanist Medium"/>
              <a:buNone/>
              <a:defRPr sz="1000">
                <a:latin typeface="Urbanist Medium"/>
                <a:ea typeface="Urbanist Medium"/>
                <a:cs typeface="Urbanist Medium"/>
                <a:sym typeface="Urbanist Medium"/>
              </a:defRPr>
            </a:lvl3pPr>
            <a:lvl4pPr lvl="3">
              <a:spcBef>
                <a:spcPts val="0"/>
              </a:spcBef>
              <a:spcAft>
                <a:spcPts val="0"/>
              </a:spcAft>
              <a:buSzPts val="1000"/>
              <a:buFont typeface="Urbanist Medium"/>
              <a:buNone/>
              <a:defRPr sz="1000">
                <a:latin typeface="Urbanist Medium"/>
                <a:ea typeface="Urbanist Medium"/>
                <a:cs typeface="Urbanist Medium"/>
                <a:sym typeface="Urbanist Medium"/>
              </a:defRPr>
            </a:lvl4pPr>
            <a:lvl5pPr lvl="4">
              <a:spcBef>
                <a:spcPts val="0"/>
              </a:spcBef>
              <a:spcAft>
                <a:spcPts val="0"/>
              </a:spcAft>
              <a:buSzPts val="1000"/>
              <a:buFont typeface="Urbanist Medium"/>
              <a:buNone/>
              <a:defRPr sz="1000">
                <a:latin typeface="Urbanist Medium"/>
                <a:ea typeface="Urbanist Medium"/>
                <a:cs typeface="Urbanist Medium"/>
                <a:sym typeface="Urbanist Medium"/>
              </a:defRPr>
            </a:lvl5pPr>
            <a:lvl6pPr lvl="5">
              <a:spcBef>
                <a:spcPts val="0"/>
              </a:spcBef>
              <a:spcAft>
                <a:spcPts val="0"/>
              </a:spcAft>
              <a:buSzPts val="1000"/>
              <a:buFont typeface="Urbanist Medium"/>
              <a:buNone/>
              <a:defRPr sz="1000">
                <a:latin typeface="Urbanist Medium"/>
                <a:ea typeface="Urbanist Medium"/>
                <a:cs typeface="Urbanist Medium"/>
                <a:sym typeface="Urbanist Medium"/>
              </a:defRPr>
            </a:lvl6pPr>
            <a:lvl7pPr lvl="6">
              <a:spcBef>
                <a:spcPts val="0"/>
              </a:spcBef>
              <a:spcAft>
                <a:spcPts val="0"/>
              </a:spcAft>
              <a:buSzPts val="1000"/>
              <a:buFont typeface="Urbanist Medium"/>
              <a:buNone/>
              <a:defRPr sz="1000">
                <a:latin typeface="Urbanist Medium"/>
                <a:ea typeface="Urbanist Medium"/>
                <a:cs typeface="Urbanist Medium"/>
                <a:sym typeface="Urbanist Medium"/>
              </a:defRPr>
            </a:lvl7pPr>
            <a:lvl8pPr lvl="7">
              <a:spcBef>
                <a:spcPts val="0"/>
              </a:spcBef>
              <a:spcAft>
                <a:spcPts val="0"/>
              </a:spcAft>
              <a:buSzPts val="1000"/>
              <a:buFont typeface="Urbanist Medium"/>
              <a:buNone/>
              <a:defRPr sz="1000">
                <a:latin typeface="Urbanist Medium"/>
                <a:ea typeface="Urbanist Medium"/>
                <a:cs typeface="Urbanist Medium"/>
                <a:sym typeface="Urbanist Medium"/>
              </a:defRPr>
            </a:lvl8pPr>
            <a:lvl9pPr lvl="8">
              <a:spcBef>
                <a:spcPts val="0"/>
              </a:spcBef>
              <a:spcAft>
                <a:spcPts val="0"/>
              </a:spcAft>
              <a:buSzPts val="1000"/>
              <a:buFont typeface="Urbanist Medium"/>
              <a:buNone/>
              <a:defRPr sz="1000">
                <a:latin typeface="Urbanist Medium"/>
                <a:ea typeface="Urbanist Medium"/>
                <a:cs typeface="Urbanist Medium"/>
                <a:sym typeface="Urbanist Medium"/>
              </a:defRPr>
            </a:lvl9pPr>
          </a:lstStyle>
          <a:p/>
        </p:txBody>
      </p:sp>
      <p:sp>
        <p:nvSpPr>
          <p:cNvPr id="980" name="Google Shape;980;p82"/>
          <p:cNvSpPr txBox="1"/>
          <p:nvPr>
            <p:ph type="title"/>
          </p:nvPr>
        </p:nvSpPr>
        <p:spPr>
          <a:xfrm>
            <a:off x="283475" y="433737"/>
            <a:ext cx="43824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lt1"/>
              </a:buClr>
              <a:buSzPts val="2400"/>
              <a:buNone/>
              <a:defRPr sz="2400"/>
            </a:lvl1pPr>
            <a:lvl2pPr lvl="1">
              <a:lnSpc>
                <a:spcPct val="90000"/>
              </a:lnSpc>
              <a:spcBef>
                <a:spcPts val="0"/>
              </a:spcBef>
              <a:spcAft>
                <a:spcPts val="0"/>
              </a:spcAft>
              <a:buSzPts val="2400"/>
              <a:buNone/>
              <a:defRPr sz="2400"/>
            </a:lvl2pPr>
            <a:lvl3pPr lvl="2">
              <a:lnSpc>
                <a:spcPct val="90000"/>
              </a:lnSpc>
              <a:spcBef>
                <a:spcPts val="0"/>
              </a:spcBef>
              <a:spcAft>
                <a:spcPts val="0"/>
              </a:spcAft>
              <a:buSzPts val="2400"/>
              <a:buNone/>
              <a:defRPr sz="2400"/>
            </a:lvl3pPr>
            <a:lvl4pPr lvl="3">
              <a:lnSpc>
                <a:spcPct val="90000"/>
              </a:lnSpc>
              <a:spcBef>
                <a:spcPts val="0"/>
              </a:spcBef>
              <a:spcAft>
                <a:spcPts val="0"/>
              </a:spcAft>
              <a:buSzPts val="2400"/>
              <a:buNone/>
              <a:defRPr sz="2400"/>
            </a:lvl4pPr>
            <a:lvl5pPr lvl="4">
              <a:lnSpc>
                <a:spcPct val="90000"/>
              </a:lnSpc>
              <a:spcBef>
                <a:spcPts val="0"/>
              </a:spcBef>
              <a:spcAft>
                <a:spcPts val="0"/>
              </a:spcAft>
              <a:buSzPts val="2400"/>
              <a:buNone/>
              <a:defRPr sz="2400"/>
            </a:lvl5pPr>
            <a:lvl6pPr lvl="5">
              <a:lnSpc>
                <a:spcPct val="90000"/>
              </a:lnSpc>
              <a:spcBef>
                <a:spcPts val="0"/>
              </a:spcBef>
              <a:spcAft>
                <a:spcPts val="0"/>
              </a:spcAft>
              <a:buSzPts val="2400"/>
              <a:buNone/>
              <a:defRPr sz="2400"/>
            </a:lvl6pPr>
            <a:lvl7pPr lvl="6">
              <a:lnSpc>
                <a:spcPct val="90000"/>
              </a:lnSpc>
              <a:spcBef>
                <a:spcPts val="0"/>
              </a:spcBef>
              <a:spcAft>
                <a:spcPts val="0"/>
              </a:spcAft>
              <a:buSzPts val="2400"/>
              <a:buNone/>
              <a:defRPr sz="2400"/>
            </a:lvl7pPr>
            <a:lvl8pPr lvl="7">
              <a:lnSpc>
                <a:spcPct val="90000"/>
              </a:lnSpc>
              <a:spcBef>
                <a:spcPts val="0"/>
              </a:spcBef>
              <a:spcAft>
                <a:spcPts val="0"/>
              </a:spcAft>
              <a:buSzPts val="2400"/>
              <a:buNone/>
              <a:defRPr sz="2400"/>
            </a:lvl8pPr>
            <a:lvl9pPr lvl="8">
              <a:lnSpc>
                <a:spcPct val="90000"/>
              </a:lnSpc>
              <a:spcBef>
                <a:spcPts val="0"/>
              </a:spcBef>
              <a:spcAft>
                <a:spcPts val="0"/>
              </a:spcAft>
              <a:buSzPts val="2400"/>
              <a:buNone/>
              <a:defRPr sz="2400"/>
            </a:lvl9pPr>
          </a:lstStyle>
          <a:p/>
        </p:txBody>
      </p:sp>
      <p:sp>
        <p:nvSpPr>
          <p:cNvPr id="981" name="Google Shape;981;p82"/>
          <p:cNvSpPr txBox="1"/>
          <p:nvPr>
            <p:ph idx="7"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982" name="Google Shape;982;p82"/>
          <p:cNvSpPr txBox="1"/>
          <p:nvPr>
            <p:ph idx="8"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983" name="Google Shape;983;p82"/>
          <p:cNvSpPr txBox="1"/>
          <p:nvPr>
            <p:ph idx="9"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984" name="Google Shape;984;p82"/>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learnings">
  <p:cSld name="CUSTOM">
    <p:spTree>
      <p:nvGrpSpPr>
        <p:cNvPr id="985" name="Shape 985"/>
        <p:cNvGrpSpPr/>
        <p:nvPr/>
      </p:nvGrpSpPr>
      <p:grpSpPr>
        <a:xfrm>
          <a:off x="0" y="0"/>
          <a:ext cx="0" cy="0"/>
          <a:chOff x="0" y="0"/>
          <a:chExt cx="0" cy="0"/>
        </a:xfrm>
      </p:grpSpPr>
      <p:sp>
        <p:nvSpPr>
          <p:cNvPr id="986" name="Google Shape;986;p83"/>
          <p:cNvSpPr/>
          <p:nvPr/>
        </p:nvSpPr>
        <p:spPr>
          <a:xfrm flipH="1" rot="5400000">
            <a:off x="5052850" y="1254650"/>
            <a:ext cx="291900" cy="291900"/>
          </a:xfrm>
          <a:prstGeom prst="pie">
            <a:avLst>
              <a:gd fmla="val 16192689" name="adj1"/>
              <a:gd fmla="val 5408708"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987" name="Google Shape;987;p83"/>
          <p:cNvSpPr/>
          <p:nvPr/>
        </p:nvSpPr>
        <p:spPr>
          <a:xfrm flipH="1">
            <a:off x="25" y="2692075"/>
            <a:ext cx="1709400" cy="1625700"/>
          </a:xfrm>
          <a:prstGeom prst="pie">
            <a:avLst>
              <a:gd fmla="val 0" name="adj1"/>
              <a:gd fmla="val 540870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988" name="Google Shape;988;p83"/>
          <p:cNvSpPr/>
          <p:nvPr/>
        </p:nvSpPr>
        <p:spPr>
          <a:xfrm flipH="1" rot="5400000">
            <a:off x="851875" y="3504787"/>
            <a:ext cx="1625700" cy="1620300"/>
          </a:xfrm>
          <a:prstGeom prst="pie">
            <a:avLst>
              <a:gd fmla="val 0"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989" name="Google Shape;989;p83"/>
          <p:cNvSpPr/>
          <p:nvPr/>
        </p:nvSpPr>
        <p:spPr>
          <a:xfrm flipH="1" rot="-5400000">
            <a:off x="-125" y="3483026"/>
            <a:ext cx="1665300" cy="1665300"/>
          </a:xfrm>
          <a:prstGeom prst="pie">
            <a:avLst>
              <a:gd fmla="val 16192689" name="adj1"/>
              <a:gd fmla="val 540870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990" name="Google Shape;990;p83"/>
          <p:cNvSpPr/>
          <p:nvPr/>
        </p:nvSpPr>
        <p:spPr>
          <a:xfrm flipH="1" rot="5400000">
            <a:off x="5052850" y="2554039"/>
            <a:ext cx="291900" cy="291900"/>
          </a:xfrm>
          <a:prstGeom prst="pie">
            <a:avLst>
              <a:gd fmla="val 16192689" name="adj1"/>
              <a:gd fmla="val 5408708"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991" name="Google Shape;991;p83"/>
          <p:cNvSpPr/>
          <p:nvPr/>
        </p:nvSpPr>
        <p:spPr>
          <a:xfrm flipH="1" rot="5400000">
            <a:off x="5052850" y="3858733"/>
            <a:ext cx="291900" cy="291900"/>
          </a:xfrm>
          <a:prstGeom prst="pie">
            <a:avLst>
              <a:gd fmla="val 16192689" name="adj1"/>
              <a:gd fmla="val 5408708"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992" name="Google Shape;992;p83"/>
          <p:cNvSpPr txBox="1"/>
          <p:nvPr>
            <p:ph type="title"/>
          </p:nvPr>
        </p:nvSpPr>
        <p:spPr>
          <a:xfrm>
            <a:off x="283475" y="1790498"/>
            <a:ext cx="3162600" cy="905100"/>
          </a:xfrm>
          <a:prstGeom prst="rect">
            <a:avLst/>
          </a:prstGeom>
        </p:spPr>
        <p:txBody>
          <a:bodyPr anchorCtr="0" anchor="b" bIns="0" lIns="0" spcFirstLastPara="1" rIns="91425" wrap="square" tIns="0">
            <a:noAutofit/>
          </a:bodyPr>
          <a:lstStyle>
            <a:lvl1pPr lvl="0">
              <a:lnSpc>
                <a:spcPct val="90000"/>
              </a:lnSpc>
              <a:spcBef>
                <a:spcPts val="0"/>
              </a:spcBef>
              <a:spcAft>
                <a:spcPts val="0"/>
              </a:spcAft>
              <a:buClr>
                <a:schemeClr val="lt1"/>
              </a:buClr>
              <a:buSzPts val="2800"/>
              <a:buNone/>
              <a:defRPr sz="2800"/>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
        <p:nvSpPr>
          <p:cNvPr id="993" name="Google Shape;993;p83"/>
          <p:cNvSpPr txBox="1"/>
          <p:nvPr>
            <p:ph idx="1" type="subTitle"/>
          </p:nvPr>
        </p:nvSpPr>
        <p:spPr>
          <a:xfrm>
            <a:off x="5052850" y="703626"/>
            <a:ext cx="1970400" cy="466800"/>
          </a:xfrm>
          <a:prstGeom prst="rect">
            <a:avLst/>
          </a:prstGeom>
        </p:spPr>
        <p:txBody>
          <a:bodyPr anchorCtr="0" anchor="b" bIns="0" lIns="0" spcFirstLastPara="1" rIns="91425" wrap="square" tIns="91425">
            <a:noAutofit/>
          </a:bodyPr>
          <a:lstStyle>
            <a:lvl1pPr lvl="0">
              <a:spcBef>
                <a:spcPts val="0"/>
              </a:spcBef>
              <a:spcAft>
                <a:spcPts val="0"/>
              </a:spcAft>
              <a:buSzPts val="1100"/>
              <a:buFont typeface="Poppins"/>
              <a:buNone/>
              <a:defRPr b="1" sz="1100">
                <a:latin typeface="Poppins"/>
                <a:ea typeface="Poppins"/>
                <a:cs typeface="Poppins"/>
                <a:sym typeface="Poppins"/>
              </a:defRPr>
            </a:lvl1pPr>
            <a:lvl2pPr lvl="1">
              <a:spcBef>
                <a:spcPts val="0"/>
              </a:spcBef>
              <a:spcAft>
                <a:spcPts val="0"/>
              </a:spcAft>
              <a:buSzPts val="1100"/>
              <a:buFont typeface="Poppins"/>
              <a:buNone/>
              <a:defRPr b="1" sz="1100">
                <a:latin typeface="Poppins"/>
                <a:ea typeface="Poppins"/>
                <a:cs typeface="Poppins"/>
                <a:sym typeface="Poppins"/>
              </a:defRPr>
            </a:lvl2pPr>
            <a:lvl3pPr lvl="2">
              <a:spcBef>
                <a:spcPts val="0"/>
              </a:spcBef>
              <a:spcAft>
                <a:spcPts val="0"/>
              </a:spcAft>
              <a:buSzPts val="1100"/>
              <a:buFont typeface="Poppins"/>
              <a:buNone/>
              <a:defRPr b="1" sz="1100">
                <a:latin typeface="Poppins"/>
                <a:ea typeface="Poppins"/>
                <a:cs typeface="Poppins"/>
                <a:sym typeface="Poppins"/>
              </a:defRPr>
            </a:lvl3pPr>
            <a:lvl4pPr lvl="3">
              <a:spcBef>
                <a:spcPts val="0"/>
              </a:spcBef>
              <a:spcAft>
                <a:spcPts val="0"/>
              </a:spcAft>
              <a:buSzPts val="1100"/>
              <a:buFont typeface="Poppins"/>
              <a:buNone/>
              <a:defRPr b="1" sz="1100">
                <a:latin typeface="Poppins"/>
                <a:ea typeface="Poppins"/>
                <a:cs typeface="Poppins"/>
                <a:sym typeface="Poppins"/>
              </a:defRPr>
            </a:lvl4pPr>
            <a:lvl5pPr lvl="4">
              <a:spcBef>
                <a:spcPts val="0"/>
              </a:spcBef>
              <a:spcAft>
                <a:spcPts val="0"/>
              </a:spcAft>
              <a:buSzPts val="1100"/>
              <a:buFont typeface="Poppins"/>
              <a:buNone/>
              <a:defRPr b="1" sz="1100">
                <a:latin typeface="Poppins"/>
                <a:ea typeface="Poppins"/>
                <a:cs typeface="Poppins"/>
                <a:sym typeface="Poppins"/>
              </a:defRPr>
            </a:lvl5pPr>
            <a:lvl6pPr lvl="5">
              <a:spcBef>
                <a:spcPts val="0"/>
              </a:spcBef>
              <a:spcAft>
                <a:spcPts val="0"/>
              </a:spcAft>
              <a:buSzPts val="1100"/>
              <a:buFont typeface="Poppins"/>
              <a:buNone/>
              <a:defRPr b="1" sz="1100">
                <a:latin typeface="Poppins"/>
                <a:ea typeface="Poppins"/>
                <a:cs typeface="Poppins"/>
                <a:sym typeface="Poppins"/>
              </a:defRPr>
            </a:lvl6pPr>
            <a:lvl7pPr lvl="6">
              <a:spcBef>
                <a:spcPts val="0"/>
              </a:spcBef>
              <a:spcAft>
                <a:spcPts val="0"/>
              </a:spcAft>
              <a:buSzPts val="1100"/>
              <a:buFont typeface="Poppins"/>
              <a:buNone/>
              <a:defRPr b="1" sz="1100">
                <a:latin typeface="Poppins"/>
                <a:ea typeface="Poppins"/>
                <a:cs typeface="Poppins"/>
                <a:sym typeface="Poppins"/>
              </a:defRPr>
            </a:lvl7pPr>
            <a:lvl8pPr lvl="7">
              <a:spcBef>
                <a:spcPts val="0"/>
              </a:spcBef>
              <a:spcAft>
                <a:spcPts val="0"/>
              </a:spcAft>
              <a:buSzPts val="1100"/>
              <a:buFont typeface="Poppins"/>
              <a:buNone/>
              <a:defRPr b="1" sz="1100">
                <a:latin typeface="Poppins"/>
                <a:ea typeface="Poppins"/>
                <a:cs typeface="Poppins"/>
                <a:sym typeface="Poppins"/>
              </a:defRPr>
            </a:lvl8pPr>
            <a:lvl9pPr lvl="8">
              <a:spcBef>
                <a:spcPts val="0"/>
              </a:spcBef>
              <a:spcAft>
                <a:spcPts val="0"/>
              </a:spcAft>
              <a:buSzPts val="1100"/>
              <a:buFont typeface="Poppins"/>
              <a:buNone/>
              <a:defRPr b="1" sz="1100">
                <a:latin typeface="Poppins"/>
                <a:ea typeface="Poppins"/>
                <a:cs typeface="Poppins"/>
                <a:sym typeface="Poppins"/>
              </a:defRPr>
            </a:lvl9pPr>
          </a:lstStyle>
          <a:p/>
        </p:txBody>
      </p:sp>
      <p:sp>
        <p:nvSpPr>
          <p:cNvPr id="994" name="Google Shape;994;p83"/>
          <p:cNvSpPr txBox="1"/>
          <p:nvPr>
            <p:ph idx="2" type="subTitle"/>
          </p:nvPr>
        </p:nvSpPr>
        <p:spPr>
          <a:xfrm>
            <a:off x="5052850" y="1447600"/>
            <a:ext cx="2403600" cy="547200"/>
          </a:xfrm>
          <a:prstGeom prst="rect">
            <a:avLst/>
          </a:prstGeom>
        </p:spPr>
        <p:txBody>
          <a:bodyPr anchorCtr="0" anchor="t" bIns="91425" lIns="0" spcFirstLastPara="1" rIns="91425" wrap="square" tIns="91425">
            <a:noAutofit/>
          </a:bodyPr>
          <a:lstStyle>
            <a:lvl1pPr lvl="0">
              <a:spcBef>
                <a:spcPts val="0"/>
              </a:spcBef>
              <a:spcAft>
                <a:spcPts val="0"/>
              </a:spcAft>
              <a:buSzPts val="1000"/>
              <a:buFont typeface="Urbanist"/>
              <a:buNone/>
              <a:defRPr sz="1000"/>
            </a:lvl1pPr>
            <a:lvl2pPr lvl="1">
              <a:spcBef>
                <a:spcPts val="0"/>
              </a:spcBef>
              <a:spcAft>
                <a:spcPts val="0"/>
              </a:spcAft>
              <a:buSzPts val="1000"/>
              <a:buFont typeface="Urbanist Medium"/>
              <a:buNone/>
              <a:defRPr sz="1000">
                <a:latin typeface="Urbanist Medium"/>
                <a:ea typeface="Urbanist Medium"/>
                <a:cs typeface="Urbanist Medium"/>
                <a:sym typeface="Urbanist Medium"/>
              </a:defRPr>
            </a:lvl2pPr>
            <a:lvl3pPr lvl="2">
              <a:spcBef>
                <a:spcPts val="0"/>
              </a:spcBef>
              <a:spcAft>
                <a:spcPts val="0"/>
              </a:spcAft>
              <a:buSzPts val="1000"/>
              <a:buFont typeface="Urbanist Medium"/>
              <a:buNone/>
              <a:defRPr sz="1000">
                <a:latin typeface="Urbanist Medium"/>
                <a:ea typeface="Urbanist Medium"/>
                <a:cs typeface="Urbanist Medium"/>
                <a:sym typeface="Urbanist Medium"/>
              </a:defRPr>
            </a:lvl3pPr>
            <a:lvl4pPr lvl="3">
              <a:spcBef>
                <a:spcPts val="0"/>
              </a:spcBef>
              <a:spcAft>
                <a:spcPts val="0"/>
              </a:spcAft>
              <a:buSzPts val="1000"/>
              <a:buFont typeface="Urbanist Medium"/>
              <a:buNone/>
              <a:defRPr sz="1000">
                <a:latin typeface="Urbanist Medium"/>
                <a:ea typeface="Urbanist Medium"/>
                <a:cs typeface="Urbanist Medium"/>
                <a:sym typeface="Urbanist Medium"/>
              </a:defRPr>
            </a:lvl4pPr>
            <a:lvl5pPr lvl="4">
              <a:spcBef>
                <a:spcPts val="0"/>
              </a:spcBef>
              <a:spcAft>
                <a:spcPts val="0"/>
              </a:spcAft>
              <a:buSzPts val="1000"/>
              <a:buFont typeface="Urbanist Medium"/>
              <a:buNone/>
              <a:defRPr sz="1000">
                <a:latin typeface="Urbanist Medium"/>
                <a:ea typeface="Urbanist Medium"/>
                <a:cs typeface="Urbanist Medium"/>
                <a:sym typeface="Urbanist Medium"/>
              </a:defRPr>
            </a:lvl5pPr>
            <a:lvl6pPr lvl="5">
              <a:spcBef>
                <a:spcPts val="0"/>
              </a:spcBef>
              <a:spcAft>
                <a:spcPts val="0"/>
              </a:spcAft>
              <a:buSzPts val="1000"/>
              <a:buFont typeface="Urbanist Medium"/>
              <a:buNone/>
              <a:defRPr sz="1000">
                <a:latin typeface="Urbanist Medium"/>
                <a:ea typeface="Urbanist Medium"/>
                <a:cs typeface="Urbanist Medium"/>
                <a:sym typeface="Urbanist Medium"/>
              </a:defRPr>
            </a:lvl6pPr>
            <a:lvl7pPr lvl="6">
              <a:spcBef>
                <a:spcPts val="0"/>
              </a:spcBef>
              <a:spcAft>
                <a:spcPts val="0"/>
              </a:spcAft>
              <a:buSzPts val="1000"/>
              <a:buFont typeface="Urbanist Medium"/>
              <a:buNone/>
              <a:defRPr sz="1000">
                <a:latin typeface="Urbanist Medium"/>
                <a:ea typeface="Urbanist Medium"/>
                <a:cs typeface="Urbanist Medium"/>
                <a:sym typeface="Urbanist Medium"/>
              </a:defRPr>
            </a:lvl7pPr>
            <a:lvl8pPr lvl="7">
              <a:spcBef>
                <a:spcPts val="0"/>
              </a:spcBef>
              <a:spcAft>
                <a:spcPts val="0"/>
              </a:spcAft>
              <a:buSzPts val="1000"/>
              <a:buFont typeface="Urbanist Medium"/>
              <a:buNone/>
              <a:defRPr sz="1000">
                <a:latin typeface="Urbanist Medium"/>
                <a:ea typeface="Urbanist Medium"/>
                <a:cs typeface="Urbanist Medium"/>
                <a:sym typeface="Urbanist Medium"/>
              </a:defRPr>
            </a:lvl8pPr>
            <a:lvl9pPr lvl="8">
              <a:spcBef>
                <a:spcPts val="0"/>
              </a:spcBef>
              <a:spcAft>
                <a:spcPts val="0"/>
              </a:spcAft>
              <a:buSzPts val="1000"/>
              <a:buFont typeface="Urbanist Medium"/>
              <a:buNone/>
              <a:defRPr sz="1000">
                <a:latin typeface="Urbanist Medium"/>
                <a:ea typeface="Urbanist Medium"/>
                <a:cs typeface="Urbanist Medium"/>
                <a:sym typeface="Urbanist Medium"/>
              </a:defRPr>
            </a:lvl9pPr>
          </a:lstStyle>
          <a:p/>
        </p:txBody>
      </p:sp>
      <p:sp>
        <p:nvSpPr>
          <p:cNvPr id="995" name="Google Shape;995;p83"/>
          <p:cNvSpPr txBox="1"/>
          <p:nvPr>
            <p:ph idx="3" type="subTitle"/>
          </p:nvPr>
        </p:nvSpPr>
        <p:spPr>
          <a:xfrm>
            <a:off x="5052850" y="2006687"/>
            <a:ext cx="1970400" cy="466800"/>
          </a:xfrm>
          <a:prstGeom prst="rect">
            <a:avLst/>
          </a:prstGeom>
        </p:spPr>
        <p:txBody>
          <a:bodyPr anchorCtr="0" anchor="b" bIns="0" lIns="0" spcFirstLastPara="1" rIns="91425" wrap="square" tIns="91425">
            <a:noAutofit/>
          </a:bodyPr>
          <a:lstStyle>
            <a:lvl1pPr lvl="0">
              <a:spcBef>
                <a:spcPts val="0"/>
              </a:spcBef>
              <a:spcAft>
                <a:spcPts val="0"/>
              </a:spcAft>
              <a:buSzPts val="1100"/>
              <a:buFont typeface="Poppins"/>
              <a:buNone/>
              <a:defRPr b="1" sz="1100">
                <a:latin typeface="Poppins"/>
                <a:ea typeface="Poppins"/>
                <a:cs typeface="Poppins"/>
                <a:sym typeface="Poppins"/>
              </a:defRPr>
            </a:lvl1pPr>
            <a:lvl2pPr lvl="1">
              <a:spcBef>
                <a:spcPts val="0"/>
              </a:spcBef>
              <a:spcAft>
                <a:spcPts val="0"/>
              </a:spcAft>
              <a:buSzPts val="1100"/>
              <a:buFont typeface="Poppins"/>
              <a:buNone/>
              <a:defRPr b="1" sz="1100">
                <a:latin typeface="Poppins"/>
                <a:ea typeface="Poppins"/>
                <a:cs typeface="Poppins"/>
                <a:sym typeface="Poppins"/>
              </a:defRPr>
            </a:lvl2pPr>
            <a:lvl3pPr lvl="2">
              <a:spcBef>
                <a:spcPts val="0"/>
              </a:spcBef>
              <a:spcAft>
                <a:spcPts val="0"/>
              </a:spcAft>
              <a:buSzPts val="1100"/>
              <a:buFont typeface="Poppins"/>
              <a:buNone/>
              <a:defRPr b="1" sz="1100">
                <a:latin typeface="Poppins"/>
                <a:ea typeface="Poppins"/>
                <a:cs typeface="Poppins"/>
                <a:sym typeface="Poppins"/>
              </a:defRPr>
            </a:lvl3pPr>
            <a:lvl4pPr lvl="3">
              <a:spcBef>
                <a:spcPts val="0"/>
              </a:spcBef>
              <a:spcAft>
                <a:spcPts val="0"/>
              </a:spcAft>
              <a:buSzPts val="1100"/>
              <a:buFont typeface="Poppins"/>
              <a:buNone/>
              <a:defRPr b="1" sz="1100">
                <a:latin typeface="Poppins"/>
                <a:ea typeface="Poppins"/>
                <a:cs typeface="Poppins"/>
                <a:sym typeface="Poppins"/>
              </a:defRPr>
            </a:lvl4pPr>
            <a:lvl5pPr lvl="4">
              <a:spcBef>
                <a:spcPts val="0"/>
              </a:spcBef>
              <a:spcAft>
                <a:spcPts val="0"/>
              </a:spcAft>
              <a:buSzPts val="1100"/>
              <a:buFont typeface="Poppins"/>
              <a:buNone/>
              <a:defRPr b="1" sz="1100">
                <a:latin typeface="Poppins"/>
                <a:ea typeface="Poppins"/>
                <a:cs typeface="Poppins"/>
                <a:sym typeface="Poppins"/>
              </a:defRPr>
            </a:lvl5pPr>
            <a:lvl6pPr lvl="5">
              <a:spcBef>
                <a:spcPts val="0"/>
              </a:spcBef>
              <a:spcAft>
                <a:spcPts val="0"/>
              </a:spcAft>
              <a:buSzPts val="1100"/>
              <a:buFont typeface="Poppins"/>
              <a:buNone/>
              <a:defRPr b="1" sz="1100">
                <a:latin typeface="Poppins"/>
                <a:ea typeface="Poppins"/>
                <a:cs typeface="Poppins"/>
                <a:sym typeface="Poppins"/>
              </a:defRPr>
            </a:lvl6pPr>
            <a:lvl7pPr lvl="6">
              <a:spcBef>
                <a:spcPts val="0"/>
              </a:spcBef>
              <a:spcAft>
                <a:spcPts val="0"/>
              </a:spcAft>
              <a:buSzPts val="1100"/>
              <a:buFont typeface="Poppins"/>
              <a:buNone/>
              <a:defRPr b="1" sz="1100">
                <a:latin typeface="Poppins"/>
                <a:ea typeface="Poppins"/>
                <a:cs typeface="Poppins"/>
                <a:sym typeface="Poppins"/>
              </a:defRPr>
            </a:lvl7pPr>
            <a:lvl8pPr lvl="7">
              <a:spcBef>
                <a:spcPts val="0"/>
              </a:spcBef>
              <a:spcAft>
                <a:spcPts val="0"/>
              </a:spcAft>
              <a:buSzPts val="1100"/>
              <a:buFont typeface="Poppins"/>
              <a:buNone/>
              <a:defRPr b="1" sz="1100">
                <a:latin typeface="Poppins"/>
                <a:ea typeface="Poppins"/>
                <a:cs typeface="Poppins"/>
                <a:sym typeface="Poppins"/>
              </a:defRPr>
            </a:lvl8pPr>
            <a:lvl9pPr lvl="8">
              <a:spcBef>
                <a:spcPts val="0"/>
              </a:spcBef>
              <a:spcAft>
                <a:spcPts val="0"/>
              </a:spcAft>
              <a:buSzPts val="1100"/>
              <a:buFont typeface="Poppins"/>
              <a:buNone/>
              <a:defRPr b="1" sz="1100">
                <a:latin typeface="Poppins"/>
                <a:ea typeface="Poppins"/>
                <a:cs typeface="Poppins"/>
                <a:sym typeface="Poppins"/>
              </a:defRPr>
            </a:lvl9pPr>
          </a:lstStyle>
          <a:p/>
        </p:txBody>
      </p:sp>
      <p:sp>
        <p:nvSpPr>
          <p:cNvPr id="996" name="Google Shape;996;p83"/>
          <p:cNvSpPr txBox="1"/>
          <p:nvPr>
            <p:ph idx="4" type="subTitle"/>
          </p:nvPr>
        </p:nvSpPr>
        <p:spPr>
          <a:xfrm>
            <a:off x="5052850" y="2750664"/>
            <a:ext cx="2403600" cy="547200"/>
          </a:xfrm>
          <a:prstGeom prst="rect">
            <a:avLst/>
          </a:prstGeom>
        </p:spPr>
        <p:txBody>
          <a:bodyPr anchorCtr="0" anchor="t" bIns="91425" lIns="0" spcFirstLastPara="1" rIns="91425" wrap="square" tIns="91425">
            <a:spAutoFit/>
          </a:bodyPr>
          <a:lstStyle>
            <a:lvl1pPr lvl="0">
              <a:spcBef>
                <a:spcPts val="0"/>
              </a:spcBef>
              <a:spcAft>
                <a:spcPts val="0"/>
              </a:spcAft>
              <a:buSzPts val="1000"/>
              <a:buFont typeface="Urbanist"/>
              <a:buNone/>
              <a:defRPr sz="1000"/>
            </a:lvl1pPr>
            <a:lvl2pPr lvl="1">
              <a:spcBef>
                <a:spcPts val="0"/>
              </a:spcBef>
              <a:spcAft>
                <a:spcPts val="0"/>
              </a:spcAft>
              <a:buSzPts val="1000"/>
              <a:buFont typeface="Urbanist Medium"/>
              <a:buNone/>
              <a:defRPr sz="1000">
                <a:latin typeface="Urbanist Medium"/>
                <a:ea typeface="Urbanist Medium"/>
                <a:cs typeface="Urbanist Medium"/>
                <a:sym typeface="Urbanist Medium"/>
              </a:defRPr>
            </a:lvl2pPr>
            <a:lvl3pPr lvl="2">
              <a:spcBef>
                <a:spcPts val="0"/>
              </a:spcBef>
              <a:spcAft>
                <a:spcPts val="0"/>
              </a:spcAft>
              <a:buSzPts val="1000"/>
              <a:buFont typeface="Urbanist Medium"/>
              <a:buNone/>
              <a:defRPr sz="1000">
                <a:latin typeface="Urbanist Medium"/>
                <a:ea typeface="Urbanist Medium"/>
                <a:cs typeface="Urbanist Medium"/>
                <a:sym typeface="Urbanist Medium"/>
              </a:defRPr>
            </a:lvl3pPr>
            <a:lvl4pPr lvl="3">
              <a:spcBef>
                <a:spcPts val="0"/>
              </a:spcBef>
              <a:spcAft>
                <a:spcPts val="0"/>
              </a:spcAft>
              <a:buSzPts val="1000"/>
              <a:buFont typeface="Urbanist Medium"/>
              <a:buNone/>
              <a:defRPr sz="1000">
                <a:latin typeface="Urbanist Medium"/>
                <a:ea typeface="Urbanist Medium"/>
                <a:cs typeface="Urbanist Medium"/>
                <a:sym typeface="Urbanist Medium"/>
              </a:defRPr>
            </a:lvl4pPr>
            <a:lvl5pPr lvl="4">
              <a:spcBef>
                <a:spcPts val="0"/>
              </a:spcBef>
              <a:spcAft>
                <a:spcPts val="0"/>
              </a:spcAft>
              <a:buSzPts val="1000"/>
              <a:buFont typeface="Urbanist Medium"/>
              <a:buNone/>
              <a:defRPr sz="1000">
                <a:latin typeface="Urbanist Medium"/>
                <a:ea typeface="Urbanist Medium"/>
                <a:cs typeface="Urbanist Medium"/>
                <a:sym typeface="Urbanist Medium"/>
              </a:defRPr>
            </a:lvl5pPr>
            <a:lvl6pPr lvl="5">
              <a:spcBef>
                <a:spcPts val="0"/>
              </a:spcBef>
              <a:spcAft>
                <a:spcPts val="0"/>
              </a:spcAft>
              <a:buSzPts val="1000"/>
              <a:buFont typeface="Urbanist Medium"/>
              <a:buNone/>
              <a:defRPr sz="1000">
                <a:latin typeface="Urbanist Medium"/>
                <a:ea typeface="Urbanist Medium"/>
                <a:cs typeface="Urbanist Medium"/>
                <a:sym typeface="Urbanist Medium"/>
              </a:defRPr>
            </a:lvl6pPr>
            <a:lvl7pPr lvl="6">
              <a:spcBef>
                <a:spcPts val="0"/>
              </a:spcBef>
              <a:spcAft>
                <a:spcPts val="0"/>
              </a:spcAft>
              <a:buSzPts val="1000"/>
              <a:buFont typeface="Urbanist Medium"/>
              <a:buNone/>
              <a:defRPr sz="1000">
                <a:latin typeface="Urbanist Medium"/>
                <a:ea typeface="Urbanist Medium"/>
                <a:cs typeface="Urbanist Medium"/>
                <a:sym typeface="Urbanist Medium"/>
              </a:defRPr>
            </a:lvl7pPr>
            <a:lvl8pPr lvl="7">
              <a:spcBef>
                <a:spcPts val="0"/>
              </a:spcBef>
              <a:spcAft>
                <a:spcPts val="0"/>
              </a:spcAft>
              <a:buSzPts val="1000"/>
              <a:buFont typeface="Urbanist Medium"/>
              <a:buNone/>
              <a:defRPr sz="1000">
                <a:latin typeface="Urbanist Medium"/>
                <a:ea typeface="Urbanist Medium"/>
                <a:cs typeface="Urbanist Medium"/>
                <a:sym typeface="Urbanist Medium"/>
              </a:defRPr>
            </a:lvl8pPr>
            <a:lvl9pPr lvl="8">
              <a:spcBef>
                <a:spcPts val="0"/>
              </a:spcBef>
              <a:spcAft>
                <a:spcPts val="0"/>
              </a:spcAft>
              <a:buSzPts val="1000"/>
              <a:buFont typeface="Urbanist Medium"/>
              <a:buNone/>
              <a:defRPr sz="1000">
                <a:latin typeface="Urbanist Medium"/>
                <a:ea typeface="Urbanist Medium"/>
                <a:cs typeface="Urbanist Medium"/>
                <a:sym typeface="Urbanist Medium"/>
              </a:defRPr>
            </a:lvl9pPr>
          </a:lstStyle>
          <a:p/>
        </p:txBody>
      </p:sp>
      <p:sp>
        <p:nvSpPr>
          <p:cNvPr id="997" name="Google Shape;997;p83"/>
          <p:cNvSpPr txBox="1"/>
          <p:nvPr>
            <p:ph idx="5" type="subTitle"/>
          </p:nvPr>
        </p:nvSpPr>
        <p:spPr>
          <a:xfrm>
            <a:off x="5052850" y="3310695"/>
            <a:ext cx="1970400" cy="466800"/>
          </a:xfrm>
          <a:prstGeom prst="rect">
            <a:avLst/>
          </a:prstGeom>
        </p:spPr>
        <p:txBody>
          <a:bodyPr anchorCtr="0" anchor="b" bIns="0" lIns="0" spcFirstLastPara="1" rIns="91425" wrap="square" tIns="91425">
            <a:noAutofit/>
          </a:bodyPr>
          <a:lstStyle>
            <a:lvl1pPr lvl="0">
              <a:spcBef>
                <a:spcPts val="0"/>
              </a:spcBef>
              <a:spcAft>
                <a:spcPts val="0"/>
              </a:spcAft>
              <a:buSzPts val="1100"/>
              <a:buFont typeface="Poppins"/>
              <a:buNone/>
              <a:defRPr b="1" sz="1100">
                <a:latin typeface="Poppins"/>
                <a:ea typeface="Poppins"/>
                <a:cs typeface="Poppins"/>
                <a:sym typeface="Poppins"/>
              </a:defRPr>
            </a:lvl1pPr>
            <a:lvl2pPr lvl="1">
              <a:spcBef>
                <a:spcPts val="0"/>
              </a:spcBef>
              <a:spcAft>
                <a:spcPts val="0"/>
              </a:spcAft>
              <a:buSzPts val="1100"/>
              <a:buFont typeface="Poppins"/>
              <a:buNone/>
              <a:defRPr b="1" sz="1100">
                <a:latin typeface="Poppins"/>
                <a:ea typeface="Poppins"/>
                <a:cs typeface="Poppins"/>
                <a:sym typeface="Poppins"/>
              </a:defRPr>
            </a:lvl2pPr>
            <a:lvl3pPr lvl="2">
              <a:spcBef>
                <a:spcPts val="0"/>
              </a:spcBef>
              <a:spcAft>
                <a:spcPts val="0"/>
              </a:spcAft>
              <a:buSzPts val="1100"/>
              <a:buFont typeface="Poppins"/>
              <a:buNone/>
              <a:defRPr b="1" sz="1100">
                <a:latin typeface="Poppins"/>
                <a:ea typeface="Poppins"/>
                <a:cs typeface="Poppins"/>
                <a:sym typeface="Poppins"/>
              </a:defRPr>
            </a:lvl3pPr>
            <a:lvl4pPr lvl="3">
              <a:spcBef>
                <a:spcPts val="0"/>
              </a:spcBef>
              <a:spcAft>
                <a:spcPts val="0"/>
              </a:spcAft>
              <a:buSzPts val="1100"/>
              <a:buFont typeface="Poppins"/>
              <a:buNone/>
              <a:defRPr b="1" sz="1100">
                <a:latin typeface="Poppins"/>
                <a:ea typeface="Poppins"/>
                <a:cs typeface="Poppins"/>
                <a:sym typeface="Poppins"/>
              </a:defRPr>
            </a:lvl4pPr>
            <a:lvl5pPr lvl="4">
              <a:spcBef>
                <a:spcPts val="0"/>
              </a:spcBef>
              <a:spcAft>
                <a:spcPts val="0"/>
              </a:spcAft>
              <a:buSzPts val="1100"/>
              <a:buFont typeface="Poppins"/>
              <a:buNone/>
              <a:defRPr b="1" sz="1100">
                <a:latin typeface="Poppins"/>
                <a:ea typeface="Poppins"/>
                <a:cs typeface="Poppins"/>
                <a:sym typeface="Poppins"/>
              </a:defRPr>
            </a:lvl5pPr>
            <a:lvl6pPr lvl="5">
              <a:spcBef>
                <a:spcPts val="0"/>
              </a:spcBef>
              <a:spcAft>
                <a:spcPts val="0"/>
              </a:spcAft>
              <a:buSzPts val="1100"/>
              <a:buFont typeface="Poppins"/>
              <a:buNone/>
              <a:defRPr b="1" sz="1100">
                <a:latin typeface="Poppins"/>
                <a:ea typeface="Poppins"/>
                <a:cs typeface="Poppins"/>
                <a:sym typeface="Poppins"/>
              </a:defRPr>
            </a:lvl6pPr>
            <a:lvl7pPr lvl="6">
              <a:spcBef>
                <a:spcPts val="0"/>
              </a:spcBef>
              <a:spcAft>
                <a:spcPts val="0"/>
              </a:spcAft>
              <a:buSzPts val="1100"/>
              <a:buFont typeface="Poppins"/>
              <a:buNone/>
              <a:defRPr b="1" sz="1100">
                <a:latin typeface="Poppins"/>
                <a:ea typeface="Poppins"/>
                <a:cs typeface="Poppins"/>
                <a:sym typeface="Poppins"/>
              </a:defRPr>
            </a:lvl7pPr>
            <a:lvl8pPr lvl="7">
              <a:spcBef>
                <a:spcPts val="0"/>
              </a:spcBef>
              <a:spcAft>
                <a:spcPts val="0"/>
              </a:spcAft>
              <a:buSzPts val="1100"/>
              <a:buFont typeface="Poppins"/>
              <a:buNone/>
              <a:defRPr b="1" sz="1100">
                <a:latin typeface="Poppins"/>
                <a:ea typeface="Poppins"/>
                <a:cs typeface="Poppins"/>
                <a:sym typeface="Poppins"/>
              </a:defRPr>
            </a:lvl8pPr>
            <a:lvl9pPr lvl="8">
              <a:spcBef>
                <a:spcPts val="0"/>
              </a:spcBef>
              <a:spcAft>
                <a:spcPts val="0"/>
              </a:spcAft>
              <a:buSzPts val="1100"/>
              <a:buFont typeface="Poppins"/>
              <a:buNone/>
              <a:defRPr b="1" sz="1100">
                <a:latin typeface="Poppins"/>
                <a:ea typeface="Poppins"/>
                <a:cs typeface="Poppins"/>
                <a:sym typeface="Poppins"/>
              </a:defRPr>
            </a:lvl9pPr>
          </a:lstStyle>
          <a:p/>
        </p:txBody>
      </p:sp>
      <p:sp>
        <p:nvSpPr>
          <p:cNvPr id="998" name="Google Shape;998;p83"/>
          <p:cNvSpPr txBox="1"/>
          <p:nvPr>
            <p:ph idx="6" type="subTitle"/>
          </p:nvPr>
        </p:nvSpPr>
        <p:spPr>
          <a:xfrm>
            <a:off x="5052850" y="4054675"/>
            <a:ext cx="2403600" cy="547200"/>
          </a:xfrm>
          <a:prstGeom prst="rect">
            <a:avLst/>
          </a:prstGeom>
        </p:spPr>
        <p:txBody>
          <a:bodyPr anchorCtr="0" anchor="t" bIns="91425" lIns="0" spcFirstLastPara="1" rIns="91425" wrap="square" tIns="91425">
            <a:spAutoFit/>
          </a:bodyPr>
          <a:lstStyle>
            <a:lvl1pPr lvl="0">
              <a:spcBef>
                <a:spcPts val="0"/>
              </a:spcBef>
              <a:spcAft>
                <a:spcPts val="0"/>
              </a:spcAft>
              <a:buSzPts val="1000"/>
              <a:buFont typeface="Urbanist"/>
              <a:buNone/>
              <a:defRPr sz="1000"/>
            </a:lvl1pPr>
            <a:lvl2pPr lvl="1">
              <a:spcBef>
                <a:spcPts val="0"/>
              </a:spcBef>
              <a:spcAft>
                <a:spcPts val="0"/>
              </a:spcAft>
              <a:buSzPts val="1000"/>
              <a:buFont typeface="Urbanist Medium"/>
              <a:buNone/>
              <a:defRPr sz="1000">
                <a:latin typeface="Urbanist Medium"/>
                <a:ea typeface="Urbanist Medium"/>
                <a:cs typeface="Urbanist Medium"/>
                <a:sym typeface="Urbanist Medium"/>
              </a:defRPr>
            </a:lvl2pPr>
            <a:lvl3pPr lvl="2">
              <a:spcBef>
                <a:spcPts val="0"/>
              </a:spcBef>
              <a:spcAft>
                <a:spcPts val="0"/>
              </a:spcAft>
              <a:buSzPts val="1000"/>
              <a:buFont typeface="Urbanist Medium"/>
              <a:buNone/>
              <a:defRPr sz="1000">
                <a:latin typeface="Urbanist Medium"/>
                <a:ea typeface="Urbanist Medium"/>
                <a:cs typeface="Urbanist Medium"/>
                <a:sym typeface="Urbanist Medium"/>
              </a:defRPr>
            </a:lvl3pPr>
            <a:lvl4pPr lvl="3">
              <a:spcBef>
                <a:spcPts val="0"/>
              </a:spcBef>
              <a:spcAft>
                <a:spcPts val="0"/>
              </a:spcAft>
              <a:buSzPts val="1000"/>
              <a:buFont typeface="Urbanist Medium"/>
              <a:buNone/>
              <a:defRPr sz="1000">
                <a:latin typeface="Urbanist Medium"/>
                <a:ea typeface="Urbanist Medium"/>
                <a:cs typeface="Urbanist Medium"/>
                <a:sym typeface="Urbanist Medium"/>
              </a:defRPr>
            </a:lvl4pPr>
            <a:lvl5pPr lvl="4">
              <a:spcBef>
                <a:spcPts val="0"/>
              </a:spcBef>
              <a:spcAft>
                <a:spcPts val="0"/>
              </a:spcAft>
              <a:buSzPts val="1000"/>
              <a:buFont typeface="Urbanist Medium"/>
              <a:buNone/>
              <a:defRPr sz="1000">
                <a:latin typeface="Urbanist Medium"/>
                <a:ea typeface="Urbanist Medium"/>
                <a:cs typeface="Urbanist Medium"/>
                <a:sym typeface="Urbanist Medium"/>
              </a:defRPr>
            </a:lvl5pPr>
            <a:lvl6pPr lvl="5">
              <a:spcBef>
                <a:spcPts val="0"/>
              </a:spcBef>
              <a:spcAft>
                <a:spcPts val="0"/>
              </a:spcAft>
              <a:buSzPts val="1000"/>
              <a:buFont typeface="Urbanist Medium"/>
              <a:buNone/>
              <a:defRPr sz="1000">
                <a:latin typeface="Urbanist Medium"/>
                <a:ea typeface="Urbanist Medium"/>
                <a:cs typeface="Urbanist Medium"/>
                <a:sym typeface="Urbanist Medium"/>
              </a:defRPr>
            </a:lvl6pPr>
            <a:lvl7pPr lvl="6">
              <a:spcBef>
                <a:spcPts val="0"/>
              </a:spcBef>
              <a:spcAft>
                <a:spcPts val="0"/>
              </a:spcAft>
              <a:buSzPts val="1000"/>
              <a:buFont typeface="Urbanist Medium"/>
              <a:buNone/>
              <a:defRPr sz="1000">
                <a:latin typeface="Urbanist Medium"/>
                <a:ea typeface="Urbanist Medium"/>
                <a:cs typeface="Urbanist Medium"/>
                <a:sym typeface="Urbanist Medium"/>
              </a:defRPr>
            </a:lvl7pPr>
            <a:lvl8pPr lvl="7">
              <a:spcBef>
                <a:spcPts val="0"/>
              </a:spcBef>
              <a:spcAft>
                <a:spcPts val="0"/>
              </a:spcAft>
              <a:buSzPts val="1000"/>
              <a:buFont typeface="Urbanist Medium"/>
              <a:buNone/>
              <a:defRPr sz="1000">
                <a:latin typeface="Urbanist Medium"/>
                <a:ea typeface="Urbanist Medium"/>
                <a:cs typeface="Urbanist Medium"/>
                <a:sym typeface="Urbanist Medium"/>
              </a:defRPr>
            </a:lvl8pPr>
            <a:lvl9pPr lvl="8">
              <a:spcBef>
                <a:spcPts val="0"/>
              </a:spcBef>
              <a:spcAft>
                <a:spcPts val="0"/>
              </a:spcAft>
              <a:buSzPts val="1000"/>
              <a:buFont typeface="Urbanist Medium"/>
              <a:buNone/>
              <a:defRPr sz="1000">
                <a:latin typeface="Urbanist Medium"/>
                <a:ea typeface="Urbanist Medium"/>
                <a:cs typeface="Urbanist Medium"/>
                <a:sym typeface="Urbanist Medium"/>
              </a:defRPr>
            </a:lvl9pPr>
          </a:lstStyle>
          <a:p/>
        </p:txBody>
      </p:sp>
      <p:sp>
        <p:nvSpPr>
          <p:cNvPr id="999" name="Google Shape;999;p83"/>
          <p:cNvSpPr txBox="1"/>
          <p:nvPr>
            <p:ph idx="7"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000" name="Google Shape;1000;p83"/>
          <p:cNvSpPr txBox="1"/>
          <p:nvPr>
            <p:ph idx="8"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001" name="Google Shape;1001;p83"/>
          <p:cNvSpPr txBox="1"/>
          <p:nvPr>
            <p:ph idx="9"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002" name="Google Shape;1002;p83"/>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
        <p:nvSpPr>
          <p:cNvPr id="1003" name="Google Shape;1003;p83"/>
          <p:cNvSpPr/>
          <p:nvPr/>
        </p:nvSpPr>
        <p:spPr>
          <a:xfrm>
            <a:off x="5034525" y="1177900"/>
            <a:ext cx="427500" cy="289800"/>
          </a:xfrm>
          <a:prstGeom prst="rect">
            <a:avLst/>
          </a:prstGeom>
          <a:solidFill>
            <a:srgbClr val="292D3E"/>
          </a:solidFill>
          <a:ln cap="flat" cmpd="sng" w="9525">
            <a:solidFill>
              <a:srgbClr val="292D3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Urbanist"/>
              <a:ea typeface="Urbanist"/>
              <a:cs typeface="Urbanist"/>
              <a:sym typeface="Urbanist"/>
            </a:endParaRPr>
          </a:p>
        </p:txBody>
      </p:sp>
      <p:sp>
        <p:nvSpPr>
          <p:cNvPr id="1004" name="Google Shape;1004;p83"/>
          <p:cNvSpPr/>
          <p:nvPr/>
        </p:nvSpPr>
        <p:spPr>
          <a:xfrm>
            <a:off x="5034525" y="2438263"/>
            <a:ext cx="427500" cy="289800"/>
          </a:xfrm>
          <a:prstGeom prst="rect">
            <a:avLst/>
          </a:prstGeom>
          <a:solidFill>
            <a:srgbClr val="292D3E"/>
          </a:solidFill>
          <a:ln cap="flat" cmpd="sng" w="9525">
            <a:solidFill>
              <a:srgbClr val="292D3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Urbanist"/>
              <a:ea typeface="Urbanist"/>
              <a:cs typeface="Urbanist"/>
              <a:sym typeface="Urbanist"/>
            </a:endParaRPr>
          </a:p>
        </p:txBody>
      </p:sp>
      <p:sp>
        <p:nvSpPr>
          <p:cNvPr id="1005" name="Google Shape;1005;p83"/>
          <p:cNvSpPr/>
          <p:nvPr/>
        </p:nvSpPr>
        <p:spPr>
          <a:xfrm>
            <a:off x="5034525" y="3809775"/>
            <a:ext cx="427500" cy="289800"/>
          </a:xfrm>
          <a:prstGeom prst="rect">
            <a:avLst/>
          </a:prstGeom>
          <a:solidFill>
            <a:srgbClr val="292D3E"/>
          </a:solidFill>
          <a:ln cap="flat" cmpd="sng" w="9525">
            <a:solidFill>
              <a:srgbClr val="292D3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Urbanist"/>
              <a:ea typeface="Urbanist"/>
              <a:cs typeface="Urbanist"/>
              <a:sym typeface="Urbanist"/>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Steps">
  <p:cSld name="CUSTOM_2">
    <p:spTree>
      <p:nvGrpSpPr>
        <p:cNvPr id="1006" name="Shape 1006"/>
        <p:cNvGrpSpPr/>
        <p:nvPr/>
      </p:nvGrpSpPr>
      <p:grpSpPr>
        <a:xfrm>
          <a:off x="0" y="0"/>
          <a:ext cx="0" cy="0"/>
          <a:chOff x="0" y="0"/>
          <a:chExt cx="0" cy="0"/>
        </a:xfrm>
      </p:grpSpPr>
      <p:sp>
        <p:nvSpPr>
          <p:cNvPr id="1007" name="Google Shape;1007;p84"/>
          <p:cNvSpPr txBox="1"/>
          <p:nvPr>
            <p:ph type="title"/>
          </p:nvPr>
        </p:nvSpPr>
        <p:spPr>
          <a:xfrm>
            <a:off x="4665825" y="1253625"/>
            <a:ext cx="4193400" cy="3069600"/>
          </a:xfrm>
          <a:prstGeom prst="rect">
            <a:avLst/>
          </a:prstGeom>
        </p:spPr>
        <p:txBody>
          <a:bodyPr anchorCtr="0" anchor="t" bIns="0" lIns="0" spcFirstLastPara="1" rIns="91425" wrap="square" tIns="0">
            <a:spAutoFit/>
          </a:bodyPr>
          <a:lstStyle>
            <a:lvl1pPr lvl="0">
              <a:lnSpc>
                <a:spcPct val="90000"/>
              </a:lnSpc>
              <a:spcBef>
                <a:spcPts val="0"/>
              </a:spcBef>
              <a:spcAft>
                <a:spcPts val="0"/>
              </a:spcAft>
              <a:buClr>
                <a:schemeClr val="lt1"/>
              </a:buClr>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008" name="Google Shape;1008;p84"/>
          <p:cNvSpPr txBox="1"/>
          <p:nvPr>
            <p:ph idx="1" type="body"/>
          </p:nvPr>
        </p:nvSpPr>
        <p:spPr>
          <a:xfrm>
            <a:off x="2534564" y="3561603"/>
            <a:ext cx="1823400" cy="502800"/>
          </a:xfrm>
          <a:prstGeom prst="rect">
            <a:avLst/>
          </a:prstGeom>
        </p:spPr>
        <p:txBody>
          <a:bodyPr anchorCtr="0" anchor="t" bIns="0" lIns="0" spcFirstLastPara="1" rIns="0" wrap="square" tIns="0">
            <a:noAutofit/>
          </a:bodyPr>
          <a:lstStyle>
            <a:lvl1pPr indent="-419100" lvl="0" marL="457200">
              <a:spcBef>
                <a:spcPts val="0"/>
              </a:spcBef>
              <a:spcAft>
                <a:spcPts val="0"/>
              </a:spcAft>
              <a:buSzPts val="3000"/>
              <a:buFont typeface="Poppins"/>
              <a:buChar char="●"/>
              <a:defRPr b="1" sz="3000">
                <a:latin typeface="Poppins"/>
                <a:ea typeface="Poppins"/>
                <a:cs typeface="Poppins"/>
                <a:sym typeface="Poppins"/>
              </a:defRPr>
            </a:lvl1pPr>
            <a:lvl2pPr indent="-419100" lvl="1" marL="914400">
              <a:spcBef>
                <a:spcPts val="1000"/>
              </a:spcBef>
              <a:spcAft>
                <a:spcPts val="0"/>
              </a:spcAft>
              <a:buSzPts val="3000"/>
              <a:buFont typeface="Poppins"/>
              <a:buChar char="○"/>
              <a:defRPr b="1" sz="3000">
                <a:latin typeface="Poppins"/>
                <a:ea typeface="Poppins"/>
                <a:cs typeface="Poppins"/>
                <a:sym typeface="Poppins"/>
              </a:defRPr>
            </a:lvl2pPr>
            <a:lvl3pPr indent="-419100" lvl="2" marL="1371600">
              <a:spcBef>
                <a:spcPts val="1000"/>
              </a:spcBef>
              <a:spcAft>
                <a:spcPts val="0"/>
              </a:spcAft>
              <a:buSzPts val="3000"/>
              <a:buFont typeface="Poppins"/>
              <a:buChar char="■"/>
              <a:defRPr b="1" sz="3000">
                <a:latin typeface="Poppins"/>
                <a:ea typeface="Poppins"/>
                <a:cs typeface="Poppins"/>
                <a:sym typeface="Poppins"/>
              </a:defRPr>
            </a:lvl3pPr>
            <a:lvl4pPr indent="-419100" lvl="3" marL="1828800">
              <a:spcBef>
                <a:spcPts val="1000"/>
              </a:spcBef>
              <a:spcAft>
                <a:spcPts val="0"/>
              </a:spcAft>
              <a:buSzPts val="3000"/>
              <a:buFont typeface="Poppins"/>
              <a:buChar char="●"/>
              <a:defRPr b="1" sz="3000">
                <a:latin typeface="Poppins"/>
                <a:ea typeface="Poppins"/>
                <a:cs typeface="Poppins"/>
                <a:sym typeface="Poppins"/>
              </a:defRPr>
            </a:lvl4pPr>
            <a:lvl5pPr indent="-419100" lvl="4" marL="2286000">
              <a:spcBef>
                <a:spcPts val="1000"/>
              </a:spcBef>
              <a:spcAft>
                <a:spcPts val="0"/>
              </a:spcAft>
              <a:buSzPts val="3000"/>
              <a:buFont typeface="Poppins"/>
              <a:buChar char="○"/>
              <a:defRPr b="1" sz="3000">
                <a:latin typeface="Poppins"/>
                <a:ea typeface="Poppins"/>
                <a:cs typeface="Poppins"/>
                <a:sym typeface="Poppins"/>
              </a:defRPr>
            </a:lvl5pPr>
            <a:lvl6pPr indent="-419100" lvl="5" marL="2743200">
              <a:spcBef>
                <a:spcPts val="1000"/>
              </a:spcBef>
              <a:spcAft>
                <a:spcPts val="0"/>
              </a:spcAft>
              <a:buSzPts val="3000"/>
              <a:buFont typeface="Poppins"/>
              <a:buChar char="■"/>
              <a:defRPr b="1" sz="3000">
                <a:latin typeface="Poppins"/>
                <a:ea typeface="Poppins"/>
                <a:cs typeface="Poppins"/>
                <a:sym typeface="Poppins"/>
              </a:defRPr>
            </a:lvl6pPr>
            <a:lvl7pPr indent="-419100" lvl="6" marL="3200400">
              <a:spcBef>
                <a:spcPts val="1000"/>
              </a:spcBef>
              <a:spcAft>
                <a:spcPts val="0"/>
              </a:spcAft>
              <a:buSzPts val="3000"/>
              <a:buFont typeface="Poppins"/>
              <a:buChar char="●"/>
              <a:defRPr b="1" sz="3000">
                <a:latin typeface="Poppins"/>
                <a:ea typeface="Poppins"/>
                <a:cs typeface="Poppins"/>
                <a:sym typeface="Poppins"/>
              </a:defRPr>
            </a:lvl7pPr>
            <a:lvl8pPr indent="-419100" lvl="7" marL="3657600">
              <a:spcBef>
                <a:spcPts val="1000"/>
              </a:spcBef>
              <a:spcAft>
                <a:spcPts val="0"/>
              </a:spcAft>
              <a:buSzPts val="3000"/>
              <a:buFont typeface="Poppins"/>
              <a:buChar char="○"/>
              <a:defRPr b="1" sz="3000">
                <a:latin typeface="Poppins"/>
                <a:ea typeface="Poppins"/>
                <a:cs typeface="Poppins"/>
                <a:sym typeface="Poppins"/>
              </a:defRPr>
            </a:lvl8pPr>
            <a:lvl9pPr indent="-419100" lvl="8" marL="4114800">
              <a:spcBef>
                <a:spcPts val="1000"/>
              </a:spcBef>
              <a:spcAft>
                <a:spcPts val="1000"/>
              </a:spcAft>
              <a:buSzPts val="3000"/>
              <a:buFont typeface="Poppins"/>
              <a:buChar char="■"/>
              <a:defRPr b="1" sz="3000">
                <a:latin typeface="Poppins"/>
                <a:ea typeface="Poppins"/>
                <a:cs typeface="Poppins"/>
                <a:sym typeface="Poppins"/>
              </a:defRPr>
            </a:lvl9pPr>
          </a:lstStyle>
          <a:p/>
        </p:txBody>
      </p:sp>
      <p:sp>
        <p:nvSpPr>
          <p:cNvPr id="1009" name="Google Shape;1009;p84"/>
          <p:cNvSpPr txBox="1"/>
          <p:nvPr>
            <p:ph idx="2" type="body"/>
          </p:nvPr>
        </p:nvSpPr>
        <p:spPr>
          <a:xfrm>
            <a:off x="283925" y="3561603"/>
            <a:ext cx="1823400" cy="502800"/>
          </a:xfrm>
          <a:prstGeom prst="rect">
            <a:avLst/>
          </a:prstGeom>
        </p:spPr>
        <p:txBody>
          <a:bodyPr anchorCtr="0" anchor="t" bIns="0" lIns="0" spcFirstLastPara="1" rIns="0" wrap="square" tIns="0">
            <a:noAutofit/>
          </a:bodyPr>
          <a:lstStyle>
            <a:lvl1pPr indent="-419100" lvl="0" marL="457200">
              <a:spcBef>
                <a:spcPts val="0"/>
              </a:spcBef>
              <a:spcAft>
                <a:spcPts val="0"/>
              </a:spcAft>
              <a:buSzPts val="3000"/>
              <a:buFont typeface="Poppins"/>
              <a:buChar char="●"/>
              <a:defRPr b="1" sz="3000">
                <a:latin typeface="Poppins"/>
                <a:ea typeface="Poppins"/>
                <a:cs typeface="Poppins"/>
                <a:sym typeface="Poppins"/>
              </a:defRPr>
            </a:lvl1pPr>
            <a:lvl2pPr indent="-419100" lvl="1" marL="914400">
              <a:spcBef>
                <a:spcPts val="1000"/>
              </a:spcBef>
              <a:spcAft>
                <a:spcPts val="0"/>
              </a:spcAft>
              <a:buSzPts val="3000"/>
              <a:buFont typeface="Poppins"/>
              <a:buChar char="○"/>
              <a:defRPr b="1" sz="3000">
                <a:latin typeface="Poppins"/>
                <a:ea typeface="Poppins"/>
                <a:cs typeface="Poppins"/>
                <a:sym typeface="Poppins"/>
              </a:defRPr>
            </a:lvl2pPr>
            <a:lvl3pPr indent="-419100" lvl="2" marL="1371600">
              <a:spcBef>
                <a:spcPts val="1000"/>
              </a:spcBef>
              <a:spcAft>
                <a:spcPts val="0"/>
              </a:spcAft>
              <a:buSzPts val="3000"/>
              <a:buFont typeface="Poppins"/>
              <a:buChar char="■"/>
              <a:defRPr b="1" sz="3000">
                <a:latin typeface="Poppins"/>
                <a:ea typeface="Poppins"/>
                <a:cs typeface="Poppins"/>
                <a:sym typeface="Poppins"/>
              </a:defRPr>
            </a:lvl3pPr>
            <a:lvl4pPr indent="-419100" lvl="3" marL="1828800">
              <a:spcBef>
                <a:spcPts val="1000"/>
              </a:spcBef>
              <a:spcAft>
                <a:spcPts val="0"/>
              </a:spcAft>
              <a:buSzPts val="3000"/>
              <a:buFont typeface="Poppins"/>
              <a:buChar char="●"/>
              <a:defRPr b="1" sz="3000">
                <a:latin typeface="Poppins"/>
                <a:ea typeface="Poppins"/>
                <a:cs typeface="Poppins"/>
                <a:sym typeface="Poppins"/>
              </a:defRPr>
            </a:lvl4pPr>
            <a:lvl5pPr indent="-419100" lvl="4" marL="2286000">
              <a:spcBef>
                <a:spcPts val="1000"/>
              </a:spcBef>
              <a:spcAft>
                <a:spcPts val="0"/>
              </a:spcAft>
              <a:buSzPts val="3000"/>
              <a:buFont typeface="Poppins"/>
              <a:buChar char="○"/>
              <a:defRPr b="1" sz="3000">
                <a:latin typeface="Poppins"/>
                <a:ea typeface="Poppins"/>
                <a:cs typeface="Poppins"/>
                <a:sym typeface="Poppins"/>
              </a:defRPr>
            </a:lvl5pPr>
            <a:lvl6pPr indent="-419100" lvl="5" marL="2743200">
              <a:spcBef>
                <a:spcPts val="1000"/>
              </a:spcBef>
              <a:spcAft>
                <a:spcPts val="0"/>
              </a:spcAft>
              <a:buSzPts val="3000"/>
              <a:buFont typeface="Poppins"/>
              <a:buChar char="■"/>
              <a:defRPr b="1" sz="3000">
                <a:latin typeface="Poppins"/>
                <a:ea typeface="Poppins"/>
                <a:cs typeface="Poppins"/>
                <a:sym typeface="Poppins"/>
              </a:defRPr>
            </a:lvl6pPr>
            <a:lvl7pPr indent="-419100" lvl="6" marL="3200400">
              <a:spcBef>
                <a:spcPts val="1000"/>
              </a:spcBef>
              <a:spcAft>
                <a:spcPts val="0"/>
              </a:spcAft>
              <a:buSzPts val="3000"/>
              <a:buFont typeface="Poppins"/>
              <a:buChar char="●"/>
              <a:defRPr b="1" sz="3000">
                <a:latin typeface="Poppins"/>
                <a:ea typeface="Poppins"/>
                <a:cs typeface="Poppins"/>
                <a:sym typeface="Poppins"/>
              </a:defRPr>
            </a:lvl7pPr>
            <a:lvl8pPr indent="-419100" lvl="7" marL="3657600">
              <a:spcBef>
                <a:spcPts val="1000"/>
              </a:spcBef>
              <a:spcAft>
                <a:spcPts val="0"/>
              </a:spcAft>
              <a:buSzPts val="3000"/>
              <a:buFont typeface="Poppins"/>
              <a:buChar char="○"/>
              <a:defRPr b="1" sz="3000">
                <a:latin typeface="Poppins"/>
                <a:ea typeface="Poppins"/>
                <a:cs typeface="Poppins"/>
                <a:sym typeface="Poppins"/>
              </a:defRPr>
            </a:lvl8pPr>
            <a:lvl9pPr indent="-419100" lvl="8" marL="4114800">
              <a:spcBef>
                <a:spcPts val="1000"/>
              </a:spcBef>
              <a:spcAft>
                <a:spcPts val="1000"/>
              </a:spcAft>
              <a:buSzPts val="3000"/>
              <a:buFont typeface="Poppins"/>
              <a:buChar char="■"/>
              <a:defRPr b="1" sz="3000">
                <a:latin typeface="Poppins"/>
                <a:ea typeface="Poppins"/>
                <a:cs typeface="Poppins"/>
                <a:sym typeface="Poppins"/>
              </a:defRPr>
            </a:lvl9pPr>
          </a:lstStyle>
          <a:p/>
        </p:txBody>
      </p:sp>
      <p:sp>
        <p:nvSpPr>
          <p:cNvPr id="1010" name="Google Shape;1010;p84"/>
          <p:cNvSpPr txBox="1"/>
          <p:nvPr>
            <p:ph idx="3" type="body"/>
          </p:nvPr>
        </p:nvSpPr>
        <p:spPr>
          <a:xfrm>
            <a:off x="4785202" y="3561603"/>
            <a:ext cx="1823400" cy="502800"/>
          </a:xfrm>
          <a:prstGeom prst="rect">
            <a:avLst/>
          </a:prstGeom>
        </p:spPr>
        <p:txBody>
          <a:bodyPr anchorCtr="0" anchor="t" bIns="0" lIns="0" spcFirstLastPara="1" rIns="0" wrap="square" tIns="0">
            <a:noAutofit/>
          </a:bodyPr>
          <a:lstStyle>
            <a:lvl1pPr indent="-419100" lvl="0" marL="457200">
              <a:spcBef>
                <a:spcPts val="0"/>
              </a:spcBef>
              <a:spcAft>
                <a:spcPts val="0"/>
              </a:spcAft>
              <a:buSzPts val="3000"/>
              <a:buFont typeface="Poppins"/>
              <a:buChar char="●"/>
              <a:defRPr b="1" sz="3000">
                <a:latin typeface="Poppins"/>
                <a:ea typeface="Poppins"/>
                <a:cs typeface="Poppins"/>
                <a:sym typeface="Poppins"/>
              </a:defRPr>
            </a:lvl1pPr>
            <a:lvl2pPr indent="-419100" lvl="1" marL="914400">
              <a:spcBef>
                <a:spcPts val="1000"/>
              </a:spcBef>
              <a:spcAft>
                <a:spcPts val="0"/>
              </a:spcAft>
              <a:buSzPts val="3000"/>
              <a:buFont typeface="Poppins"/>
              <a:buChar char="○"/>
              <a:defRPr b="1" sz="3000">
                <a:latin typeface="Poppins"/>
                <a:ea typeface="Poppins"/>
                <a:cs typeface="Poppins"/>
                <a:sym typeface="Poppins"/>
              </a:defRPr>
            </a:lvl2pPr>
            <a:lvl3pPr indent="-419100" lvl="2" marL="1371600">
              <a:spcBef>
                <a:spcPts val="1000"/>
              </a:spcBef>
              <a:spcAft>
                <a:spcPts val="0"/>
              </a:spcAft>
              <a:buSzPts val="3000"/>
              <a:buFont typeface="Poppins"/>
              <a:buChar char="■"/>
              <a:defRPr b="1" sz="3000">
                <a:latin typeface="Poppins"/>
                <a:ea typeface="Poppins"/>
                <a:cs typeface="Poppins"/>
                <a:sym typeface="Poppins"/>
              </a:defRPr>
            </a:lvl3pPr>
            <a:lvl4pPr indent="-419100" lvl="3" marL="1828800">
              <a:spcBef>
                <a:spcPts val="1000"/>
              </a:spcBef>
              <a:spcAft>
                <a:spcPts val="0"/>
              </a:spcAft>
              <a:buSzPts val="3000"/>
              <a:buFont typeface="Poppins"/>
              <a:buChar char="●"/>
              <a:defRPr b="1" sz="3000">
                <a:latin typeface="Poppins"/>
                <a:ea typeface="Poppins"/>
                <a:cs typeface="Poppins"/>
                <a:sym typeface="Poppins"/>
              </a:defRPr>
            </a:lvl4pPr>
            <a:lvl5pPr indent="-419100" lvl="4" marL="2286000">
              <a:spcBef>
                <a:spcPts val="1000"/>
              </a:spcBef>
              <a:spcAft>
                <a:spcPts val="0"/>
              </a:spcAft>
              <a:buSzPts val="3000"/>
              <a:buFont typeface="Poppins"/>
              <a:buChar char="○"/>
              <a:defRPr b="1" sz="3000">
                <a:latin typeface="Poppins"/>
                <a:ea typeface="Poppins"/>
                <a:cs typeface="Poppins"/>
                <a:sym typeface="Poppins"/>
              </a:defRPr>
            </a:lvl5pPr>
            <a:lvl6pPr indent="-419100" lvl="5" marL="2743200">
              <a:spcBef>
                <a:spcPts val="1000"/>
              </a:spcBef>
              <a:spcAft>
                <a:spcPts val="0"/>
              </a:spcAft>
              <a:buSzPts val="3000"/>
              <a:buFont typeface="Poppins"/>
              <a:buChar char="■"/>
              <a:defRPr b="1" sz="3000">
                <a:latin typeface="Poppins"/>
                <a:ea typeface="Poppins"/>
                <a:cs typeface="Poppins"/>
                <a:sym typeface="Poppins"/>
              </a:defRPr>
            </a:lvl6pPr>
            <a:lvl7pPr indent="-419100" lvl="6" marL="3200400">
              <a:spcBef>
                <a:spcPts val="1000"/>
              </a:spcBef>
              <a:spcAft>
                <a:spcPts val="0"/>
              </a:spcAft>
              <a:buSzPts val="3000"/>
              <a:buFont typeface="Poppins"/>
              <a:buChar char="●"/>
              <a:defRPr b="1" sz="3000">
                <a:latin typeface="Poppins"/>
                <a:ea typeface="Poppins"/>
                <a:cs typeface="Poppins"/>
                <a:sym typeface="Poppins"/>
              </a:defRPr>
            </a:lvl7pPr>
            <a:lvl8pPr indent="-419100" lvl="7" marL="3657600">
              <a:spcBef>
                <a:spcPts val="1000"/>
              </a:spcBef>
              <a:spcAft>
                <a:spcPts val="0"/>
              </a:spcAft>
              <a:buSzPts val="3000"/>
              <a:buFont typeface="Poppins"/>
              <a:buChar char="○"/>
              <a:defRPr b="1" sz="3000">
                <a:latin typeface="Poppins"/>
                <a:ea typeface="Poppins"/>
                <a:cs typeface="Poppins"/>
                <a:sym typeface="Poppins"/>
              </a:defRPr>
            </a:lvl8pPr>
            <a:lvl9pPr indent="-419100" lvl="8" marL="4114800">
              <a:spcBef>
                <a:spcPts val="1000"/>
              </a:spcBef>
              <a:spcAft>
                <a:spcPts val="1000"/>
              </a:spcAft>
              <a:buSzPts val="3000"/>
              <a:buFont typeface="Poppins"/>
              <a:buChar char="■"/>
              <a:defRPr b="1" sz="3000">
                <a:latin typeface="Poppins"/>
                <a:ea typeface="Poppins"/>
                <a:cs typeface="Poppins"/>
                <a:sym typeface="Poppins"/>
              </a:defRPr>
            </a:lvl9pPr>
          </a:lstStyle>
          <a:p/>
        </p:txBody>
      </p:sp>
      <p:sp>
        <p:nvSpPr>
          <p:cNvPr id="1011" name="Google Shape;1011;p84"/>
          <p:cNvSpPr txBox="1"/>
          <p:nvPr>
            <p:ph idx="4" type="body"/>
          </p:nvPr>
        </p:nvSpPr>
        <p:spPr>
          <a:xfrm>
            <a:off x="7035841" y="3561603"/>
            <a:ext cx="1823400" cy="502800"/>
          </a:xfrm>
          <a:prstGeom prst="rect">
            <a:avLst/>
          </a:prstGeom>
        </p:spPr>
        <p:txBody>
          <a:bodyPr anchorCtr="0" anchor="t" bIns="0" lIns="0" spcFirstLastPara="1" rIns="0" wrap="square" tIns="0">
            <a:noAutofit/>
          </a:bodyPr>
          <a:lstStyle>
            <a:lvl1pPr indent="-419100" lvl="0" marL="457200">
              <a:spcBef>
                <a:spcPts val="0"/>
              </a:spcBef>
              <a:spcAft>
                <a:spcPts val="0"/>
              </a:spcAft>
              <a:buSzPts val="3000"/>
              <a:buFont typeface="Poppins"/>
              <a:buChar char="●"/>
              <a:defRPr b="1" sz="3000">
                <a:latin typeface="Poppins"/>
                <a:ea typeface="Poppins"/>
                <a:cs typeface="Poppins"/>
                <a:sym typeface="Poppins"/>
              </a:defRPr>
            </a:lvl1pPr>
            <a:lvl2pPr indent="-419100" lvl="1" marL="914400">
              <a:spcBef>
                <a:spcPts val="1000"/>
              </a:spcBef>
              <a:spcAft>
                <a:spcPts val="0"/>
              </a:spcAft>
              <a:buSzPts val="3000"/>
              <a:buFont typeface="Poppins"/>
              <a:buChar char="○"/>
              <a:defRPr b="1" sz="3000">
                <a:latin typeface="Poppins"/>
                <a:ea typeface="Poppins"/>
                <a:cs typeface="Poppins"/>
                <a:sym typeface="Poppins"/>
              </a:defRPr>
            </a:lvl2pPr>
            <a:lvl3pPr indent="-419100" lvl="2" marL="1371600">
              <a:spcBef>
                <a:spcPts val="1000"/>
              </a:spcBef>
              <a:spcAft>
                <a:spcPts val="0"/>
              </a:spcAft>
              <a:buSzPts val="3000"/>
              <a:buFont typeface="Poppins"/>
              <a:buChar char="■"/>
              <a:defRPr b="1" sz="3000">
                <a:latin typeface="Poppins"/>
                <a:ea typeface="Poppins"/>
                <a:cs typeface="Poppins"/>
                <a:sym typeface="Poppins"/>
              </a:defRPr>
            </a:lvl3pPr>
            <a:lvl4pPr indent="-419100" lvl="3" marL="1828800">
              <a:spcBef>
                <a:spcPts val="1000"/>
              </a:spcBef>
              <a:spcAft>
                <a:spcPts val="0"/>
              </a:spcAft>
              <a:buSzPts val="3000"/>
              <a:buFont typeface="Poppins"/>
              <a:buChar char="●"/>
              <a:defRPr b="1" sz="3000">
                <a:latin typeface="Poppins"/>
                <a:ea typeface="Poppins"/>
                <a:cs typeface="Poppins"/>
                <a:sym typeface="Poppins"/>
              </a:defRPr>
            </a:lvl4pPr>
            <a:lvl5pPr indent="-419100" lvl="4" marL="2286000">
              <a:spcBef>
                <a:spcPts val="1000"/>
              </a:spcBef>
              <a:spcAft>
                <a:spcPts val="0"/>
              </a:spcAft>
              <a:buSzPts val="3000"/>
              <a:buFont typeface="Poppins"/>
              <a:buChar char="○"/>
              <a:defRPr b="1" sz="3000">
                <a:latin typeface="Poppins"/>
                <a:ea typeface="Poppins"/>
                <a:cs typeface="Poppins"/>
                <a:sym typeface="Poppins"/>
              </a:defRPr>
            </a:lvl5pPr>
            <a:lvl6pPr indent="-419100" lvl="5" marL="2743200">
              <a:spcBef>
                <a:spcPts val="1000"/>
              </a:spcBef>
              <a:spcAft>
                <a:spcPts val="0"/>
              </a:spcAft>
              <a:buSzPts val="3000"/>
              <a:buFont typeface="Poppins"/>
              <a:buChar char="■"/>
              <a:defRPr b="1" sz="3000">
                <a:latin typeface="Poppins"/>
                <a:ea typeface="Poppins"/>
                <a:cs typeface="Poppins"/>
                <a:sym typeface="Poppins"/>
              </a:defRPr>
            </a:lvl6pPr>
            <a:lvl7pPr indent="-419100" lvl="6" marL="3200400">
              <a:spcBef>
                <a:spcPts val="1000"/>
              </a:spcBef>
              <a:spcAft>
                <a:spcPts val="0"/>
              </a:spcAft>
              <a:buSzPts val="3000"/>
              <a:buFont typeface="Poppins"/>
              <a:buChar char="●"/>
              <a:defRPr b="1" sz="3000">
                <a:latin typeface="Poppins"/>
                <a:ea typeface="Poppins"/>
                <a:cs typeface="Poppins"/>
                <a:sym typeface="Poppins"/>
              </a:defRPr>
            </a:lvl7pPr>
            <a:lvl8pPr indent="-419100" lvl="7" marL="3657600">
              <a:spcBef>
                <a:spcPts val="1000"/>
              </a:spcBef>
              <a:spcAft>
                <a:spcPts val="0"/>
              </a:spcAft>
              <a:buSzPts val="3000"/>
              <a:buFont typeface="Poppins"/>
              <a:buChar char="○"/>
              <a:defRPr b="1" sz="3000">
                <a:latin typeface="Poppins"/>
                <a:ea typeface="Poppins"/>
                <a:cs typeface="Poppins"/>
                <a:sym typeface="Poppins"/>
              </a:defRPr>
            </a:lvl8pPr>
            <a:lvl9pPr indent="-419100" lvl="8" marL="4114800">
              <a:spcBef>
                <a:spcPts val="1000"/>
              </a:spcBef>
              <a:spcAft>
                <a:spcPts val="1000"/>
              </a:spcAft>
              <a:buSzPts val="3000"/>
              <a:buFont typeface="Poppins"/>
              <a:buChar char="■"/>
              <a:defRPr b="1" sz="3000">
                <a:latin typeface="Poppins"/>
                <a:ea typeface="Poppins"/>
                <a:cs typeface="Poppins"/>
                <a:sym typeface="Poppins"/>
              </a:defRPr>
            </a:lvl9pPr>
          </a:lstStyle>
          <a:p/>
        </p:txBody>
      </p:sp>
      <p:sp>
        <p:nvSpPr>
          <p:cNvPr id="1012" name="Google Shape;1012;p84"/>
          <p:cNvSpPr txBox="1"/>
          <p:nvPr>
            <p:ph idx="5" type="body"/>
          </p:nvPr>
        </p:nvSpPr>
        <p:spPr>
          <a:xfrm>
            <a:off x="283925" y="4183328"/>
            <a:ext cx="1823400" cy="502800"/>
          </a:xfrm>
          <a:prstGeom prst="rect">
            <a:avLst/>
          </a:prstGeom>
        </p:spPr>
        <p:txBody>
          <a:bodyPr anchorCtr="0" anchor="b" bIns="0" lIns="0" spcFirstLastPara="1" rIns="0" wrap="square" tIns="0">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0"/>
              </a:spcBef>
              <a:spcAft>
                <a:spcPts val="0"/>
              </a:spcAft>
              <a:buSzPts val="1000"/>
              <a:buChar char="○"/>
              <a:defRPr b="1" sz="1000"/>
            </a:lvl2pPr>
            <a:lvl3pPr indent="-292100" lvl="2" marL="1371600">
              <a:lnSpc>
                <a:spcPct val="100000"/>
              </a:lnSpc>
              <a:spcBef>
                <a:spcPts val="0"/>
              </a:spcBef>
              <a:spcAft>
                <a:spcPts val="0"/>
              </a:spcAft>
              <a:buSzPts val="1000"/>
              <a:buChar char="■"/>
              <a:defRPr b="1" sz="1000"/>
            </a:lvl3pPr>
            <a:lvl4pPr indent="-292100" lvl="3" marL="1828800">
              <a:lnSpc>
                <a:spcPct val="100000"/>
              </a:lnSpc>
              <a:spcBef>
                <a:spcPts val="0"/>
              </a:spcBef>
              <a:spcAft>
                <a:spcPts val="0"/>
              </a:spcAft>
              <a:buSzPts val="1000"/>
              <a:buChar char="●"/>
              <a:defRPr b="1" sz="1000"/>
            </a:lvl4pPr>
            <a:lvl5pPr indent="-292100" lvl="4" marL="2286000">
              <a:lnSpc>
                <a:spcPct val="100000"/>
              </a:lnSpc>
              <a:spcBef>
                <a:spcPts val="0"/>
              </a:spcBef>
              <a:spcAft>
                <a:spcPts val="0"/>
              </a:spcAft>
              <a:buSzPts val="1000"/>
              <a:buChar char="○"/>
              <a:defRPr b="1" sz="1000"/>
            </a:lvl5pPr>
            <a:lvl6pPr indent="-292100" lvl="5" marL="2743200">
              <a:lnSpc>
                <a:spcPct val="100000"/>
              </a:lnSpc>
              <a:spcBef>
                <a:spcPts val="0"/>
              </a:spcBef>
              <a:spcAft>
                <a:spcPts val="0"/>
              </a:spcAft>
              <a:buSzPts val="1000"/>
              <a:buChar char="■"/>
              <a:defRPr b="1" sz="1000"/>
            </a:lvl6pPr>
            <a:lvl7pPr indent="-292100" lvl="6" marL="3200400">
              <a:lnSpc>
                <a:spcPct val="100000"/>
              </a:lnSpc>
              <a:spcBef>
                <a:spcPts val="0"/>
              </a:spcBef>
              <a:spcAft>
                <a:spcPts val="0"/>
              </a:spcAft>
              <a:buSzPts val="1000"/>
              <a:buChar char="●"/>
              <a:defRPr b="1" sz="1000"/>
            </a:lvl7pPr>
            <a:lvl8pPr indent="-292100" lvl="7" marL="3657600">
              <a:lnSpc>
                <a:spcPct val="100000"/>
              </a:lnSpc>
              <a:spcBef>
                <a:spcPts val="0"/>
              </a:spcBef>
              <a:spcAft>
                <a:spcPts val="0"/>
              </a:spcAft>
              <a:buSzPts val="1000"/>
              <a:buChar char="○"/>
              <a:defRPr b="1" sz="1000"/>
            </a:lvl8pPr>
            <a:lvl9pPr indent="-292100" lvl="8" marL="4114800">
              <a:lnSpc>
                <a:spcPct val="100000"/>
              </a:lnSpc>
              <a:spcBef>
                <a:spcPts val="0"/>
              </a:spcBef>
              <a:spcAft>
                <a:spcPts val="0"/>
              </a:spcAft>
              <a:buSzPts val="1000"/>
              <a:buChar char="■"/>
              <a:defRPr b="1" sz="1000"/>
            </a:lvl9pPr>
          </a:lstStyle>
          <a:p/>
        </p:txBody>
      </p:sp>
      <p:sp>
        <p:nvSpPr>
          <p:cNvPr id="1013" name="Google Shape;1013;p84"/>
          <p:cNvSpPr txBox="1"/>
          <p:nvPr>
            <p:ph idx="6" type="body"/>
          </p:nvPr>
        </p:nvSpPr>
        <p:spPr>
          <a:xfrm>
            <a:off x="2534564" y="4183328"/>
            <a:ext cx="1823400" cy="502800"/>
          </a:xfrm>
          <a:prstGeom prst="rect">
            <a:avLst/>
          </a:prstGeom>
        </p:spPr>
        <p:txBody>
          <a:bodyPr anchorCtr="0" anchor="b" bIns="0" lIns="0" spcFirstLastPara="1" rIns="0" wrap="square" tIns="0">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0"/>
              </a:spcBef>
              <a:spcAft>
                <a:spcPts val="0"/>
              </a:spcAft>
              <a:buSzPts val="1000"/>
              <a:buChar char="○"/>
              <a:defRPr b="1" sz="1000"/>
            </a:lvl2pPr>
            <a:lvl3pPr indent="-292100" lvl="2" marL="1371600">
              <a:lnSpc>
                <a:spcPct val="100000"/>
              </a:lnSpc>
              <a:spcBef>
                <a:spcPts val="0"/>
              </a:spcBef>
              <a:spcAft>
                <a:spcPts val="0"/>
              </a:spcAft>
              <a:buSzPts val="1000"/>
              <a:buChar char="■"/>
              <a:defRPr b="1" sz="1000"/>
            </a:lvl3pPr>
            <a:lvl4pPr indent="-292100" lvl="3" marL="1828800">
              <a:lnSpc>
                <a:spcPct val="100000"/>
              </a:lnSpc>
              <a:spcBef>
                <a:spcPts val="0"/>
              </a:spcBef>
              <a:spcAft>
                <a:spcPts val="0"/>
              </a:spcAft>
              <a:buSzPts val="1000"/>
              <a:buChar char="●"/>
              <a:defRPr b="1" sz="1000"/>
            </a:lvl4pPr>
            <a:lvl5pPr indent="-292100" lvl="4" marL="2286000">
              <a:lnSpc>
                <a:spcPct val="100000"/>
              </a:lnSpc>
              <a:spcBef>
                <a:spcPts val="0"/>
              </a:spcBef>
              <a:spcAft>
                <a:spcPts val="0"/>
              </a:spcAft>
              <a:buSzPts val="1000"/>
              <a:buChar char="○"/>
              <a:defRPr b="1" sz="1000"/>
            </a:lvl5pPr>
            <a:lvl6pPr indent="-292100" lvl="5" marL="2743200">
              <a:lnSpc>
                <a:spcPct val="100000"/>
              </a:lnSpc>
              <a:spcBef>
                <a:spcPts val="0"/>
              </a:spcBef>
              <a:spcAft>
                <a:spcPts val="0"/>
              </a:spcAft>
              <a:buSzPts val="1000"/>
              <a:buChar char="■"/>
              <a:defRPr b="1" sz="1000"/>
            </a:lvl6pPr>
            <a:lvl7pPr indent="-292100" lvl="6" marL="3200400">
              <a:lnSpc>
                <a:spcPct val="100000"/>
              </a:lnSpc>
              <a:spcBef>
                <a:spcPts val="0"/>
              </a:spcBef>
              <a:spcAft>
                <a:spcPts val="0"/>
              </a:spcAft>
              <a:buSzPts val="1000"/>
              <a:buChar char="●"/>
              <a:defRPr b="1" sz="1000"/>
            </a:lvl7pPr>
            <a:lvl8pPr indent="-292100" lvl="7" marL="3657600">
              <a:lnSpc>
                <a:spcPct val="100000"/>
              </a:lnSpc>
              <a:spcBef>
                <a:spcPts val="0"/>
              </a:spcBef>
              <a:spcAft>
                <a:spcPts val="0"/>
              </a:spcAft>
              <a:buSzPts val="1000"/>
              <a:buChar char="○"/>
              <a:defRPr b="1" sz="1000"/>
            </a:lvl8pPr>
            <a:lvl9pPr indent="-292100" lvl="8" marL="4114800">
              <a:lnSpc>
                <a:spcPct val="100000"/>
              </a:lnSpc>
              <a:spcBef>
                <a:spcPts val="0"/>
              </a:spcBef>
              <a:spcAft>
                <a:spcPts val="0"/>
              </a:spcAft>
              <a:buSzPts val="1000"/>
              <a:buChar char="■"/>
              <a:defRPr b="1" sz="1000"/>
            </a:lvl9pPr>
          </a:lstStyle>
          <a:p/>
        </p:txBody>
      </p:sp>
      <p:sp>
        <p:nvSpPr>
          <p:cNvPr id="1014" name="Google Shape;1014;p84"/>
          <p:cNvSpPr txBox="1"/>
          <p:nvPr>
            <p:ph idx="7" type="body"/>
          </p:nvPr>
        </p:nvSpPr>
        <p:spPr>
          <a:xfrm>
            <a:off x="4785202" y="4183328"/>
            <a:ext cx="1823400" cy="502800"/>
          </a:xfrm>
          <a:prstGeom prst="rect">
            <a:avLst/>
          </a:prstGeom>
        </p:spPr>
        <p:txBody>
          <a:bodyPr anchorCtr="0" anchor="b" bIns="0" lIns="0" spcFirstLastPara="1" rIns="0" wrap="square" tIns="0">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0"/>
              </a:spcBef>
              <a:spcAft>
                <a:spcPts val="0"/>
              </a:spcAft>
              <a:buSzPts val="1000"/>
              <a:buChar char="○"/>
              <a:defRPr b="1" sz="1000"/>
            </a:lvl2pPr>
            <a:lvl3pPr indent="-292100" lvl="2" marL="1371600">
              <a:lnSpc>
                <a:spcPct val="100000"/>
              </a:lnSpc>
              <a:spcBef>
                <a:spcPts val="0"/>
              </a:spcBef>
              <a:spcAft>
                <a:spcPts val="0"/>
              </a:spcAft>
              <a:buSzPts val="1000"/>
              <a:buChar char="■"/>
              <a:defRPr b="1" sz="1000"/>
            </a:lvl3pPr>
            <a:lvl4pPr indent="-292100" lvl="3" marL="1828800">
              <a:lnSpc>
                <a:spcPct val="100000"/>
              </a:lnSpc>
              <a:spcBef>
                <a:spcPts val="0"/>
              </a:spcBef>
              <a:spcAft>
                <a:spcPts val="0"/>
              </a:spcAft>
              <a:buSzPts val="1000"/>
              <a:buChar char="●"/>
              <a:defRPr b="1" sz="1000"/>
            </a:lvl4pPr>
            <a:lvl5pPr indent="-292100" lvl="4" marL="2286000">
              <a:lnSpc>
                <a:spcPct val="100000"/>
              </a:lnSpc>
              <a:spcBef>
                <a:spcPts val="0"/>
              </a:spcBef>
              <a:spcAft>
                <a:spcPts val="0"/>
              </a:spcAft>
              <a:buSzPts val="1000"/>
              <a:buChar char="○"/>
              <a:defRPr b="1" sz="1000"/>
            </a:lvl5pPr>
            <a:lvl6pPr indent="-292100" lvl="5" marL="2743200">
              <a:lnSpc>
                <a:spcPct val="100000"/>
              </a:lnSpc>
              <a:spcBef>
                <a:spcPts val="0"/>
              </a:spcBef>
              <a:spcAft>
                <a:spcPts val="0"/>
              </a:spcAft>
              <a:buSzPts val="1000"/>
              <a:buChar char="■"/>
              <a:defRPr b="1" sz="1000"/>
            </a:lvl6pPr>
            <a:lvl7pPr indent="-292100" lvl="6" marL="3200400">
              <a:lnSpc>
                <a:spcPct val="100000"/>
              </a:lnSpc>
              <a:spcBef>
                <a:spcPts val="0"/>
              </a:spcBef>
              <a:spcAft>
                <a:spcPts val="0"/>
              </a:spcAft>
              <a:buSzPts val="1000"/>
              <a:buChar char="●"/>
              <a:defRPr b="1" sz="1000"/>
            </a:lvl7pPr>
            <a:lvl8pPr indent="-292100" lvl="7" marL="3657600">
              <a:lnSpc>
                <a:spcPct val="100000"/>
              </a:lnSpc>
              <a:spcBef>
                <a:spcPts val="0"/>
              </a:spcBef>
              <a:spcAft>
                <a:spcPts val="0"/>
              </a:spcAft>
              <a:buSzPts val="1000"/>
              <a:buChar char="○"/>
              <a:defRPr b="1" sz="1000"/>
            </a:lvl8pPr>
            <a:lvl9pPr indent="-292100" lvl="8" marL="4114800">
              <a:lnSpc>
                <a:spcPct val="100000"/>
              </a:lnSpc>
              <a:spcBef>
                <a:spcPts val="0"/>
              </a:spcBef>
              <a:spcAft>
                <a:spcPts val="0"/>
              </a:spcAft>
              <a:buSzPts val="1000"/>
              <a:buChar char="■"/>
              <a:defRPr b="1" sz="1000"/>
            </a:lvl9pPr>
          </a:lstStyle>
          <a:p/>
        </p:txBody>
      </p:sp>
      <p:sp>
        <p:nvSpPr>
          <p:cNvPr id="1015" name="Google Shape;1015;p84"/>
          <p:cNvSpPr txBox="1"/>
          <p:nvPr>
            <p:ph idx="8" type="body"/>
          </p:nvPr>
        </p:nvSpPr>
        <p:spPr>
          <a:xfrm>
            <a:off x="7035841" y="4183328"/>
            <a:ext cx="1823400" cy="502800"/>
          </a:xfrm>
          <a:prstGeom prst="rect">
            <a:avLst/>
          </a:prstGeom>
        </p:spPr>
        <p:txBody>
          <a:bodyPr anchorCtr="0" anchor="b" bIns="0" lIns="0" spcFirstLastPara="1" rIns="0" wrap="square" tIns="0">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0"/>
              </a:spcBef>
              <a:spcAft>
                <a:spcPts val="0"/>
              </a:spcAft>
              <a:buSzPts val="1000"/>
              <a:buChar char="○"/>
              <a:defRPr b="1" sz="1000"/>
            </a:lvl2pPr>
            <a:lvl3pPr indent="-292100" lvl="2" marL="1371600">
              <a:lnSpc>
                <a:spcPct val="100000"/>
              </a:lnSpc>
              <a:spcBef>
                <a:spcPts val="0"/>
              </a:spcBef>
              <a:spcAft>
                <a:spcPts val="0"/>
              </a:spcAft>
              <a:buSzPts val="1000"/>
              <a:buChar char="■"/>
              <a:defRPr b="1" sz="1000"/>
            </a:lvl3pPr>
            <a:lvl4pPr indent="-292100" lvl="3" marL="1828800">
              <a:lnSpc>
                <a:spcPct val="100000"/>
              </a:lnSpc>
              <a:spcBef>
                <a:spcPts val="0"/>
              </a:spcBef>
              <a:spcAft>
                <a:spcPts val="0"/>
              </a:spcAft>
              <a:buSzPts val="1000"/>
              <a:buChar char="●"/>
              <a:defRPr b="1" sz="1000"/>
            </a:lvl4pPr>
            <a:lvl5pPr indent="-292100" lvl="4" marL="2286000">
              <a:lnSpc>
                <a:spcPct val="100000"/>
              </a:lnSpc>
              <a:spcBef>
                <a:spcPts val="0"/>
              </a:spcBef>
              <a:spcAft>
                <a:spcPts val="0"/>
              </a:spcAft>
              <a:buSzPts val="1000"/>
              <a:buChar char="○"/>
              <a:defRPr b="1" sz="1000"/>
            </a:lvl5pPr>
            <a:lvl6pPr indent="-292100" lvl="5" marL="2743200">
              <a:lnSpc>
                <a:spcPct val="100000"/>
              </a:lnSpc>
              <a:spcBef>
                <a:spcPts val="0"/>
              </a:spcBef>
              <a:spcAft>
                <a:spcPts val="0"/>
              </a:spcAft>
              <a:buSzPts val="1000"/>
              <a:buChar char="■"/>
              <a:defRPr b="1" sz="1000"/>
            </a:lvl6pPr>
            <a:lvl7pPr indent="-292100" lvl="6" marL="3200400">
              <a:lnSpc>
                <a:spcPct val="100000"/>
              </a:lnSpc>
              <a:spcBef>
                <a:spcPts val="0"/>
              </a:spcBef>
              <a:spcAft>
                <a:spcPts val="0"/>
              </a:spcAft>
              <a:buSzPts val="1000"/>
              <a:buChar char="●"/>
              <a:defRPr b="1" sz="1000"/>
            </a:lvl7pPr>
            <a:lvl8pPr indent="-292100" lvl="7" marL="3657600">
              <a:lnSpc>
                <a:spcPct val="100000"/>
              </a:lnSpc>
              <a:spcBef>
                <a:spcPts val="0"/>
              </a:spcBef>
              <a:spcAft>
                <a:spcPts val="0"/>
              </a:spcAft>
              <a:buSzPts val="1000"/>
              <a:buChar char="○"/>
              <a:defRPr b="1" sz="1000"/>
            </a:lvl8pPr>
            <a:lvl9pPr indent="-292100" lvl="8" marL="4114800">
              <a:lnSpc>
                <a:spcPct val="100000"/>
              </a:lnSpc>
              <a:spcBef>
                <a:spcPts val="0"/>
              </a:spcBef>
              <a:spcAft>
                <a:spcPts val="0"/>
              </a:spcAft>
              <a:buSzPts val="1000"/>
              <a:buChar char="■"/>
              <a:defRPr b="1" sz="1000"/>
            </a:lvl9pPr>
          </a:lstStyle>
          <a:p/>
        </p:txBody>
      </p:sp>
      <p:sp>
        <p:nvSpPr>
          <p:cNvPr id="1016" name="Google Shape;1016;p84"/>
          <p:cNvSpPr/>
          <p:nvPr/>
        </p:nvSpPr>
        <p:spPr>
          <a:xfrm flipH="1" rot="10800000">
            <a:off x="-1073900" y="773300"/>
            <a:ext cx="2146200" cy="2146200"/>
          </a:xfrm>
          <a:prstGeom prst="pie">
            <a:avLst>
              <a:gd fmla="val 16192689"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017" name="Google Shape;1017;p84"/>
          <p:cNvSpPr/>
          <p:nvPr/>
        </p:nvSpPr>
        <p:spPr>
          <a:xfrm flipH="1" rot="10800000">
            <a:off x="-3400" y="773300"/>
            <a:ext cx="2146200" cy="2146200"/>
          </a:xfrm>
          <a:prstGeom prst="pie">
            <a:avLst>
              <a:gd fmla="val 16192689"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018" name="Google Shape;1018;p84"/>
          <p:cNvSpPr/>
          <p:nvPr/>
        </p:nvSpPr>
        <p:spPr>
          <a:xfrm flipH="1" rot="10800000">
            <a:off x="1072300" y="773300"/>
            <a:ext cx="2146200" cy="2146200"/>
          </a:xfrm>
          <a:prstGeom prst="pie">
            <a:avLst>
              <a:gd fmla="val 16192689"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019" name="Google Shape;1019;p84"/>
          <p:cNvSpPr/>
          <p:nvPr/>
        </p:nvSpPr>
        <p:spPr>
          <a:xfrm flipH="1" rot="10800000">
            <a:off x="2149393" y="773300"/>
            <a:ext cx="2146200" cy="2146200"/>
          </a:xfrm>
          <a:prstGeom prst="pie">
            <a:avLst>
              <a:gd fmla="val 16192689" name="adj1"/>
              <a:gd fmla="val 540870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020" name="Google Shape;1020;p84"/>
          <p:cNvSpPr txBox="1"/>
          <p:nvPr>
            <p:ph idx="9"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021" name="Google Shape;1021;p84"/>
          <p:cNvSpPr txBox="1"/>
          <p:nvPr>
            <p:ph idx="13"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022" name="Google Shape;1022;p84"/>
          <p:cNvSpPr txBox="1"/>
          <p:nvPr>
            <p:ph idx="14"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023" name="Google Shape;1023;p84"/>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e &amp; QA">
  <p:cSld name="CUSTOM_3">
    <p:spTree>
      <p:nvGrpSpPr>
        <p:cNvPr id="1024" name="Shape 1024"/>
        <p:cNvGrpSpPr/>
        <p:nvPr/>
      </p:nvGrpSpPr>
      <p:grpSpPr>
        <a:xfrm>
          <a:off x="0" y="0"/>
          <a:ext cx="0" cy="0"/>
          <a:chOff x="0" y="0"/>
          <a:chExt cx="0" cy="0"/>
        </a:xfrm>
      </p:grpSpPr>
      <p:sp>
        <p:nvSpPr>
          <p:cNvPr id="1025" name="Google Shape;1025;p85"/>
          <p:cNvSpPr/>
          <p:nvPr/>
        </p:nvSpPr>
        <p:spPr>
          <a:xfrm rot="-5400000">
            <a:off x="3889697" y="1638900"/>
            <a:ext cx="3510600" cy="3498600"/>
          </a:xfrm>
          <a:prstGeom prst="pie">
            <a:avLst>
              <a:gd fmla="val 0" name="adj1"/>
              <a:gd fmla="val 1080318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026" name="Google Shape;1026;p85"/>
          <p:cNvSpPr txBox="1"/>
          <p:nvPr>
            <p:ph idx="1" type="subTitle"/>
          </p:nvPr>
        </p:nvSpPr>
        <p:spPr>
          <a:xfrm>
            <a:off x="284700" y="3566350"/>
            <a:ext cx="4557300" cy="1227300"/>
          </a:xfrm>
          <a:prstGeom prst="rect">
            <a:avLst/>
          </a:prstGeom>
        </p:spPr>
        <p:txBody>
          <a:bodyPr anchorCtr="0" anchor="t" bIns="91425" lIns="0" spcFirstLastPara="1" rIns="91425" wrap="square" tIns="91425">
            <a:normAutofit/>
          </a:bodyPr>
          <a:lstStyle>
            <a:lvl1pPr lvl="0">
              <a:lnSpc>
                <a:spcPct val="115000"/>
              </a:lnSpc>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1pPr>
            <a:lvl2pPr lvl="1">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2pPr>
            <a:lvl3pPr lvl="2">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3pPr>
            <a:lvl4pPr lvl="3">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4pPr>
            <a:lvl5pPr lvl="4">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5pPr>
            <a:lvl6pPr lvl="5">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6pPr>
            <a:lvl7pPr lvl="6">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7pPr>
            <a:lvl8pPr lvl="7">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8pPr>
            <a:lvl9pPr lvl="8">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9pPr>
          </a:lstStyle>
          <a:p/>
        </p:txBody>
      </p:sp>
      <p:sp>
        <p:nvSpPr>
          <p:cNvPr id="1027" name="Google Shape;1027;p85"/>
          <p:cNvSpPr/>
          <p:nvPr/>
        </p:nvSpPr>
        <p:spPr>
          <a:xfrm>
            <a:off x="3890550" y="-1634700"/>
            <a:ext cx="3509100" cy="3267600"/>
          </a:xfrm>
          <a:prstGeom prst="pie">
            <a:avLst>
              <a:gd fmla="val 0" name="adj1"/>
              <a:gd fmla="val 5401683"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028" name="Google Shape;1028;p85"/>
          <p:cNvSpPr/>
          <p:nvPr/>
        </p:nvSpPr>
        <p:spPr>
          <a:xfrm rot="-5400000">
            <a:off x="3889697" y="1638900"/>
            <a:ext cx="3510600" cy="3498600"/>
          </a:xfrm>
          <a:prstGeom prst="pie">
            <a:avLst>
              <a:gd fmla="val 5409954" name="adj1"/>
              <a:gd fmla="val 10803188"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029" name="Google Shape;1029;p85"/>
          <p:cNvSpPr/>
          <p:nvPr/>
        </p:nvSpPr>
        <p:spPr>
          <a:xfrm rot="-5400000">
            <a:off x="5639256" y="1638900"/>
            <a:ext cx="3510600" cy="3498600"/>
          </a:xfrm>
          <a:prstGeom prst="pie">
            <a:avLst>
              <a:gd fmla="val 0" name="adj1"/>
              <a:gd fmla="val 1080318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030" name="Google Shape;1030;p85"/>
          <p:cNvSpPr/>
          <p:nvPr/>
        </p:nvSpPr>
        <p:spPr>
          <a:xfrm>
            <a:off x="5640000" y="-1634700"/>
            <a:ext cx="3509100" cy="3267600"/>
          </a:xfrm>
          <a:prstGeom prst="pie">
            <a:avLst>
              <a:gd fmla="val 0" name="adj1"/>
              <a:gd fmla="val 5400368"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031" name="Google Shape;1031;p85"/>
          <p:cNvSpPr txBox="1"/>
          <p:nvPr>
            <p:ph type="title"/>
          </p:nvPr>
        </p:nvSpPr>
        <p:spPr>
          <a:xfrm>
            <a:off x="284700" y="229302"/>
            <a:ext cx="4287300" cy="3069600"/>
          </a:xfrm>
          <a:prstGeom prst="rect">
            <a:avLst/>
          </a:prstGeom>
        </p:spPr>
        <p:txBody>
          <a:bodyPr anchorCtr="0" anchor="b" bIns="0" lIns="0" spcFirstLastPara="1" rIns="91425" wrap="square" tIns="0">
            <a:noAutofit/>
          </a:bodyPr>
          <a:lstStyle>
            <a:lvl1pPr lvl="0">
              <a:lnSpc>
                <a:spcPct val="90000"/>
              </a:lnSpc>
              <a:spcBef>
                <a:spcPts val="0"/>
              </a:spcBef>
              <a:spcAft>
                <a:spcPts val="0"/>
              </a:spcAft>
              <a:buClr>
                <a:schemeClr val="lt1"/>
              </a:buClr>
              <a:buSzPts val="4400"/>
              <a:buNone/>
              <a:defRPr sz="4400"/>
            </a:lvl1pPr>
            <a:lvl2pPr lvl="1">
              <a:spcBef>
                <a:spcPts val="0"/>
              </a:spcBef>
              <a:spcAft>
                <a:spcPts val="0"/>
              </a:spcAft>
              <a:buSzPts val="4400"/>
              <a:buNone/>
              <a:defRPr sz="4400"/>
            </a:lvl2pPr>
            <a:lvl3pPr lvl="2">
              <a:spcBef>
                <a:spcPts val="0"/>
              </a:spcBef>
              <a:spcAft>
                <a:spcPts val="0"/>
              </a:spcAft>
              <a:buSzPts val="4400"/>
              <a:buNone/>
              <a:defRPr sz="4400"/>
            </a:lvl3pPr>
            <a:lvl4pPr lvl="3">
              <a:spcBef>
                <a:spcPts val="0"/>
              </a:spcBef>
              <a:spcAft>
                <a:spcPts val="0"/>
              </a:spcAft>
              <a:buSzPts val="4400"/>
              <a:buNone/>
              <a:defRPr sz="4400"/>
            </a:lvl4pPr>
            <a:lvl5pPr lvl="4">
              <a:spcBef>
                <a:spcPts val="0"/>
              </a:spcBef>
              <a:spcAft>
                <a:spcPts val="0"/>
              </a:spcAft>
              <a:buSzPts val="4400"/>
              <a:buNone/>
              <a:defRPr sz="4400"/>
            </a:lvl5pPr>
            <a:lvl6pPr lvl="5">
              <a:spcBef>
                <a:spcPts val="0"/>
              </a:spcBef>
              <a:spcAft>
                <a:spcPts val="0"/>
              </a:spcAft>
              <a:buSzPts val="4400"/>
              <a:buNone/>
              <a:defRPr sz="4400"/>
            </a:lvl6pPr>
            <a:lvl7pPr lvl="6">
              <a:spcBef>
                <a:spcPts val="0"/>
              </a:spcBef>
              <a:spcAft>
                <a:spcPts val="0"/>
              </a:spcAft>
              <a:buSzPts val="4400"/>
              <a:buNone/>
              <a:defRPr sz="4400"/>
            </a:lvl7pPr>
            <a:lvl8pPr lvl="7">
              <a:spcBef>
                <a:spcPts val="0"/>
              </a:spcBef>
              <a:spcAft>
                <a:spcPts val="0"/>
              </a:spcAft>
              <a:buSzPts val="4400"/>
              <a:buNone/>
              <a:defRPr sz="4400"/>
            </a:lvl8pPr>
            <a:lvl9pPr lvl="8">
              <a:spcBef>
                <a:spcPts val="0"/>
              </a:spcBef>
              <a:spcAft>
                <a:spcPts val="0"/>
              </a:spcAft>
              <a:buSzPts val="4400"/>
              <a:buNone/>
              <a:defRPr sz="4400"/>
            </a:lvl9pPr>
          </a:lstStyle>
          <a:p/>
        </p:txBody>
      </p:sp>
      <p:sp>
        <p:nvSpPr>
          <p:cNvPr id="1032" name="Google Shape;1032;p85"/>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033" name="Shape 1033"/>
        <p:cNvGrpSpPr/>
        <p:nvPr/>
      </p:nvGrpSpPr>
      <p:grpSpPr>
        <a:xfrm>
          <a:off x="0" y="0"/>
          <a:ext cx="0" cy="0"/>
          <a:chOff x="0" y="0"/>
          <a:chExt cx="0" cy="0"/>
        </a:xfrm>
      </p:grpSpPr>
      <p:sp>
        <p:nvSpPr>
          <p:cNvPr id="1034" name="Google Shape;1034;p86"/>
          <p:cNvSpPr txBox="1"/>
          <p:nvPr>
            <p:ph type="ctrTitle"/>
          </p:nvPr>
        </p:nvSpPr>
        <p:spPr>
          <a:xfrm>
            <a:off x="311708" y="744575"/>
            <a:ext cx="8520600" cy="2052600"/>
          </a:xfrm>
          <a:prstGeom prst="rect">
            <a:avLst/>
          </a:prstGeom>
        </p:spPr>
        <p:txBody>
          <a:bodyPr anchorCtr="0" anchor="b" bIns="0" lIns="0" spcFirstLastPara="1" rIns="91425" wrap="square" tIns="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35" name="Google Shape;1035;p86"/>
          <p:cNvSpPr txBox="1"/>
          <p:nvPr>
            <p:ph idx="1" type="subTitle"/>
          </p:nvPr>
        </p:nvSpPr>
        <p:spPr>
          <a:xfrm>
            <a:off x="311700" y="2834125"/>
            <a:ext cx="8520600" cy="792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036" name="Shape 1036"/>
        <p:cNvGrpSpPr/>
        <p:nvPr/>
      </p:nvGrpSpPr>
      <p:grpSpPr>
        <a:xfrm>
          <a:off x="0" y="0"/>
          <a:ext cx="0" cy="0"/>
          <a:chOff x="0" y="0"/>
          <a:chExt cx="0" cy="0"/>
        </a:xfrm>
      </p:grpSpPr>
      <p:sp>
        <p:nvSpPr>
          <p:cNvPr id="1037" name="Google Shape;1037;p87"/>
          <p:cNvSpPr txBox="1"/>
          <p:nvPr>
            <p:ph type="title"/>
          </p:nvPr>
        </p:nvSpPr>
        <p:spPr>
          <a:xfrm>
            <a:off x="311700" y="2150850"/>
            <a:ext cx="8520600" cy="841800"/>
          </a:xfrm>
          <a:prstGeom prst="rect">
            <a:avLst/>
          </a:prstGeom>
        </p:spPr>
        <p:txBody>
          <a:bodyPr anchorCtr="0" anchor="ctr" bIns="0" lIns="0" spcFirstLastPara="1" rIns="91425" wrap="square" tIns="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1038" name="Shape 1038"/>
        <p:cNvGrpSpPr/>
        <p:nvPr/>
      </p:nvGrpSpPr>
      <p:grpSpPr>
        <a:xfrm>
          <a:off x="0" y="0"/>
          <a:ext cx="0" cy="0"/>
          <a:chOff x="0" y="0"/>
          <a:chExt cx="0" cy="0"/>
        </a:xfrm>
      </p:grpSpPr>
      <p:sp>
        <p:nvSpPr>
          <p:cNvPr id="1039" name="Google Shape;1039;p88"/>
          <p:cNvSpPr txBox="1"/>
          <p:nvPr>
            <p:ph type="title"/>
          </p:nvPr>
        </p:nvSpPr>
        <p:spPr>
          <a:xfrm>
            <a:off x="311700" y="445025"/>
            <a:ext cx="8520600" cy="572700"/>
          </a:xfrm>
          <a:prstGeom prst="rect">
            <a:avLst/>
          </a:prstGeom>
        </p:spPr>
        <p:txBody>
          <a:bodyPr anchorCtr="0" anchor="t" bIns="0" lIns="0" spcFirstLastPara="1" rIns="91425" wrap="square" tIns="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040" name="Google Shape;1040;p88"/>
          <p:cNvSpPr txBox="1"/>
          <p:nvPr>
            <p:ph idx="1" type="body"/>
          </p:nvPr>
        </p:nvSpPr>
        <p:spPr>
          <a:xfrm>
            <a:off x="311700" y="1152475"/>
            <a:ext cx="8520600" cy="3416400"/>
          </a:xfrm>
          <a:prstGeom prst="rect">
            <a:avLst/>
          </a:prstGeom>
        </p:spPr>
        <p:txBody>
          <a:bodyPr anchorCtr="0" anchor="t" bIns="0" lIns="0" spcFirstLastPara="1" rIns="91425" wrap="square" tIns="0">
            <a:noAutofit/>
          </a:bodyPr>
          <a:lstStyle>
            <a:lvl1pPr indent="-298450" lvl="0" marL="457200">
              <a:spcBef>
                <a:spcPts val="0"/>
              </a:spcBef>
              <a:spcAft>
                <a:spcPts val="0"/>
              </a:spcAft>
              <a:buSzPts val="1100"/>
              <a:buChar char="●"/>
              <a:defRPr/>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1041" name="Shape 1041"/>
        <p:cNvGrpSpPr/>
        <p:nvPr/>
      </p:nvGrpSpPr>
      <p:grpSpPr>
        <a:xfrm>
          <a:off x="0" y="0"/>
          <a:ext cx="0" cy="0"/>
          <a:chOff x="0" y="0"/>
          <a:chExt cx="0" cy="0"/>
        </a:xfrm>
      </p:grpSpPr>
      <p:sp>
        <p:nvSpPr>
          <p:cNvPr id="1042" name="Google Shape;1042;p89"/>
          <p:cNvSpPr txBox="1"/>
          <p:nvPr>
            <p:ph type="title"/>
          </p:nvPr>
        </p:nvSpPr>
        <p:spPr>
          <a:xfrm>
            <a:off x="311700" y="445025"/>
            <a:ext cx="8520600" cy="572700"/>
          </a:xfrm>
          <a:prstGeom prst="rect">
            <a:avLst/>
          </a:prstGeom>
        </p:spPr>
        <p:txBody>
          <a:bodyPr anchorCtr="0" anchor="t" bIns="0" lIns="0" spcFirstLastPara="1" rIns="91425" wrap="square" tIns="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043" name="Google Shape;1043;p89"/>
          <p:cNvSpPr txBox="1"/>
          <p:nvPr>
            <p:ph idx="1" type="body"/>
          </p:nvPr>
        </p:nvSpPr>
        <p:spPr>
          <a:xfrm>
            <a:off x="311700" y="1152475"/>
            <a:ext cx="3999900" cy="3416400"/>
          </a:xfrm>
          <a:prstGeom prst="rect">
            <a:avLst/>
          </a:prstGeom>
        </p:spPr>
        <p:txBody>
          <a:bodyPr anchorCtr="0" anchor="t" bIns="0" lIns="0" spcFirstLastPara="1" rIns="91425" wrap="square" tIns="0">
            <a:noAutofit/>
          </a:bodyPr>
          <a:lstStyle>
            <a:lvl1pPr indent="-317500" lvl="0" marL="457200">
              <a:spcBef>
                <a:spcPts val="0"/>
              </a:spcBef>
              <a:spcAft>
                <a:spcPts val="0"/>
              </a:spcAft>
              <a:buSzPts val="1400"/>
              <a:buChar char="●"/>
              <a:defRPr sz="14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1044" name="Google Shape;1044;p89"/>
          <p:cNvSpPr txBox="1"/>
          <p:nvPr>
            <p:ph idx="2" type="body"/>
          </p:nvPr>
        </p:nvSpPr>
        <p:spPr>
          <a:xfrm>
            <a:off x="4832400" y="1152475"/>
            <a:ext cx="3999900" cy="3416400"/>
          </a:xfrm>
          <a:prstGeom prst="rect">
            <a:avLst/>
          </a:prstGeom>
        </p:spPr>
        <p:txBody>
          <a:bodyPr anchorCtr="0" anchor="t" bIns="0" lIns="0" spcFirstLastPara="1" rIns="91425" wrap="square" tIns="0">
            <a:noAutofit/>
          </a:bodyPr>
          <a:lstStyle>
            <a:lvl1pPr indent="-317500" lvl="0" marL="457200">
              <a:spcBef>
                <a:spcPts val="0"/>
              </a:spcBef>
              <a:spcAft>
                <a:spcPts val="0"/>
              </a:spcAft>
              <a:buSzPts val="1400"/>
              <a:buChar char="●"/>
              <a:defRPr sz="14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045" name="Shape 1045"/>
        <p:cNvGrpSpPr/>
        <p:nvPr/>
      </p:nvGrpSpPr>
      <p:grpSpPr>
        <a:xfrm>
          <a:off x="0" y="0"/>
          <a:ext cx="0" cy="0"/>
          <a:chOff x="0" y="0"/>
          <a:chExt cx="0" cy="0"/>
        </a:xfrm>
      </p:grpSpPr>
      <p:sp>
        <p:nvSpPr>
          <p:cNvPr id="1046" name="Google Shape;1046;p90"/>
          <p:cNvSpPr txBox="1"/>
          <p:nvPr>
            <p:ph type="title"/>
          </p:nvPr>
        </p:nvSpPr>
        <p:spPr>
          <a:xfrm>
            <a:off x="311700" y="445025"/>
            <a:ext cx="8520600" cy="572700"/>
          </a:xfrm>
          <a:prstGeom prst="rect">
            <a:avLst/>
          </a:prstGeom>
        </p:spPr>
        <p:txBody>
          <a:bodyPr anchorCtr="0" anchor="t" bIns="0" lIns="0" spcFirstLastPara="1" rIns="91425" wrap="square" tIns="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1047" name="Shape 1047"/>
        <p:cNvGrpSpPr/>
        <p:nvPr/>
      </p:nvGrpSpPr>
      <p:grpSpPr>
        <a:xfrm>
          <a:off x="0" y="0"/>
          <a:ext cx="0" cy="0"/>
          <a:chOff x="0" y="0"/>
          <a:chExt cx="0" cy="0"/>
        </a:xfrm>
      </p:grpSpPr>
      <p:sp>
        <p:nvSpPr>
          <p:cNvPr id="1048" name="Google Shape;1048;p91"/>
          <p:cNvSpPr txBox="1"/>
          <p:nvPr>
            <p:ph type="title"/>
          </p:nvPr>
        </p:nvSpPr>
        <p:spPr>
          <a:xfrm>
            <a:off x="311700" y="555600"/>
            <a:ext cx="2808000" cy="755700"/>
          </a:xfrm>
          <a:prstGeom prst="rect">
            <a:avLst/>
          </a:prstGeom>
        </p:spPr>
        <p:txBody>
          <a:bodyPr anchorCtr="0" anchor="b" bIns="0" lIns="0" spcFirstLastPara="1" rIns="91425" wrap="square" tIns="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9" name="Google Shape;1049;p91"/>
          <p:cNvSpPr txBox="1"/>
          <p:nvPr>
            <p:ph idx="1" type="body"/>
          </p:nvPr>
        </p:nvSpPr>
        <p:spPr>
          <a:xfrm>
            <a:off x="311700" y="1389600"/>
            <a:ext cx="2808000" cy="3179400"/>
          </a:xfrm>
          <a:prstGeom prst="rect">
            <a:avLst/>
          </a:prstGeom>
        </p:spPr>
        <p:txBody>
          <a:bodyPr anchorCtr="0" anchor="t" bIns="0" lIns="0" spcFirstLastPara="1" rIns="91425" wrap="square" tIns="0">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1">
  <p:cSld name="BLANK_1_1_1_1_1_1_1_1_1_1_1_2">
    <p:spTree>
      <p:nvGrpSpPr>
        <p:cNvPr id="86" name="Shape 86"/>
        <p:cNvGrpSpPr/>
        <p:nvPr/>
      </p:nvGrpSpPr>
      <p:grpSpPr>
        <a:xfrm>
          <a:off x="0" y="0"/>
          <a:ext cx="0" cy="0"/>
          <a:chOff x="0" y="0"/>
          <a:chExt cx="0" cy="0"/>
        </a:xfrm>
      </p:grpSpPr>
      <p:sp>
        <p:nvSpPr>
          <p:cNvPr id="87" name="Google Shape;87;p10"/>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88" name="Google Shape;88;p10"/>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89" name="Google Shape;89;p10"/>
          <p:cNvSpPr/>
          <p:nvPr/>
        </p:nvSpPr>
        <p:spPr>
          <a:xfrm flipH="1">
            <a:off x="7723050" y="2475750"/>
            <a:ext cx="2828100" cy="2657700"/>
          </a:xfrm>
          <a:prstGeom prst="pie">
            <a:avLst>
              <a:gd fmla="val 0" name="adj1"/>
              <a:gd fmla="val 5408708" name="adj2"/>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90" name="Google Shape;90;p10"/>
          <p:cNvSpPr/>
          <p:nvPr/>
        </p:nvSpPr>
        <p:spPr>
          <a:xfrm flipH="1" rot="5400000">
            <a:off x="6370150" y="3807650"/>
            <a:ext cx="2688900" cy="2700600"/>
          </a:xfrm>
          <a:prstGeom prst="pie">
            <a:avLst>
              <a:gd fmla="val 0" name="adj1"/>
              <a:gd fmla="val 5408708"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91" name="Google Shape;91;p10"/>
          <p:cNvSpPr txBox="1"/>
          <p:nvPr>
            <p:ph idx="3"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92" name="Google Shape;92;p10"/>
          <p:cNvSpPr/>
          <p:nvPr>
            <p:ph idx="4" type="pic"/>
          </p:nvPr>
        </p:nvSpPr>
        <p:spPr>
          <a:xfrm>
            <a:off x="6364300" y="0"/>
            <a:ext cx="2779500" cy="3813600"/>
          </a:xfrm>
          <a:prstGeom prst="round2DiagRect">
            <a:avLst>
              <a:gd fmla="val 50000" name="adj1"/>
              <a:gd fmla="val 0" name="adj2"/>
            </a:avLst>
          </a:prstGeom>
          <a:noFill/>
          <a:ln>
            <a:noFill/>
          </a:ln>
        </p:spPr>
      </p:sp>
      <p:sp>
        <p:nvSpPr>
          <p:cNvPr id="93" name="Google Shape;93;p10"/>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accent4"/>
                </a:solidFill>
              </a:defRPr>
            </a:lvl1pPr>
            <a:lvl2pPr lvl="1">
              <a:lnSpc>
                <a:spcPct val="115000"/>
              </a:lnSpc>
              <a:spcBef>
                <a:spcPts val="0"/>
              </a:spcBef>
              <a:spcAft>
                <a:spcPts val="0"/>
              </a:spcAft>
              <a:buNone/>
              <a:defRPr sz="3000"/>
            </a:lvl2pPr>
            <a:lvl3pPr lvl="2">
              <a:lnSpc>
                <a:spcPct val="115000"/>
              </a:lnSpc>
              <a:spcBef>
                <a:spcPts val="0"/>
              </a:spcBef>
              <a:spcAft>
                <a:spcPts val="0"/>
              </a:spcAft>
              <a:buNone/>
              <a:defRPr sz="3000"/>
            </a:lvl3pPr>
            <a:lvl4pPr lvl="3">
              <a:lnSpc>
                <a:spcPct val="115000"/>
              </a:lnSpc>
              <a:spcBef>
                <a:spcPts val="0"/>
              </a:spcBef>
              <a:spcAft>
                <a:spcPts val="0"/>
              </a:spcAft>
              <a:buNone/>
              <a:defRPr sz="3000"/>
            </a:lvl4pPr>
            <a:lvl5pPr lvl="4">
              <a:lnSpc>
                <a:spcPct val="115000"/>
              </a:lnSpc>
              <a:spcBef>
                <a:spcPts val="0"/>
              </a:spcBef>
              <a:spcAft>
                <a:spcPts val="0"/>
              </a:spcAft>
              <a:buNone/>
              <a:defRPr sz="3000"/>
            </a:lvl5pPr>
            <a:lvl6pPr lvl="5">
              <a:lnSpc>
                <a:spcPct val="115000"/>
              </a:lnSpc>
              <a:spcBef>
                <a:spcPts val="0"/>
              </a:spcBef>
              <a:spcAft>
                <a:spcPts val="0"/>
              </a:spcAft>
              <a:buNone/>
              <a:defRPr sz="3000"/>
            </a:lvl6pPr>
            <a:lvl7pPr lvl="6">
              <a:lnSpc>
                <a:spcPct val="115000"/>
              </a:lnSpc>
              <a:spcBef>
                <a:spcPts val="0"/>
              </a:spcBef>
              <a:spcAft>
                <a:spcPts val="0"/>
              </a:spcAft>
              <a:buNone/>
              <a:defRPr sz="3000"/>
            </a:lvl7pPr>
            <a:lvl8pPr lvl="7">
              <a:lnSpc>
                <a:spcPct val="115000"/>
              </a:lnSpc>
              <a:spcBef>
                <a:spcPts val="0"/>
              </a:spcBef>
              <a:spcAft>
                <a:spcPts val="0"/>
              </a:spcAft>
              <a:buNone/>
              <a:defRPr sz="3000"/>
            </a:lvl8pPr>
            <a:lvl9pPr lvl="8">
              <a:lnSpc>
                <a:spcPct val="115000"/>
              </a:lnSpc>
              <a:spcBef>
                <a:spcPts val="0"/>
              </a:spcBef>
              <a:spcAft>
                <a:spcPts val="0"/>
              </a:spcAft>
              <a:buNone/>
              <a:defRPr sz="3000"/>
            </a:lvl9pPr>
          </a:lstStyle>
          <a:p/>
        </p:txBody>
      </p:sp>
      <p:sp>
        <p:nvSpPr>
          <p:cNvPr id="94" name="Google Shape;94;p10"/>
          <p:cNvSpPr txBox="1"/>
          <p:nvPr>
            <p:ph idx="5"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95" name="Google Shape;95;p10"/>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1050" name="Shape 1050"/>
        <p:cNvGrpSpPr/>
        <p:nvPr/>
      </p:nvGrpSpPr>
      <p:grpSpPr>
        <a:xfrm>
          <a:off x="0" y="0"/>
          <a:ext cx="0" cy="0"/>
          <a:chOff x="0" y="0"/>
          <a:chExt cx="0" cy="0"/>
        </a:xfrm>
      </p:grpSpPr>
      <p:sp>
        <p:nvSpPr>
          <p:cNvPr id="1051" name="Google Shape;1051;p92"/>
          <p:cNvSpPr txBox="1"/>
          <p:nvPr>
            <p:ph type="title"/>
          </p:nvPr>
        </p:nvSpPr>
        <p:spPr>
          <a:xfrm>
            <a:off x="490250" y="450150"/>
            <a:ext cx="6367800" cy="4090800"/>
          </a:xfrm>
          <a:prstGeom prst="rect">
            <a:avLst/>
          </a:prstGeom>
        </p:spPr>
        <p:txBody>
          <a:bodyPr anchorCtr="0" anchor="ctr" bIns="0" lIns="0" spcFirstLastPara="1" rIns="91425" wrap="square" tIns="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1052" name="Shape 1052"/>
        <p:cNvGrpSpPr/>
        <p:nvPr/>
      </p:nvGrpSpPr>
      <p:grpSpPr>
        <a:xfrm>
          <a:off x="0" y="0"/>
          <a:ext cx="0" cy="0"/>
          <a:chOff x="0" y="0"/>
          <a:chExt cx="0" cy="0"/>
        </a:xfrm>
      </p:grpSpPr>
      <p:sp>
        <p:nvSpPr>
          <p:cNvPr id="1053" name="Google Shape;1053;p93"/>
          <p:cNvSpPr txBox="1"/>
          <p:nvPr>
            <p:ph type="title"/>
          </p:nvPr>
        </p:nvSpPr>
        <p:spPr>
          <a:xfrm>
            <a:off x="265500" y="1233175"/>
            <a:ext cx="4045200" cy="1482300"/>
          </a:xfrm>
          <a:prstGeom prst="rect">
            <a:avLst/>
          </a:prstGeom>
        </p:spPr>
        <p:txBody>
          <a:bodyPr anchorCtr="0" anchor="b" bIns="0" lIns="0" spcFirstLastPara="1" rIns="91425" wrap="square" tIns="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054" name="Google Shape;1054;p93"/>
          <p:cNvSpPr txBox="1"/>
          <p:nvPr>
            <p:ph idx="1" type="subTitle"/>
          </p:nvPr>
        </p:nvSpPr>
        <p:spPr>
          <a:xfrm>
            <a:off x="265500" y="2803075"/>
            <a:ext cx="4045200" cy="1235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1055" name="Google Shape;1055;p93"/>
          <p:cNvSpPr txBox="1"/>
          <p:nvPr>
            <p:ph idx="2" type="body"/>
          </p:nvPr>
        </p:nvSpPr>
        <p:spPr>
          <a:xfrm>
            <a:off x="4939500" y="724075"/>
            <a:ext cx="3837000" cy="3695100"/>
          </a:xfrm>
          <a:prstGeom prst="rect">
            <a:avLst/>
          </a:prstGeom>
        </p:spPr>
        <p:txBody>
          <a:bodyPr anchorCtr="0" anchor="ctr" bIns="0" lIns="0" spcFirstLastPara="1" rIns="91425" wrap="square" tIns="0">
            <a:noAutofit/>
          </a:bodyPr>
          <a:lstStyle>
            <a:lvl1pPr indent="-298450" lvl="0" marL="457200">
              <a:spcBef>
                <a:spcPts val="0"/>
              </a:spcBef>
              <a:spcAft>
                <a:spcPts val="0"/>
              </a:spcAft>
              <a:buSzPts val="1100"/>
              <a:buChar char="●"/>
              <a:defRPr/>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056" name="Shape 1056"/>
        <p:cNvGrpSpPr/>
        <p:nvPr/>
      </p:nvGrpSpPr>
      <p:grpSpPr>
        <a:xfrm>
          <a:off x="0" y="0"/>
          <a:ext cx="0" cy="0"/>
          <a:chOff x="0" y="0"/>
          <a:chExt cx="0" cy="0"/>
        </a:xfrm>
      </p:grpSpPr>
      <p:sp>
        <p:nvSpPr>
          <p:cNvPr id="1057" name="Google Shape;1057;p94"/>
          <p:cNvSpPr txBox="1"/>
          <p:nvPr>
            <p:ph idx="1" type="body"/>
          </p:nvPr>
        </p:nvSpPr>
        <p:spPr>
          <a:xfrm>
            <a:off x="311700" y="4230575"/>
            <a:ext cx="5998800" cy="605100"/>
          </a:xfrm>
          <a:prstGeom prst="rect">
            <a:avLst/>
          </a:prstGeom>
        </p:spPr>
        <p:txBody>
          <a:bodyPr anchorCtr="0" anchor="ctr" bIns="0" lIns="0" spcFirstLastPara="1" rIns="91425" wrap="square" tIns="0">
            <a:noAutofit/>
          </a:bodyPr>
          <a:lstStyle>
            <a:lvl1pPr indent="-228600" lvl="0" marL="457200">
              <a:lnSpc>
                <a:spcPct val="100000"/>
              </a:lnSpc>
              <a:spcBef>
                <a:spcPts val="0"/>
              </a:spcBef>
              <a:spcAft>
                <a:spcPts val="0"/>
              </a:spcAft>
              <a:buSzPts val="1100"/>
              <a:buNone/>
              <a:defRPr/>
            </a:lvl1pPr>
          </a:lstStyle>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1058" name="Shape 1058"/>
        <p:cNvGrpSpPr/>
        <p:nvPr/>
      </p:nvGrpSpPr>
      <p:grpSpPr>
        <a:xfrm>
          <a:off x="0" y="0"/>
          <a:ext cx="0" cy="0"/>
          <a:chOff x="0" y="0"/>
          <a:chExt cx="0" cy="0"/>
        </a:xfrm>
      </p:grpSpPr>
      <p:sp>
        <p:nvSpPr>
          <p:cNvPr id="1059" name="Google Shape;1059;p95"/>
          <p:cNvSpPr txBox="1"/>
          <p:nvPr>
            <p:ph hasCustomPrompt="1" type="title"/>
          </p:nvPr>
        </p:nvSpPr>
        <p:spPr>
          <a:xfrm>
            <a:off x="311700" y="1106125"/>
            <a:ext cx="8520600" cy="1963500"/>
          </a:xfrm>
          <a:prstGeom prst="rect">
            <a:avLst/>
          </a:prstGeom>
        </p:spPr>
        <p:txBody>
          <a:bodyPr anchorCtr="0" anchor="b" bIns="0" lIns="0" spcFirstLastPara="1" rIns="91425" wrap="square" tIns="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60" name="Google Shape;1060;p95"/>
          <p:cNvSpPr txBox="1"/>
          <p:nvPr>
            <p:ph idx="1" type="body"/>
          </p:nvPr>
        </p:nvSpPr>
        <p:spPr>
          <a:xfrm>
            <a:off x="311700" y="3152225"/>
            <a:ext cx="8520600" cy="1300800"/>
          </a:xfrm>
          <a:prstGeom prst="rect">
            <a:avLst/>
          </a:prstGeom>
        </p:spPr>
        <p:txBody>
          <a:bodyPr anchorCtr="0" anchor="t" bIns="0" lIns="0" spcFirstLastPara="1" rIns="91425" wrap="square" tIns="0">
            <a:noAutofit/>
          </a:bodyPr>
          <a:lstStyle>
            <a:lvl1pPr indent="-298450" lvl="0" marL="457200" algn="ctr">
              <a:spcBef>
                <a:spcPts val="0"/>
              </a:spcBef>
              <a:spcAft>
                <a:spcPts val="0"/>
              </a:spcAft>
              <a:buSzPts val="1100"/>
              <a:buChar char="●"/>
              <a:defRPr/>
            </a:lvl1pPr>
            <a:lvl2pPr indent="-298450" lvl="1" marL="914400" algn="ctr">
              <a:spcBef>
                <a:spcPts val="1000"/>
              </a:spcBef>
              <a:spcAft>
                <a:spcPts val="0"/>
              </a:spcAft>
              <a:buSzPts val="1100"/>
              <a:buChar char="○"/>
              <a:defRPr/>
            </a:lvl2pPr>
            <a:lvl3pPr indent="-298450" lvl="2" marL="1371600" algn="ctr">
              <a:spcBef>
                <a:spcPts val="1000"/>
              </a:spcBef>
              <a:spcAft>
                <a:spcPts val="0"/>
              </a:spcAft>
              <a:buSzPts val="1100"/>
              <a:buChar char="■"/>
              <a:defRPr/>
            </a:lvl3pPr>
            <a:lvl4pPr indent="-298450" lvl="3" marL="1828800" algn="ctr">
              <a:spcBef>
                <a:spcPts val="1000"/>
              </a:spcBef>
              <a:spcAft>
                <a:spcPts val="0"/>
              </a:spcAft>
              <a:buSzPts val="1100"/>
              <a:buChar char="●"/>
              <a:defRPr/>
            </a:lvl4pPr>
            <a:lvl5pPr indent="-298450" lvl="4" marL="2286000" algn="ctr">
              <a:spcBef>
                <a:spcPts val="1000"/>
              </a:spcBef>
              <a:spcAft>
                <a:spcPts val="0"/>
              </a:spcAft>
              <a:buSzPts val="1100"/>
              <a:buChar char="○"/>
              <a:defRPr/>
            </a:lvl5pPr>
            <a:lvl6pPr indent="-298450" lvl="5" marL="2743200" algn="ctr">
              <a:spcBef>
                <a:spcPts val="1000"/>
              </a:spcBef>
              <a:spcAft>
                <a:spcPts val="0"/>
              </a:spcAft>
              <a:buSzPts val="1100"/>
              <a:buChar char="■"/>
              <a:defRPr/>
            </a:lvl6pPr>
            <a:lvl7pPr indent="-298450" lvl="6" marL="3200400" algn="ctr">
              <a:spcBef>
                <a:spcPts val="1000"/>
              </a:spcBef>
              <a:spcAft>
                <a:spcPts val="0"/>
              </a:spcAft>
              <a:buSzPts val="1100"/>
              <a:buChar char="●"/>
              <a:defRPr/>
            </a:lvl7pPr>
            <a:lvl8pPr indent="-298450" lvl="7" marL="3657600" algn="ctr">
              <a:spcBef>
                <a:spcPts val="1000"/>
              </a:spcBef>
              <a:spcAft>
                <a:spcPts val="0"/>
              </a:spcAft>
              <a:buSzPts val="1100"/>
              <a:buChar char="○"/>
              <a:defRPr/>
            </a:lvl8pPr>
            <a:lvl9pPr indent="-298450" lvl="8" marL="4114800" algn="ctr">
              <a:spcBef>
                <a:spcPts val="1000"/>
              </a:spcBef>
              <a:spcAft>
                <a:spcPts val="1000"/>
              </a:spcAft>
              <a:buSzPts val="1100"/>
              <a:buChar char="■"/>
              <a:defRPr/>
            </a:lvl9pPr>
          </a:lstStyle>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061" name="Shape 1061"/>
        <p:cNvGrpSpPr/>
        <p:nvPr/>
      </p:nvGrpSpPr>
      <p:grpSpPr>
        <a:xfrm>
          <a:off x="0" y="0"/>
          <a:ext cx="0" cy="0"/>
          <a:chOff x="0" y="0"/>
          <a:chExt cx="0" cy="0"/>
        </a:xfrm>
      </p:grpSpPr>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1062" name="Shape 1062"/>
        <p:cNvGrpSpPr/>
        <p:nvPr/>
      </p:nvGrpSpPr>
      <p:grpSpPr>
        <a:xfrm>
          <a:off x="0" y="0"/>
          <a:ext cx="0" cy="0"/>
          <a:chOff x="0" y="0"/>
          <a:chExt cx="0" cy="0"/>
        </a:xfrm>
      </p:grpSpPr>
      <p:sp>
        <p:nvSpPr>
          <p:cNvPr id="1063" name="Google Shape;1063;p97"/>
          <p:cNvSpPr txBox="1"/>
          <p:nvPr>
            <p:ph type="title"/>
          </p:nvPr>
        </p:nvSpPr>
        <p:spPr>
          <a:xfrm>
            <a:off x="677325" y="1832775"/>
            <a:ext cx="3217200" cy="1484100"/>
          </a:xfrm>
          <a:prstGeom prst="rect">
            <a:avLst/>
          </a:prstGeom>
        </p:spPr>
        <p:txBody>
          <a:bodyPr anchorCtr="0" anchor="ctr" bIns="0" lIns="0" spcFirstLastPara="1" rIns="91425" wrap="square" tIns="0">
            <a:noAutofit/>
          </a:bodyPr>
          <a:lstStyle>
            <a:lvl1pPr lvl="0">
              <a:spcBef>
                <a:spcPts val="0"/>
              </a:spcBef>
              <a:spcAft>
                <a:spcPts val="0"/>
              </a:spcAft>
              <a:buSzPts val="4200"/>
              <a:buNone/>
              <a:defRPr sz="4200"/>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064" name="Google Shape;1064;p97"/>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65" name="Google Shape;1065;p97"/>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66" name="Google Shape;1066;p97"/>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67" name="Google Shape;1067;p97"/>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68" name="Google Shape;1068;p97"/>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69" name="Google Shape;1069;p97"/>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1070" name="Shape 1070"/>
        <p:cNvGrpSpPr/>
        <p:nvPr/>
      </p:nvGrpSpPr>
      <p:grpSpPr>
        <a:xfrm>
          <a:off x="0" y="0"/>
          <a:ext cx="0" cy="0"/>
          <a:chOff x="0" y="0"/>
          <a:chExt cx="0" cy="0"/>
        </a:xfrm>
      </p:grpSpPr>
      <p:sp>
        <p:nvSpPr>
          <p:cNvPr id="1071" name="Google Shape;1071;p98"/>
          <p:cNvSpPr txBox="1"/>
          <p:nvPr>
            <p:ph type="title"/>
          </p:nvPr>
        </p:nvSpPr>
        <p:spPr>
          <a:xfrm>
            <a:off x="311700" y="445025"/>
            <a:ext cx="8520600" cy="572700"/>
          </a:xfrm>
          <a:prstGeom prst="rect">
            <a:avLst/>
          </a:prstGeom>
        </p:spPr>
        <p:txBody>
          <a:bodyPr anchorCtr="0" anchor="t" bIns="0" lIns="0" spcFirstLastPara="1" rIns="91425" wrap="square" tIns="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072" name="Google Shape;1072;p98"/>
          <p:cNvSpPr txBox="1"/>
          <p:nvPr>
            <p:ph idx="1" type="body"/>
          </p:nvPr>
        </p:nvSpPr>
        <p:spPr>
          <a:xfrm>
            <a:off x="311700" y="1152475"/>
            <a:ext cx="4473900" cy="3416400"/>
          </a:xfrm>
          <a:prstGeom prst="rect">
            <a:avLst/>
          </a:prstGeom>
        </p:spPr>
        <p:txBody>
          <a:bodyPr anchorCtr="0" anchor="t" bIns="0" lIns="0" spcFirstLastPara="1" rIns="91425" wrap="square" tIns="0">
            <a:noAutofit/>
          </a:bodyPr>
          <a:lstStyle>
            <a:lvl1pPr indent="-298450" lvl="0" marL="457200">
              <a:spcBef>
                <a:spcPts val="0"/>
              </a:spcBef>
              <a:spcAft>
                <a:spcPts val="0"/>
              </a:spcAft>
              <a:buSzPts val="1100"/>
              <a:buChar char="●"/>
              <a:defRPr/>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1073" name="Google Shape;1073;p98"/>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1074" name="Shape 1074"/>
        <p:cNvGrpSpPr/>
        <p:nvPr/>
      </p:nvGrpSpPr>
      <p:grpSpPr>
        <a:xfrm>
          <a:off x="0" y="0"/>
          <a:ext cx="0" cy="0"/>
          <a:chOff x="0" y="0"/>
          <a:chExt cx="0" cy="0"/>
        </a:xfrm>
      </p:grpSpPr>
      <p:sp>
        <p:nvSpPr>
          <p:cNvPr id="1075" name="Google Shape;1075;p99"/>
          <p:cNvSpPr txBox="1"/>
          <p:nvPr>
            <p:ph type="title"/>
          </p:nvPr>
        </p:nvSpPr>
        <p:spPr>
          <a:xfrm>
            <a:off x="483175" y="450025"/>
            <a:ext cx="8184600" cy="758100"/>
          </a:xfrm>
          <a:prstGeom prst="rect">
            <a:avLst/>
          </a:prstGeom>
        </p:spPr>
        <p:txBody>
          <a:bodyPr anchorCtr="0" anchor="ctr" bIns="0" lIns="0" spcFirstLastPara="1" rIns="91425" wrap="square" tIns="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76" name="Google Shape;1076;p99"/>
          <p:cNvSpPr txBox="1"/>
          <p:nvPr>
            <p:ph idx="1" type="body"/>
          </p:nvPr>
        </p:nvSpPr>
        <p:spPr>
          <a:xfrm>
            <a:off x="483150" y="2237788"/>
            <a:ext cx="3619800" cy="2373600"/>
          </a:xfrm>
          <a:prstGeom prst="rect">
            <a:avLst/>
          </a:prstGeom>
        </p:spPr>
        <p:txBody>
          <a:bodyPr anchorCtr="0" anchor="t" bIns="0" lIns="0" spcFirstLastPara="1" rIns="91425" wrap="square" tIns="0">
            <a:noAutofit/>
          </a:bodyPr>
          <a:lstStyle>
            <a:lvl1pPr indent="-298450" lvl="0" marL="457200">
              <a:spcBef>
                <a:spcPts val="0"/>
              </a:spcBef>
              <a:spcAft>
                <a:spcPts val="0"/>
              </a:spcAft>
              <a:buSzPts val="1100"/>
              <a:buChar char="●"/>
              <a:defRPr/>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1077" name="Google Shape;1077;p99"/>
          <p:cNvSpPr txBox="1"/>
          <p:nvPr>
            <p:ph idx="2" type="body"/>
          </p:nvPr>
        </p:nvSpPr>
        <p:spPr>
          <a:xfrm>
            <a:off x="5048000" y="2237788"/>
            <a:ext cx="3619800" cy="2373600"/>
          </a:xfrm>
          <a:prstGeom prst="rect">
            <a:avLst/>
          </a:prstGeom>
        </p:spPr>
        <p:txBody>
          <a:bodyPr anchorCtr="0" anchor="t" bIns="0" lIns="0" spcFirstLastPara="1" rIns="91425" wrap="square" tIns="0">
            <a:noAutofit/>
          </a:bodyPr>
          <a:lstStyle>
            <a:lvl1pPr indent="-298450" lvl="0" marL="457200">
              <a:spcBef>
                <a:spcPts val="0"/>
              </a:spcBef>
              <a:spcAft>
                <a:spcPts val="0"/>
              </a:spcAft>
              <a:buSzPts val="1100"/>
              <a:buChar char="●"/>
              <a:defRPr/>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1078" name="Google Shape;1078;p99"/>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79" name="Google Shape;1079;p99"/>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1080" name="Shape 1080"/>
        <p:cNvGrpSpPr/>
        <p:nvPr/>
      </p:nvGrpSpPr>
      <p:grpSpPr>
        <a:xfrm>
          <a:off x="0" y="0"/>
          <a:ext cx="0" cy="0"/>
          <a:chOff x="0" y="0"/>
          <a:chExt cx="0" cy="0"/>
        </a:xfrm>
      </p:grpSpPr>
      <p:sp>
        <p:nvSpPr>
          <p:cNvPr id="1081" name="Google Shape;1081;p100"/>
          <p:cNvSpPr txBox="1"/>
          <p:nvPr>
            <p:ph idx="1" type="body"/>
          </p:nvPr>
        </p:nvSpPr>
        <p:spPr>
          <a:xfrm>
            <a:off x="483175" y="2417500"/>
            <a:ext cx="2455500" cy="2373600"/>
          </a:xfrm>
          <a:prstGeom prst="rect">
            <a:avLst/>
          </a:prstGeom>
        </p:spPr>
        <p:txBody>
          <a:bodyPr anchorCtr="0" anchor="t" bIns="0" lIns="0" spcFirstLastPara="1" rIns="91425" wrap="square" tIns="0">
            <a:noAutofit/>
          </a:bodyPr>
          <a:lstStyle>
            <a:lvl1pPr indent="-298450" lvl="0" marL="457200">
              <a:spcBef>
                <a:spcPts val="0"/>
              </a:spcBef>
              <a:spcAft>
                <a:spcPts val="0"/>
              </a:spcAft>
              <a:buSzPts val="1100"/>
              <a:buChar char="●"/>
              <a:defRPr/>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1082" name="Google Shape;1082;p100"/>
          <p:cNvSpPr txBox="1"/>
          <p:nvPr>
            <p:ph idx="2" type="body"/>
          </p:nvPr>
        </p:nvSpPr>
        <p:spPr>
          <a:xfrm>
            <a:off x="3347725" y="2417500"/>
            <a:ext cx="2455500" cy="2373600"/>
          </a:xfrm>
          <a:prstGeom prst="rect">
            <a:avLst/>
          </a:prstGeom>
        </p:spPr>
        <p:txBody>
          <a:bodyPr anchorCtr="0" anchor="t" bIns="0" lIns="0" spcFirstLastPara="1" rIns="91425" wrap="square" tIns="0">
            <a:noAutofit/>
          </a:bodyPr>
          <a:lstStyle>
            <a:lvl1pPr indent="-298450" lvl="0" marL="457200">
              <a:spcBef>
                <a:spcPts val="0"/>
              </a:spcBef>
              <a:spcAft>
                <a:spcPts val="0"/>
              </a:spcAft>
              <a:buSzPts val="1100"/>
              <a:buChar char="●"/>
              <a:defRPr/>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1083" name="Google Shape;1083;p100"/>
          <p:cNvSpPr txBox="1"/>
          <p:nvPr>
            <p:ph type="title"/>
          </p:nvPr>
        </p:nvSpPr>
        <p:spPr>
          <a:xfrm>
            <a:off x="483175" y="450025"/>
            <a:ext cx="8184600" cy="758100"/>
          </a:xfrm>
          <a:prstGeom prst="rect">
            <a:avLst/>
          </a:prstGeom>
        </p:spPr>
        <p:txBody>
          <a:bodyPr anchorCtr="0" anchor="ctr" bIns="0" lIns="0" spcFirstLastPara="1" rIns="91425" wrap="square" tIns="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84" name="Google Shape;1084;p100"/>
          <p:cNvSpPr txBox="1"/>
          <p:nvPr>
            <p:ph idx="3"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85" name="Google Shape;1085;p100"/>
          <p:cNvSpPr txBox="1"/>
          <p:nvPr>
            <p:ph idx="4"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86" name="Google Shape;1086;p100"/>
          <p:cNvSpPr txBox="1"/>
          <p:nvPr>
            <p:ph idx="5"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87" name="Google Shape;1087;p100"/>
          <p:cNvSpPr txBox="1"/>
          <p:nvPr>
            <p:ph idx="6" type="body"/>
          </p:nvPr>
        </p:nvSpPr>
        <p:spPr>
          <a:xfrm>
            <a:off x="6212275" y="2417500"/>
            <a:ext cx="2455500" cy="2373600"/>
          </a:xfrm>
          <a:prstGeom prst="rect">
            <a:avLst/>
          </a:prstGeom>
        </p:spPr>
        <p:txBody>
          <a:bodyPr anchorCtr="0" anchor="t" bIns="0" lIns="0" spcFirstLastPara="1" rIns="91425" wrap="square" tIns="0">
            <a:noAutofit/>
          </a:bodyPr>
          <a:lstStyle>
            <a:lvl1pPr indent="-298450" lvl="0" marL="457200">
              <a:spcBef>
                <a:spcPts val="0"/>
              </a:spcBef>
              <a:spcAft>
                <a:spcPts val="0"/>
              </a:spcAft>
              <a:buSzPts val="1100"/>
              <a:buChar char="●"/>
              <a:defRPr/>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1088" name="Shape 1088"/>
        <p:cNvGrpSpPr/>
        <p:nvPr/>
      </p:nvGrpSpPr>
      <p:grpSpPr>
        <a:xfrm>
          <a:off x="0" y="0"/>
          <a:ext cx="0" cy="0"/>
          <a:chOff x="0" y="0"/>
          <a:chExt cx="0" cy="0"/>
        </a:xfrm>
      </p:grpSpPr>
      <p:sp>
        <p:nvSpPr>
          <p:cNvPr id="1089" name="Google Shape;1089;p101"/>
          <p:cNvSpPr txBox="1"/>
          <p:nvPr>
            <p:ph idx="1" type="body"/>
          </p:nvPr>
        </p:nvSpPr>
        <p:spPr>
          <a:xfrm>
            <a:off x="366725" y="1759093"/>
            <a:ext cx="3838500" cy="1138500"/>
          </a:xfrm>
          <a:prstGeom prst="rect">
            <a:avLst/>
          </a:prstGeom>
        </p:spPr>
        <p:txBody>
          <a:bodyPr anchorCtr="0" anchor="t" bIns="0" lIns="0" spcFirstLastPara="1" rIns="91425" wrap="square" tIns="0">
            <a:noAutofit/>
          </a:bodyPr>
          <a:lstStyle>
            <a:lvl1pPr indent="-317500" lvl="0" marL="457200">
              <a:spcBef>
                <a:spcPts val="0"/>
              </a:spcBef>
              <a:spcAft>
                <a:spcPts val="0"/>
              </a:spcAft>
              <a:buSzPts val="1400"/>
              <a:buChar char="●"/>
              <a:defRPr sz="1400"/>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1090" name="Google Shape;1090;p101"/>
          <p:cNvSpPr txBox="1"/>
          <p:nvPr>
            <p:ph idx="2" type="body"/>
          </p:nvPr>
        </p:nvSpPr>
        <p:spPr>
          <a:xfrm>
            <a:off x="4938725" y="1759093"/>
            <a:ext cx="3838500" cy="1138500"/>
          </a:xfrm>
          <a:prstGeom prst="rect">
            <a:avLst/>
          </a:prstGeom>
        </p:spPr>
        <p:txBody>
          <a:bodyPr anchorCtr="0" anchor="t" bIns="0" lIns="0" spcFirstLastPara="1" rIns="91425" wrap="square" tIns="0">
            <a:noAutofit/>
          </a:bodyPr>
          <a:lstStyle>
            <a:lvl1pPr indent="-317500" lvl="0" marL="457200">
              <a:spcBef>
                <a:spcPts val="0"/>
              </a:spcBef>
              <a:spcAft>
                <a:spcPts val="0"/>
              </a:spcAft>
              <a:buSzPts val="1400"/>
              <a:buChar char="●"/>
              <a:defRPr sz="1400"/>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1091" name="Google Shape;1091;p101"/>
          <p:cNvSpPr txBox="1"/>
          <p:nvPr>
            <p:ph idx="3" type="body"/>
          </p:nvPr>
        </p:nvSpPr>
        <p:spPr>
          <a:xfrm>
            <a:off x="366750" y="3648575"/>
            <a:ext cx="3838500" cy="1138500"/>
          </a:xfrm>
          <a:prstGeom prst="rect">
            <a:avLst/>
          </a:prstGeom>
        </p:spPr>
        <p:txBody>
          <a:bodyPr anchorCtr="0" anchor="t" bIns="0" lIns="0" spcFirstLastPara="1" rIns="91425" wrap="square" tIns="0">
            <a:noAutofit/>
          </a:bodyPr>
          <a:lstStyle>
            <a:lvl1pPr indent="-317500" lvl="0" marL="457200">
              <a:spcBef>
                <a:spcPts val="0"/>
              </a:spcBef>
              <a:spcAft>
                <a:spcPts val="0"/>
              </a:spcAft>
              <a:buSzPts val="1400"/>
              <a:buChar char="●"/>
              <a:defRPr sz="1400"/>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1092" name="Google Shape;1092;p101"/>
          <p:cNvSpPr txBox="1"/>
          <p:nvPr>
            <p:ph idx="4" type="body"/>
          </p:nvPr>
        </p:nvSpPr>
        <p:spPr>
          <a:xfrm>
            <a:off x="4938750" y="3648575"/>
            <a:ext cx="3838500" cy="1138500"/>
          </a:xfrm>
          <a:prstGeom prst="rect">
            <a:avLst/>
          </a:prstGeom>
        </p:spPr>
        <p:txBody>
          <a:bodyPr anchorCtr="0" anchor="t" bIns="0" lIns="0" spcFirstLastPara="1" rIns="91425" wrap="square" tIns="0">
            <a:noAutofit/>
          </a:bodyPr>
          <a:lstStyle>
            <a:lvl1pPr indent="-317500" lvl="0" marL="457200">
              <a:spcBef>
                <a:spcPts val="0"/>
              </a:spcBef>
              <a:spcAft>
                <a:spcPts val="0"/>
              </a:spcAft>
              <a:buSzPts val="1400"/>
              <a:buChar char="●"/>
              <a:defRPr sz="1400"/>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1093" name="Google Shape;1093;p101"/>
          <p:cNvSpPr txBox="1"/>
          <p:nvPr>
            <p:ph type="title"/>
          </p:nvPr>
        </p:nvSpPr>
        <p:spPr>
          <a:xfrm>
            <a:off x="366750" y="450025"/>
            <a:ext cx="8184600" cy="758100"/>
          </a:xfrm>
          <a:prstGeom prst="rect">
            <a:avLst/>
          </a:prstGeom>
        </p:spPr>
        <p:txBody>
          <a:bodyPr anchorCtr="0" anchor="ctr" bIns="0" lIns="0" spcFirstLastPara="1" rIns="91425" wrap="square" tIns="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94" name="Google Shape;1094;p101"/>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95" name="Google Shape;1095;p101"/>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96" name="Google Shape;1096;p101"/>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97" name="Google Shape;1097;p101"/>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1.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92.xml"/><Relationship Id="rId42" Type="http://schemas.openxmlformats.org/officeDocument/2006/relationships/slideLayout" Target="../slideLayouts/slideLayout94.xml"/><Relationship Id="rId41" Type="http://schemas.openxmlformats.org/officeDocument/2006/relationships/slideLayout" Target="../slideLayouts/slideLayout93.xml"/><Relationship Id="rId44" Type="http://schemas.openxmlformats.org/officeDocument/2006/relationships/slideLayout" Target="../slideLayouts/slideLayout96.xml"/><Relationship Id="rId43" Type="http://schemas.openxmlformats.org/officeDocument/2006/relationships/slideLayout" Target="../slideLayouts/slideLayout95.xml"/><Relationship Id="rId46" Type="http://schemas.openxmlformats.org/officeDocument/2006/relationships/slideLayout" Target="../slideLayouts/slideLayout98.xml"/><Relationship Id="rId45" Type="http://schemas.openxmlformats.org/officeDocument/2006/relationships/slideLayout" Target="../slideLayouts/slideLayout97.xml"/><Relationship Id="rId1" Type="http://schemas.openxmlformats.org/officeDocument/2006/relationships/slideLayout" Target="../slideLayouts/slideLayout53.xml"/><Relationship Id="rId2" Type="http://schemas.openxmlformats.org/officeDocument/2006/relationships/slideLayout" Target="../slideLayouts/slideLayout54.xml"/><Relationship Id="rId3" Type="http://schemas.openxmlformats.org/officeDocument/2006/relationships/slideLayout" Target="../slideLayouts/slideLayout55.xml"/><Relationship Id="rId4" Type="http://schemas.openxmlformats.org/officeDocument/2006/relationships/slideLayout" Target="../slideLayouts/slideLayout56.xml"/><Relationship Id="rId9" Type="http://schemas.openxmlformats.org/officeDocument/2006/relationships/slideLayout" Target="../slideLayouts/slideLayout61.xml"/><Relationship Id="rId48" Type="http://schemas.openxmlformats.org/officeDocument/2006/relationships/slideLayout" Target="../slideLayouts/slideLayout100.xml"/><Relationship Id="rId47" Type="http://schemas.openxmlformats.org/officeDocument/2006/relationships/slideLayout" Target="../slideLayouts/slideLayout99.xml"/><Relationship Id="rId49" Type="http://schemas.openxmlformats.org/officeDocument/2006/relationships/slideLayout" Target="../slideLayouts/slideLayout101.xml"/><Relationship Id="rId5" Type="http://schemas.openxmlformats.org/officeDocument/2006/relationships/slideLayout" Target="../slideLayouts/slideLayout57.xml"/><Relationship Id="rId6" Type="http://schemas.openxmlformats.org/officeDocument/2006/relationships/slideLayout" Target="../slideLayouts/slideLayout58.xml"/><Relationship Id="rId7" Type="http://schemas.openxmlformats.org/officeDocument/2006/relationships/slideLayout" Target="../slideLayouts/slideLayout59.xml"/><Relationship Id="rId8" Type="http://schemas.openxmlformats.org/officeDocument/2006/relationships/slideLayout" Target="../slideLayouts/slideLayout60.xml"/><Relationship Id="rId31" Type="http://schemas.openxmlformats.org/officeDocument/2006/relationships/slideLayout" Target="../slideLayouts/slideLayout83.xml"/><Relationship Id="rId30" Type="http://schemas.openxmlformats.org/officeDocument/2006/relationships/slideLayout" Target="../slideLayouts/slideLayout82.xml"/><Relationship Id="rId33" Type="http://schemas.openxmlformats.org/officeDocument/2006/relationships/slideLayout" Target="../slideLayouts/slideLayout85.xml"/><Relationship Id="rId32" Type="http://schemas.openxmlformats.org/officeDocument/2006/relationships/slideLayout" Target="../slideLayouts/slideLayout84.xml"/><Relationship Id="rId35" Type="http://schemas.openxmlformats.org/officeDocument/2006/relationships/slideLayout" Target="../slideLayouts/slideLayout87.xml"/><Relationship Id="rId34" Type="http://schemas.openxmlformats.org/officeDocument/2006/relationships/slideLayout" Target="../slideLayouts/slideLayout86.xml"/><Relationship Id="rId37" Type="http://schemas.openxmlformats.org/officeDocument/2006/relationships/slideLayout" Target="../slideLayouts/slideLayout89.xml"/><Relationship Id="rId36" Type="http://schemas.openxmlformats.org/officeDocument/2006/relationships/slideLayout" Target="../slideLayouts/slideLayout88.xml"/><Relationship Id="rId39" Type="http://schemas.openxmlformats.org/officeDocument/2006/relationships/slideLayout" Target="../slideLayouts/slideLayout91.xml"/><Relationship Id="rId38" Type="http://schemas.openxmlformats.org/officeDocument/2006/relationships/slideLayout" Target="../slideLayouts/slideLayout90.xml"/><Relationship Id="rId20" Type="http://schemas.openxmlformats.org/officeDocument/2006/relationships/slideLayout" Target="../slideLayouts/slideLayout72.xml"/><Relationship Id="rId22" Type="http://schemas.openxmlformats.org/officeDocument/2006/relationships/slideLayout" Target="../slideLayouts/slideLayout74.xml"/><Relationship Id="rId21" Type="http://schemas.openxmlformats.org/officeDocument/2006/relationships/slideLayout" Target="../slideLayouts/slideLayout73.xml"/><Relationship Id="rId24" Type="http://schemas.openxmlformats.org/officeDocument/2006/relationships/slideLayout" Target="../slideLayouts/slideLayout76.xml"/><Relationship Id="rId23" Type="http://schemas.openxmlformats.org/officeDocument/2006/relationships/slideLayout" Target="../slideLayouts/slideLayout75.xml"/><Relationship Id="rId26" Type="http://schemas.openxmlformats.org/officeDocument/2006/relationships/slideLayout" Target="../slideLayouts/slideLayout78.xml"/><Relationship Id="rId25" Type="http://schemas.openxmlformats.org/officeDocument/2006/relationships/slideLayout" Target="../slideLayouts/slideLayout77.xml"/><Relationship Id="rId28" Type="http://schemas.openxmlformats.org/officeDocument/2006/relationships/slideLayout" Target="../slideLayouts/slideLayout80.xml"/><Relationship Id="rId27" Type="http://schemas.openxmlformats.org/officeDocument/2006/relationships/slideLayout" Target="../slideLayouts/slideLayout79.xml"/><Relationship Id="rId29" Type="http://schemas.openxmlformats.org/officeDocument/2006/relationships/slideLayout" Target="../slideLayouts/slideLayout81.xml"/><Relationship Id="rId51" Type="http://schemas.openxmlformats.org/officeDocument/2006/relationships/slideLayout" Target="../slideLayouts/slideLayout103.xml"/><Relationship Id="rId50" Type="http://schemas.openxmlformats.org/officeDocument/2006/relationships/slideLayout" Target="../slideLayouts/slideLayout102.xml"/><Relationship Id="rId53" Type="http://schemas.openxmlformats.org/officeDocument/2006/relationships/theme" Target="../theme/theme2.xml"/><Relationship Id="rId52" Type="http://schemas.openxmlformats.org/officeDocument/2006/relationships/slideLayout" Target="../slideLayouts/slideLayout104.xml"/><Relationship Id="rId11" Type="http://schemas.openxmlformats.org/officeDocument/2006/relationships/slideLayout" Target="../slideLayouts/slideLayout63.xml"/><Relationship Id="rId10" Type="http://schemas.openxmlformats.org/officeDocument/2006/relationships/slideLayout" Target="../slideLayouts/slideLayout62.xml"/><Relationship Id="rId13" Type="http://schemas.openxmlformats.org/officeDocument/2006/relationships/slideLayout" Target="../slideLayouts/slideLayout65.xml"/><Relationship Id="rId12" Type="http://schemas.openxmlformats.org/officeDocument/2006/relationships/slideLayout" Target="../slideLayouts/slideLayout64.xml"/><Relationship Id="rId15" Type="http://schemas.openxmlformats.org/officeDocument/2006/relationships/slideLayout" Target="../slideLayouts/slideLayout67.xml"/><Relationship Id="rId14" Type="http://schemas.openxmlformats.org/officeDocument/2006/relationships/slideLayout" Target="../slideLayouts/slideLayout66.xml"/><Relationship Id="rId17" Type="http://schemas.openxmlformats.org/officeDocument/2006/relationships/slideLayout" Target="../slideLayouts/slideLayout69.xml"/><Relationship Id="rId16" Type="http://schemas.openxmlformats.org/officeDocument/2006/relationships/slideLayout" Target="../slideLayouts/slideLayout68.xml"/><Relationship Id="rId19" Type="http://schemas.openxmlformats.org/officeDocument/2006/relationships/slideLayout" Target="../slideLayouts/slideLayout71.xml"/><Relationship Id="rId18"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284700" y="1782325"/>
            <a:ext cx="6153900" cy="2901300"/>
          </a:xfrm>
          <a:prstGeom prst="rect">
            <a:avLst/>
          </a:prstGeom>
          <a:noFill/>
          <a:ln>
            <a:noFill/>
          </a:ln>
        </p:spPr>
        <p:txBody>
          <a:bodyPr anchorCtr="0" anchor="t" bIns="0" lIns="0" spcFirstLastPara="1" rIns="91425" wrap="square" tIns="0">
            <a:noAutofit/>
          </a:bodyPr>
          <a:lstStyle>
            <a:lvl1pPr indent="-298450" lvl="0" marL="457200">
              <a:lnSpc>
                <a:spcPct val="150000"/>
              </a:lnSpc>
              <a:spcBef>
                <a:spcPts val="0"/>
              </a:spcBef>
              <a:spcAft>
                <a:spcPts val="0"/>
              </a:spcAft>
              <a:buClr>
                <a:schemeClr val="lt1"/>
              </a:buClr>
              <a:buSzPts val="1100"/>
              <a:buFont typeface="Urbanist"/>
              <a:buChar char="●"/>
              <a:defRPr sz="1100">
                <a:solidFill>
                  <a:schemeClr val="lt1"/>
                </a:solidFill>
                <a:latin typeface="Urbanist"/>
                <a:ea typeface="Urbanist"/>
                <a:cs typeface="Urbanist"/>
                <a:sym typeface="Urbanist"/>
              </a:defRPr>
            </a:lvl1pPr>
            <a:lvl2pPr indent="-298450" lvl="1" marL="914400">
              <a:lnSpc>
                <a:spcPct val="150000"/>
              </a:lnSpc>
              <a:spcBef>
                <a:spcPts val="1000"/>
              </a:spcBef>
              <a:spcAft>
                <a:spcPts val="0"/>
              </a:spcAft>
              <a:buClr>
                <a:schemeClr val="lt1"/>
              </a:buClr>
              <a:buSzPts val="1100"/>
              <a:buFont typeface="Urbanist"/>
              <a:buChar char="○"/>
              <a:defRPr sz="1100">
                <a:solidFill>
                  <a:schemeClr val="lt1"/>
                </a:solidFill>
                <a:latin typeface="Urbanist"/>
                <a:ea typeface="Urbanist"/>
                <a:cs typeface="Urbanist"/>
                <a:sym typeface="Urbanist"/>
              </a:defRPr>
            </a:lvl2pPr>
            <a:lvl3pPr indent="-298450" lvl="2" marL="1371600">
              <a:lnSpc>
                <a:spcPct val="150000"/>
              </a:lnSpc>
              <a:spcBef>
                <a:spcPts val="1000"/>
              </a:spcBef>
              <a:spcAft>
                <a:spcPts val="0"/>
              </a:spcAft>
              <a:buClr>
                <a:schemeClr val="lt1"/>
              </a:buClr>
              <a:buSzPts val="1100"/>
              <a:buFont typeface="Urbanist"/>
              <a:buChar char="■"/>
              <a:defRPr sz="1100">
                <a:solidFill>
                  <a:schemeClr val="lt1"/>
                </a:solidFill>
                <a:latin typeface="Urbanist"/>
                <a:ea typeface="Urbanist"/>
                <a:cs typeface="Urbanist"/>
                <a:sym typeface="Urbanist"/>
              </a:defRPr>
            </a:lvl3pPr>
            <a:lvl4pPr indent="-298450" lvl="3" marL="1828800">
              <a:lnSpc>
                <a:spcPct val="150000"/>
              </a:lnSpc>
              <a:spcBef>
                <a:spcPts val="1000"/>
              </a:spcBef>
              <a:spcAft>
                <a:spcPts val="0"/>
              </a:spcAft>
              <a:buClr>
                <a:schemeClr val="lt1"/>
              </a:buClr>
              <a:buSzPts val="1100"/>
              <a:buFont typeface="Urbanist"/>
              <a:buChar char="●"/>
              <a:defRPr sz="1100">
                <a:solidFill>
                  <a:schemeClr val="lt1"/>
                </a:solidFill>
                <a:latin typeface="Urbanist"/>
                <a:ea typeface="Urbanist"/>
                <a:cs typeface="Urbanist"/>
                <a:sym typeface="Urbanist"/>
              </a:defRPr>
            </a:lvl4pPr>
            <a:lvl5pPr indent="-298450" lvl="4" marL="2286000">
              <a:lnSpc>
                <a:spcPct val="150000"/>
              </a:lnSpc>
              <a:spcBef>
                <a:spcPts val="1000"/>
              </a:spcBef>
              <a:spcAft>
                <a:spcPts val="0"/>
              </a:spcAft>
              <a:buClr>
                <a:schemeClr val="lt1"/>
              </a:buClr>
              <a:buSzPts val="1100"/>
              <a:buFont typeface="Urbanist"/>
              <a:buChar char="○"/>
              <a:defRPr sz="1100">
                <a:solidFill>
                  <a:schemeClr val="lt1"/>
                </a:solidFill>
                <a:latin typeface="Urbanist"/>
                <a:ea typeface="Urbanist"/>
                <a:cs typeface="Urbanist"/>
                <a:sym typeface="Urbanist"/>
              </a:defRPr>
            </a:lvl5pPr>
            <a:lvl6pPr indent="-298450" lvl="5" marL="2743200">
              <a:lnSpc>
                <a:spcPct val="150000"/>
              </a:lnSpc>
              <a:spcBef>
                <a:spcPts val="1000"/>
              </a:spcBef>
              <a:spcAft>
                <a:spcPts val="0"/>
              </a:spcAft>
              <a:buClr>
                <a:schemeClr val="lt1"/>
              </a:buClr>
              <a:buSzPts val="1100"/>
              <a:buFont typeface="Urbanist"/>
              <a:buChar char="■"/>
              <a:defRPr sz="1100">
                <a:solidFill>
                  <a:schemeClr val="lt1"/>
                </a:solidFill>
                <a:latin typeface="Urbanist"/>
                <a:ea typeface="Urbanist"/>
                <a:cs typeface="Urbanist"/>
                <a:sym typeface="Urbanist"/>
              </a:defRPr>
            </a:lvl6pPr>
            <a:lvl7pPr indent="-298450" lvl="6" marL="3200400">
              <a:lnSpc>
                <a:spcPct val="150000"/>
              </a:lnSpc>
              <a:spcBef>
                <a:spcPts val="1000"/>
              </a:spcBef>
              <a:spcAft>
                <a:spcPts val="0"/>
              </a:spcAft>
              <a:buClr>
                <a:schemeClr val="lt1"/>
              </a:buClr>
              <a:buSzPts val="1100"/>
              <a:buFont typeface="Urbanist"/>
              <a:buChar char="●"/>
              <a:defRPr sz="1100">
                <a:solidFill>
                  <a:schemeClr val="lt1"/>
                </a:solidFill>
                <a:latin typeface="Urbanist"/>
                <a:ea typeface="Urbanist"/>
                <a:cs typeface="Urbanist"/>
                <a:sym typeface="Urbanist"/>
              </a:defRPr>
            </a:lvl7pPr>
            <a:lvl8pPr indent="-298450" lvl="7" marL="3657600">
              <a:lnSpc>
                <a:spcPct val="150000"/>
              </a:lnSpc>
              <a:spcBef>
                <a:spcPts val="1000"/>
              </a:spcBef>
              <a:spcAft>
                <a:spcPts val="0"/>
              </a:spcAft>
              <a:buClr>
                <a:schemeClr val="lt1"/>
              </a:buClr>
              <a:buSzPts val="1100"/>
              <a:buFont typeface="Urbanist"/>
              <a:buChar char="○"/>
              <a:defRPr sz="1100">
                <a:solidFill>
                  <a:schemeClr val="lt1"/>
                </a:solidFill>
                <a:latin typeface="Urbanist"/>
                <a:ea typeface="Urbanist"/>
                <a:cs typeface="Urbanist"/>
                <a:sym typeface="Urbanist"/>
              </a:defRPr>
            </a:lvl8pPr>
            <a:lvl9pPr indent="-298450" lvl="8" marL="4114800">
              <a:lnSpc>
                <a:spcPct val="150000"/>
              </a:lnSpc>
              <a:spcBef>
                <a:spcPts val="1000"/>
              </a:spcBef>
              <a:spcAft>
                <a:spcPts val="1000"/>
              </a:spcAft>
              <a:buClr>
                <a:schemeClr val="lt1"/>
              </a:buClr>
              <a:buSzPts val="1100"/>
              <a:buFont typeface="Urbanist"/>
              <a:buChar char="■"/>
              <a:defRPr sz="1100">
                <a:solidFill>
                  <a:schemeClr val="lt1"/>
                </a:solidFill>
                <a:latin typeface="Urbanist"/>
                <a:ea typeface="Urbanist"/>
                <a:cs typeface="Urbanist"/>
                <a:sym typeface="Urbanist"/>
              </a:defRPr>
            </a:lvl9pPr>
          </a:lstStyle>
          <a:p/>
        </p:txBody>
      </p:sp>
      <p:sp>
        <p:nvSpPr>
          <p:cNvPr id="7" name="Google Shape;7;p1"/>
          <p:cNvSpPr txBox="1"/>
          <p:nvPr>
            <p:ph type="title"/>
          </p:nvPr>
        </p:nvSpPr>
        <p:spPr>
          <a:xfrm>
            <a:off x="283475" y="459250"/>
            <a:ext cx="8575800" cy="655500"/>
          </a:xfrm>
          <a:prstGeom prst="rect">
            <a:avLst/>
          </a:prstGeom>
          <a:noFill/>
          <a:ln>
            <a:noFill/>
          </a:ln>
        </p:spPr>
        <p:txBody>
          <a:bodyPr anchorCtr="0" anchor="t" bIns="0" lIns="0" spcFirstLastPara="1" rIns="91425" wrap="square" tIns="0">
            <a:noAutofit/>
          </a:bodyPr>
          <a:lstStyle>
            <a:lvl1pPr lvl="0">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1pPr>
            <a:lvl2pPr lvl="1">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2pPr>
            <a:lvl3pPr lvl="2">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3pPr>
            <a:lvl4pPr lvl="3">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4pPr>
            <a:lvl5pPr lvl="4">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5pPr>
            <a:lvl6pPr lvl="5">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6pPr>
            <a:lvl7pPr lvl="6">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7pPr>
            <a:lvl8pPr lvl="7">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8pPr>
            <a:lvl9pPr lvl="8">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99">
          <p15:clr>
            <a:schemeClr val="accent1"/>
          </p15:clr>
        </p15:guide>
        <p15:guide id="2" orient="horz" pos="899">
          <p15:clr>
            <a:schemeClr val="accent1"/>
          </p15:clr>
        </p15:guide>
        <p15:guide id="3" orient="horz" pos="960">
          <p15:clr>
            <a:schemeClr val="accent1"/>
          </p15:clr>
        </p15:guide>
        <p15:guide id="4" orient="horz" pos="1560">
          <p15:clr>
            <a:schemeClr val="accent1"/>
          </p15:clr>
        </p15:guide>
        <p15:guide id="5" orient="horz" pos="1620">
          <p15:clr>
            <a:schemeClr val="accent1"/>
          </p15:clr>
        </p15:guide>
        <p15:guide id="6" orient="horz" pos="2280">
          <p15:clr>
            <a:schemeClr val="accent1"/>
          </p15:clr>
        </p15:guide>
        <p15:guide id="7" orient="horz" pos="2341">
          <p15:clr>
            <a:schemeClr val="accent1"/>
          </p15:clr>
        </p15:guide>
        <p15:guide id="8" pos="299">
          <p15:clr>
            <a:schemeClr val="accent1"/>
          </p15:clr>
        </p15:guide>
        <p15:guide id="9" pos="1559">
          <p15:clr>
            <a:schemeClr val="accent1"/>
          </p15:clr>
        </p15:guide>
        <p15:guide id="10" pos="1618">
          <p15:clr>
            <a:schemeClr val="accent1"/>
          </p15:clr>
        </p15:guide>
        <p15:guide id="11" pos="1981">
          <p15:clr>
            <a:schemeClr val="accent2"/>
          </p15:clr>
        </p15:guide>
        <p15:guide id="12" pos="2039">
          <p15:clr>
            <a:schemeClr val="accent2"/>
          </p15:clr>
        </p15:guide>
        <p15:guide id="13" pos="2880">
          <p15:clr>
            <a:schemeClr val="accent1"/>
          </p15:clr>
        </p15:guide>
        <p15:guide id="14" pos="2939">
          <p15:clr>
            <a:schemeClr val="accent1"/>
          </p15:clr>
        </p15:guide>
        <p15:guide id="15" pos="3719">
          <p15:clr>
            <a:schemeClr val="accent2"/>
          </p15:clr>
        </p15:guide>
        <p15:guide id="16" pos="3779">
          <p15:clr>
            <a:schemeClr val="accent2"/>
          </p15:clr>
        </p15:guide>
        <p15:guide id="17" pos="4140">
          <p15:clr>
            <a:schemeClr val="accent1"/>
          </p15:clr>
        </p15:guide>
        <p15:guide id="18" pos="4199">
          <p15:clr>
            <a:schemeClr val="accent1"/>
          </p15:clr>
        </p15:guide>
        <p15:guide id="19" pos="5459">
          <p15:clr>
            <a:schemeClr val="accent1"/>
          </p15:clr>
        </p15:guide>
        <p15:guide id="20" orient="horz" pos="2941">
          <p15:clr>
            <a:schemeClr val="accent1"/>
          </p15:clr>
        </p15:guide>
        <p15:guide id="21" pos="179">
          <p15:clr>
            <a:srgbClr val="EA4335"/>
          </p15:clr>
        </p15:guide>
        <p15:guide id="22" orient="horz" pos="180">
          <p15:clr>
            <a:srgbClr val="EA4335"/>
          </p15:clr>
        </p15:guide>
        <p15:guide id="23" pos="5581">
          <p15:clr>
            <a:srgbClr val="EA4335"/>
          </p15:clr>
        </p15:guide>
        <p15:guide id="24" orient="horz" pos="306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66" name="Shape 566"/>
        <p:cNvGrpSpPr/>
        <p:nvPr/>
      </p:nvGrpSpPr>
      <p:grpSpPr>
        <a:xfrm>
          <a:off x="0" y="0"/>
          <a:ext cx="0" cy="0"/>
          <a:chOff x="0" y="0"/>
          <a:chExt cx="0" cy="0"/>
        </a:xfrm>
      </p:grpSpPr>
      <p:sp>
        <p:nvSpPr>
          <p:cNvPr id="567" name="Google Shape;567;p54"/>
          <p:cNvSpPr txBox="1"/>
          <p:nvPr>
            <p:ph idx="1" type="body"/>
          </p:nvPr>
        </p:nvSpPr>
        <p:spPr>
          <a:xfrm>
            <a:off x="284700" y="1782325"/>
            <a:ext cx="6153900" cy="2901300"/>
          </a:xfrm>
          <a:prstGeom prst="rect">
            <a:avLst/>
          </a:prstGeom>
          <a:noFill/>
          <a:ln>
            <a:noFill/>
          </a:ln>
        </p:spPr>
        <p:txBody>
          <a:bodyPr anchorCtr="0" anchor="t" bIns="0" lIns="0" spcFirstLastPara="1" rIns="91425" wrap="square" tIns="0">
            <a:noAutofit/>
          </a:bodyPr>
          <a:lstStyle>
            <a:lvl1pPr indent="-298450" lvl="0" marL="457200">
              <a:lnSpc>
                <a:spcPct val="150000"/>
              </a:lnSpc>
              <a:spcBef>
                <a:spcPts val="0"/>
              </a:spcBef>
              <a:spcAft>
                <a:spcPts val="0"/>
              </a:spcAft>
              <a:buClr>
                <a:schemeClr val="lt1"/>
              </a:buClr>
              <a:buSzPts val="1100"/>
              <a:buFont typeface="Urbanist"/>
              <a:buChar char="●"/>
              <a:defRPr sz="1100">
                <a:solidFill>
                  <a:schemeClr val="lt1"/>
                </a:solidFill>
                <a:latin typeface="Urbanist"/>
                <a:ea typeface="Urbanist"/>
                <a:cs typeface="Urbanist"/>
                <a:sym typeface="Urbanist"/>
              </a:defRPr>
            </a:lvl1pPr>
            <a:lvl2pPr indent="-298450" lvl="1" marL="914400">
              <a:lnSpc>
                <a:spcPct val="150000"/>
              </a:lnSpc>
              <a:spcBef>
                <a:spcPts val="1000"/>
              </a:spcBef>
              <a:spcAft>
                <a:spcPts val="0"/>
              </a:spcAft>
              <a:buClr>
                <a:schemeClr val="lt1"/>
              </a:buClr>
              <a:buSzPts val="1100"/>
              <a:buFont typeface="Urbanist"/>
              <a:buChar char="○"/>
              <a:defRPr sz="1100">
                <a:solidFill>
                  <a:schemeClr val="lt1"/>
                </a:solidFill>
                <a:latin typeface="Urbanist"/>
                <a:ea typeface="Urbanist"/>
                <a:cs typeface="Urbanist"/>
                <a:sym typeface="Urbanist"/>
              </a:defRPr>
            </a:lvl2pPr>
            <a:lvl3pPr indent="-298450" lvl="2" marL="1371600">
              <a:lnSpc>
                <a:spcPct val="150000"/>
              </a:lnSpc>
              <a:spcBef>
                <a:spcPts val="1000"/>
              </a:spcBef>
              <a:spcAft>
                <a:spcPts val="0"/>
              </a:spcAft>
              <a:buClr>
                <a:schemeClr val="lt1"/>
              </a:buClr>
              <a:buSzPts val="1100"/>
              <a:buFont typeface="Urbanist"/>
              <a:buChar char="■"/>
              <a:defRPr sz="1100">
                <a:solidFill>
                  <a:schemeClr val="lt1"/>
                </a:solidFill>
                <a:latin typeface="Urbanist"/>
                <a:ea typeface="Urbanist"/>
                <a:cs typeface="Urbanist"/>
                <a:sym typeface="Urbanist"/>
              </a:defRPr>
            </a:lvl3pPr>
            <a:lvl4pPr indent="-298450" lvl="3" marL="1828800">
              <a:lnSpc>
                <a:spcPct val="150000"/>
              </a:lnSpc>
              <a:spcBef>
                <a:spcPts val="1000"/>
              </a:spcBef>
              <a:spcAft>
                <a:spcPts val="0"/>
              </a:spcAft>
              <a:buClr>
                <a:schemeClr val="lt1"/>
              </a:buClr>
              <a:buSzPts val="1100"/>
              <a:buFont typeface="Urbanist"/>
              <a:buChar char="●"/>
              <a:defRPr sz="1100">
                <a:solidFill>
                  <a:schemeClr val="lt1"/>
                </a:solidFill>
                <a:latin typeface="Urbanist"/>
                <a:ea typeface="Urbanist"/>
                <a:cs typeface="Urbanist"/>
                <a:sym typeface="Urbanist"/>
              </a:defRPr>
            </a:lvl4pPr>
            <a:lvl5pPr indent="-298450" lvl="4" marL="2286000">
              <a:lnSpc>
                <a:spcPct val="150000"/>
              </a:lnSpc>
              <a:spcBef>
                <a:spcPts val="1000"/>
              </a:spcBef>
              <a:spcAft>
                <a:spcPts val="0"/>
              </a:spcAft>
              <a:buClr>
                <a:schemeClr val="lt1"/>
              </a:buClr>
              <a:buSzPts val="1100"/>
              <a:buFont typeface="Urbanist"/>
              <a:buChar char="○"/>
              <a:defRPr sz="1100">
                <a:solidFill>
                  <a:schemeClr val="lt1"/>
                </a:solidFill>
                <a:latin typeface="Urbanist"/>
                <a:ea typeface="Urbanist"/>
                <a:cs typeface="Urbanist"/>
                <a:sym typeface="Urbanist"/>
              </a:defRPr>
            </a:lvl5pPr>
            <a:lvl6pPr indent="-298450" lvl="5" marL="2743200">
              <a:lnSpc>
                <a:spcPct val="150000"/>
              </a:lnSpc>
              <a:spcBef>
                <a:spcPts val="1000"/>
              </a:spcBef>
              <a:spcAft>
                <a:spcPts val="0"/>
              </a:spcAft>
              <a:buClr>
                <a:schemeClr val="lt1"/>
              </a:buClr>
              <a:buSzPts val="1100"/>
              <a:buFont typeface="Urbanist"/>
              <a:buChar char="■"/>
              <a:defRPr sz="1100">
                <a:solidFill>
                  <a:schemeClr val="lt1"/>
                </a:solidFill>
                <a:latin typeface="Urbanist"/>
                <a:ea typeface="Urbanist"/>
                <a:cs typeface="Urbanist"/>
                <a:sym typeface="Urbanist"/>
              </a:defRPr>
            </a:lvl6pPr>
            <a:lvl7pPr indent="-298450" lvl="6" marL="3200400">
              <a:lnSpc>
                <a:spcPct val="150000"/>
              </a:lnSpc>
              <a:spcBef>
                <a:spcPts val="1000"/>
              </a:spcBef>
              <a:spcAft>
                <a:spcPts val="0"/>
              </a:spcAft>
              <a:buClr>
                <a:schemeClr val="lt1"/>
              </a:buClr>
              <a:buSzPts val="1100"/>
              <a:buFont typeface="Urbanist"/>
              <a:buChar char="●"/>
              <a:defRPr sz="1100">
                <a:solidFill>
                  <a:schemeClr val="lt1"/>
                </a:solidFill>
                <a:latin typeface="Urbanist"/>
                <a:ea typeface="Urbanist"/>
                <a:cs typeface="Urbanist"/>
                <a:sym typeface="Urbanist"/>
              </a:defRPr>
            </a:lvl7pPr>
            <a:lvl8pPr indent="-298450" lvl="7" marL="3657600">
              <a:lnSpc>
                <a:spcPct val="150000"/>
              </a:lnSpc>
              <a:spcBef>
                <a:spcPts val="1000"/>
              </a:spcBef>
              <a:spcAft>
                <a:spcPts val="0"/>
              </a:spcAft>
              <a:buClr>
                <a:schemeClr val="lt1"/>
              </a:buClr>
              <a:buSzPts val="1100"/>
              <a:buFont typeface="Urbanist"/>
              <a:buChar char="○"/>
              <a:defRPr sz="1100">
                <a:solidFill>
                  <a:schemeClr val="lt1"/>
                </a:solidFill>
                <a:latin typeface="Urbanist"/>
                <a:ea typeface="Urbanist"/>
                <a:cs typeface="Urbanist"/>
                <a:sym typeface="Urbanist"/>
              </a:defRPr>
            </a:lvl8pPr>
            <a:lvl9pPr indent="-298450" lvl="8" marL="4114800">
              <a:lnSpc>
                <a:spcPct val="150000"/>
              </a:lnSpc>
              <a:spcBef>
                <a:spcPts val="1000"/>
              </a:spcBef>
              <a:spcAft>
                <a:spcPts val="1000"/>
              </a:spcAft>
              <a:buClr>
                <a:schemeClr val="lt1"/>
              </a:buClr>
              <a:buSzPts val="1100"/>
              <a:buFont typeface="Urbanist"/>
              <a:buChar char="■"/>
              <a:defRPr sz="1100">
                <a:solidFill>
                  <a:schemeClr val="lt1"/>
                </a:solidFill>
                <a:latin typeface="Urbanist"/>
                <a:ea typeface="Urbanist"/>
                <a:cs typeface="Urbanist"/>
                <a:sym typeface="Urbanist"/>
              </a:defRPr>
            </a:lvl9pPr>
          </a:lstStyle>
          <a:p/>
        </p:txBody>
      </p:sp>
      <p:sp>
        <p:nvSpPr>
          <p:cNvPr id="568" name="Google Shape;568;p54"/>
          <p:cNvSpPr txBox="1"/>
          <p:nvPr>
            <p:ph type="title"/>
          </p:nvPr>
        </p:nvSpPr>
        <p:spPr>
          <a:xfrm>
            <a:off x="283475" y="459250"/>
            <a:ext cx="8575800" cy="655500"/>
          </a:xfrm>
          <a:prstGeom prst="rect">
            <a:avLst/>
          </a:prstGeom>
          <a:noFill/>
          <a:ln>
            <a:noFill/>
          </a:ln>
        </p:spPr>
        <p:txBody>
          <a:bodyPr anchorCtr="0" anchor="t" bIns="0" lIns="0" spcFirstLastPara="1" rIns="91425" wrap="square" tIns="0">
            <a:noAutofit/>
          </a:bodyPr>
          <a:lstStyle>
            <a:lvl1pPr lvl="0">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1pPr>
            <a:lvl2pPr lvl="1">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2pPr>
            <a:lvl3pPr lvl="2">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3pPr>
            <a:lvl4pPr lvl="3">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4pPr>
            <a:lvl5pPr lvl="4">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5pPr>
            <a:lvl6pPr lvl="5">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6pPr>
            <a:lvl7pPr lvl="6">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7pPr>
            <a:lvl8pPr lvl="7">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8pPr>
            <a:lvl9pPr lvl="8">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9pPr>
          </a:lstStyle>
          <a:p/>
        </p:txBody>
      </p:sp>
    </p:spTree>
  </p:cSld>
  <p:clrMap accent1="accent1" accent2="accent2" accent3="accent3" accent4="accent4" accent5="accent5" accent6="accent6" bg1="lt1" bg2="dk2" tx1="dk1" tx2="lt2" folHlink="folHlink" hlink="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 id="2147483740" r:id="rId41"/>
    <p:sldLayoutId id="2147483741" r:id="rId42"/>
    <p:sldLayoutId id="2147483742" r:id="rId43"/>
    <p:sldLayoutId id="2147483743" r:id="rId44"/>
    <p:sldLayoutId id="2147483744" r:id="rId45"/>
    <p:sldLayoutId id="2147483745" r:id="rId46"/>
    <p:sldLayoutId id="2147483746" r:id="rId47"/>
    <p:sldLayoutId id="2147483747" r:id="rId48"/>
    <p:sldLayoutId id="2147483748" r:id="rId49"/>
    <p:sldLayoutId id="2147483749" r:id="rId50"/>
    <p:sldLayoutId id="2147483750" r:id="rId51"/>
    <p:sldLayoutId id="2147483751"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99">
          <p15:clr>
            <a:schemeClr val="accent1"/>
          </p15:clr>
        </p15:guide>
        <p15:guide id="2" orient="horz" pos="899">
          <p15:clr>
            <a:schemeClr val="accent1"/>
          </p15:clr>
        </p15:guide>
        <p15:guide id="3" orient="horz" pos="960">
          <p15:clr>
            <a:schemeClr val="accent1"/>
          </p15:clr>
        </p15:guide>
        <p15:guide id="4" orient="horz" pos="1560">
          <p15:clr>
            <a:schemeClr val="accent1"/>
          </p15:clr>
        </p15:guide>
        <p15:guide id="5" orient="horz" pos="1620">
          <p15:clr>
            <a:schemeClr val="accent1"/>
          </p15:clr>
        </p15:guide>
        <p15:guide id="6" orient="horz" pos="2280">
          <p15:clr>
            <a:schemeClr val="accent1"/>
          </p15:clr>
        </p15:guide>
        <p15:guide id="7" orient="horz" pos="2341">
          <p15:clr>
            <a:schemeClr val="accent1"/>
          </p15:clr>
        </p15:guide>
        <p15:guide id="8" pos="299">
          <p15:clr>
            <a:schemeClr val="accent1"/>
          </p15:clr>
        </p15:guide>
        <p15:guide id="9" pos="1559">
          <p15:clr>
            <a:schemeClr val="accent1"/>
          </p15:clr>
        </p15:guide>
        <p15:guide id="10" pos="1618">
          <p15:clr>
            <a:schemeClr val="accent1"/>
          </p15:clr>
        </p15:guide>
        <p15:guide id="11" pos="1981">
          <p15:clr>
            <a:schemeClr val="accent2"/>
          </p15:clr>
        </p15:guide>
        <p15:guide id="12" pos="2039">
          <p15:clr>
            <a:schemeClr val="accent2"/>
          </p15:clr>
        </p15:guide>
        <p15:guide id="13" pos="2880">
          <p15:clr>
            <a:schemeClr val="accent1"/>
          </p15:clr>
        </p15:guide>
        <p15:guide id="14" pos="2939">
          <p15:clr>
            <a:schemeClr val="accent1"/>
          </p15:clr>
        </p15:guide>
        <p15:guide id="15" pos="3719">
          <p15:clr>
            <a:schemeClr val="accent2"/>
          </p15:clr>
        </p15:guide>
        <p15:guide id="16" pos="3779">
          <p15:clr>
            <a:schemeClr val="accent2"/>
          </p15:clr>
        </p15:guide>
        <p15:guide id="17" pos="4140">
          <p15:clr>
            <a:schemeClr val="accent1"/>
          </p15:clr>
        </p15:guide>
        <p15:guide id="18" pos="4199">
          <p15:clr>
            <a:schemeClr val="accent1"/>
          </p15:clr>
        </p15:guide>
        <p15:guide id="19" pos="5459">
          <p15:clr>
            <a:schemeClr val="accent1"/>
          </p15:clr>
        </p15:guide>
        <p15:guide id="20" orient="horz" pos="2941">
          <p15:clr>
            <a:schemeClr val="accent1"/>
          </p15:clr>
        </p15:guide>
        <p15:guide id="21" pos="179">
          <p15:clr>
            <a:srgbClr val="EA4335"/>
          </p15:clr>
        </p15:guide>
        <p15:guide id="22" orient="horz" pos="180">
          <p15:clr>
            <a:srgbClr val="EA4335"/>
          </p15:clr>
        </p15:guide>
        <p15:guide id="23" pos="5581">
          <p15:clr>
            <a:srgbClr val="EA4335"/>
          </p15:clr>
        </p15:guide>
        <p15:guide id="24" orient="horz" pos="306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0.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9.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13.png"/><Relationship Id="rId11" Type="http://schemas.openxmlformats.org/officeDocument/2006/relationships/image" Target="../media/image14.png"/><Relationship Id="rId10" Type="http://schemas.openxmlformats.org/officeDocument/2006/relationships/image" Target="../media/image9.png"/><Relationship Id="rId13" Type="http://schemas.openxmlformats.org/officeDocument/2006/relationships/image" Target="../media/image16.png"/><Relationship Id="rId12" Type="http://schemas.openxmlformats.org/officeDocument/2006/relationships/image" Target="../media/image12.png"/><Relationship Id="rId15" Type="http://schemas.openxmlformats.org/officeDocument/2006/relationships/image" Target="../media/image11.png"/><Relationship Id="rId1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6.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7.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8.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9.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107"/>
          <p:cNvSpPr txBox="1"/>
          <p:nvPr>
            <p:ph type="title"/>
          </p:nvPr>
        </p:nvSpPr>
        <p:spPr>
          <a:xfrm>
            <a:off x="3188550" y="1207275"/>
            <a:ext cx="5758500" cy="2275200"/>
          </a:xfrm>
          <a:prstGeom prst="rect">
            <a:avLst/>
          </a:prstGeom>
        </p:spPr>
        <p:txBody>
          <a:bodyPr anchorCtr="0" anchor="b" bIns="0" lIns="0" spcFirstLastPara="1" rIns="91425" wrap="square" tIns="91425">
            <a:noAutofit/>
          </a:bodyPr>
          <a:lstStyle/>
          <a:p>
            <a:pPr indent="0" lvl="0" marL="0" rtl="0" algn="l">
              <a:spcBef>
                <a:spcPts val="0"/>
              </a:spcBef>
              <a:spcAft>
                <a:spcPts val="0"/>
              </a:spcAft>
              <a:buNone/>
            </a:pPr>
            <a:r>
              <a:rPr lang="en" sz="4400"/>
              <a:t>Marktguru Senior Data &amp; GenAI / ML Engineer</a:t>
            </a:r>
            <a:endParaRPr sz="4400"/>
          </a:p>
        </p:txBody>
      </p:sp>
      <p:pic>
        <p:nvPicPr>
          <p:cNvPr id="1138" name="Google Shape;1138;p107"/>
          <p:cNvPicPr preferRelativeResize="0"/>
          <p:nvPr/>
        </p:nvPicPr>
        <p:blipFill>
          <a:blip r:embed="rId3">
            <a:alphaModFix/>
          </a:blip>
          <a:stretch>
            <a:fillRect/>
          </a:stretch>
        </p:blipFill>
        <p:spPr>
          <a:xfrm>
            <a:off x="-65725" y="487400"/>
            <a:ext cx="2931825" cy="2072892"/>
          </a:xfrm>
          <a:prstGeom prst="rect">
            <a:avLst/>
          </a:prstGeom>
          <a:noFill/>
          <a:ln>
            <a:noFill/>
          </a:ln>
        </p:spPr>
      </p:pic>
      <p:sp>
        <p:nvSpPr>
          <p:cNvPr id="1139" name="Google Shape;1139;p107"/>
          <p:cNvSpPr txBox="1"/>
          <p:nvPr/>
        </p:nvSpPr>
        <p:spPr>
          <a:xfrm>
            <a:off x="3188550" y="3482475"/>
            <a:ext cx="3071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Urbanist"/>
                <a:ea typeface="Urbanist"/>
                <a:cs typeface="Urbanist"/>
                <a:sym typeface="Urbanist"/>
              </a:rPr>
              <a:t>Lazar Gugleta MSc</a:t>
            </a:r>
            <a:endParaRPr sz="1100">
              <a:solidFill>
                <a:schemeClr val="lt1"/>
              </a:solidFill>
              <a:latin typeface="Urbanist"/>
              <a:ea typeface="Urbanist"/>
              <a:cs typeface="Urbanist"/>
              <a:sym typeface="Urbanis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7" name="Shape 1297"/>
        <p:cNvGrpSpPr/>
        <p:nvPr/>
      </p:nvGrpSpPr>
      <p:grpSpPr>
        <a:xfrm>
          <a:off x="0" y="0"/>
          <a:ext cx="0" cy="0"/>
          <a:chOff x="0" y="0"/>
          <a:chExt cx="0" cy="0"/>
        </a:xfrm>
      </p:grpSpPr>
      <p:cxnSp>
        <p:nvCxnSpPr>
          <p:cNvPr id="1298" name="Google Shape;1298;p116"/>
          <p:cNvCxnSpPr/>
          <p:nvPr/>
        </p:nvCxnSpPr>
        <p:spPr>
          <a:xfrm>
            <a:off x="331300" y="1537454"/>
            <a:ext cx="8528100" cy="0"/>
          </a:xfrm>
          <a:prstGeom prst="straightConnector1">
            <a:avLst/>
          </a:prstGeom>
          <a:noFill/>
          <a:ln cap="flat" cmpd="sng" w="19050">
            <a:solidFill>
              <a:schemeClr val="lt2"/>
            </a:solidFill>
            <a:prstDash val="solid"/>
            <a:round/>
            <a:headEnd len="med" w="med" type="none"/>
            <a:tailEnd len="med" w="med" type="triangle"/>
          </a:ln>
        </p:spPr>
      </p:cxnSp>
      <p:sp>
        <p:nvSpPr>
          <p:cNvPr id="1299" name="Google Shape;1299;p116"/>
          <p:cNvSpPr/>
          <p:nvPr/>
        </p:nvSpPr>
        <p:spPr>
          <a:xfrm flipH="1" rot="-5400000">
            <a:off x="8850" y="1251918"/>
            <a:ext cx="551700" cy="551700"/>
          </a:xfrm>
          <a:prstGeom prst="pie">
            <a:avLst>
              <a:gd fmla="val 931" name="adj1"/>
              <a:gd fmla="val 5408708" name="adj2"/>
            </a:avLst>
          </a:prstGeom>
          <a:solidFill>
            <a:srgbClr val="EB5C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EB5C2B"/>
              </a:solidFill>
              <a:latin typeface="Poppins"/>
              <a:ea typeface="Poppins"/>
              <a:cs typeface="Poppins"/>
              <a:sym typeface="Poppins"/>
            </a:endParaRPr>
          </a:p>
        </p:txBody>
      </p:sp>
      <p:sp>
        <p:nvSpPr>
          <p:cNvPr id="1300" name="Google Shape;1300;p116"/>
          <p:cNvSpPr/>
          <p:nvPr/>
        </p:nvSpPr>
        <p:spPr>
          <a:xfrm flipH="1" rot="-5400000">
            <a:off x="1779019" y="1251918"/>
            <a:ext cx="551700" cy="551700"/>
          </a:xfrm>
          <a:prstGeom prst="pie">
            <a:avLst>
              <a:gd fmla="val 931" name="adj1"/>
              <a:gd fmla="val 5408708" name="adj2"/>
            </a:avLst>
          </a:prstGeom>
          <a:solidFill>
            <a:srgbClr val="EB5C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EB5C2B"/>
              </a:solidFill>
              <a:latin typeface="Poppins"/>
              <a:ea typeface="Poppins"/>
              <a:cs typeface="Poppins"/>
              <a:sym typeface="Poppins"/>
            </a:endParaRPr>
          </a:p>
        </p:txBody>
      </p:sp>
      <p:sp>
        <p:nvSpPr>
          <p:cNvPr id="1301" name="Google Shape;1301;p116"/>
          <p:cNvSpPr/>
          <p:nvPr/>
        </p:nvSpPr>
        <p:spPr>
          <a:xfrm flipH="1" rot="-5400000">
            <a:off x="3545408" y="1251918"/>
            <a:ext cx="551700" cy="551700"/>
          </a:xfrm>
          <a:prstGeom prst="pie">
            <a:avLst>
              <a:gd fmla="val 931" name="adj1"/>
              <a:gd fmla="val 5408708" name="adj2"/>
            </a:avLst>
          </a:prstGeom>
          <a:solidFill>
            <a:srgbClr val="EB5C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EB5C2B"/>
              </a:solidFill>
              <a:latin typeface="Poppins"/>
              <a:ea typeface="Poppins"/>
              <a:cs typeface="Poppins"/>
              <a:sym typeface="Poppins"/>
            </a:endParaRPr>
          </a:p>
        </p:txBody>
      </p:sp>
      <p:sp>
        <p:nvSpPr>
          <p:cNvPr id="1302" name="Google Shape;1302;p116"/>
          <p:cNvSpPr/>
          <p:nvPr/>
        </p:nvSpPr>
        <p:spPr>
          <a:xfrm flipH="1" rot="-5400000">
            <a:off x="5305846" y="1251918"/>
            <a:ext cx="551700" cy="551700"/>
          </a:xfrm>
          <a:prstGeom prst="pie">
            <a:avLst>
              <a:gd fmla="val 931" name="adj1"/>
              <a:gd fmla="val 5408708" name="adj2"/>
            </a:avLst>
          </a:prstGeom>
          <a:solidFill>
            <a:srgbClr val="EB5C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EB5C2B"/>
              </a:solidFill>
              <a:latin typeface="Poppins"/>
              <a:ea typeface="Poppins"/>
              <a:cs typeface="Poppins"/>
              <a:sym typeface="Poppins"/>
            </a:endParaRPr>
          </a:p>
        </p:txBody>
      </p:sp>
      <p:sp>
        <p:nvSpPr>
          <p:cNvPr id="1303" name="Google Shape;1303;p116"/>
          <p:cNvSpPr/>
          <p:nvPr/>
        </p:nvSpPr>
        <p:spPr>
          <a:xfrm flipH="1" rot="-5400000">
            <a:off x="7050850" y="1251918"/>
            <a:ext cx="551700" cy="551700"/>
          </a:xfrm>
          <a:prstGeom prst="pie">
            <a:avLst>
              <a:gd fmla="val 931" name="adj1"/>
              <a:gd fmla="val 5408708" name="adj2"/>
            </a:avLst>
          </a:prstGeom>
          <a:solidFill>
            <a:srgbClr val="EB5C2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EB5C2B"/>
              </a:solidFill>
              <a:latin typeface="Poppins"/>
              <a:ea typeface="Poppins"/>
              <a:cs typeface="Poppins"/>
              <a:sym typeface="Poppins"/>
            </a:endParaRPr>
          </a:p>
        </p:txBody>
      </p:sp>
      <p:sp>
        <p:nvSpPr>
          <p:cNvPr id="1304" name="Google Shape;1304;p116"/>
          <p:cNvSpPr txBox="1"/>
          <p:nvPr>
            <p:ph type="title"/>
          </p:nvPr>
        </p:nvSpPr>
        <p:spPr>
          <a:xfrm>
            <a:off x="283475" y="433725"/>
            <a:ext cx="6246900" cy="433800"/>
          </a:xfrm>
          <a:prstGeom prst="rect">
            <a:avLst/>
          </a:prstGeom>
        </p:spPr>
        <p:txBody>
          <a:bodyPr anchorCtr="0" anchor="t" bIns="0" lIns="0" spcFirstLastPara="1" rIns="91425" wrap="square" tIns="0">
            <a:noAutofit/>
          </a:bodyPr>
          <a:lstStyle/>
          <a:p>
            <a:pPr indent="0" lvl="0" marL="0" rtl="0" algn="l">
              <a:spcBef>
                <a:spcPts val="0"/>
              </a:spcBef>
              <a:spcAft>
                <a:spcPts val="0"/>
              </a:spcAft>
              <a:buNone/>
            </a:pPr>
            <a:r>
              <a:rPr lang="en"/>
              <a:t>Databricks setup             ETL pipeline</a:t>
            </a:r>
            <a:endParaRPr/>
          </a:p>
          <a:p>
            <a:pPr indent="0" lvl="0" marL="0" rtl="0" algn="l">
              <a:spcBef>
                <a:spcPts val="0"/>
              </a:spcBef>
              <a:spcAft>
                <a:spcPts val="0"/>
              </a:spcAft>
              <a:buNone/>
            </a:pPr>
            <a:r>
              <a:t/>
            </a:r>
            <a:endParaRPr/>
          </a:p>
        </p:txBody>
      </p:sp>
      <p:sp>
        <p:nvSpPr>
          <p:cNvPr id="1305" name="Google Shape;1305;p116"/>
          <p:cNvSpPr txBox="1"/>
          <p:nvPr>
            <p:ph idx="1" type="subTitle"/>
          </p:nvPr>
        </p:nvSpPr>
        <p:spPr>
          <a:xfrm>
            <a:off x="271250" y="1849334"/>
            <a:ext cx="1508700" cy="3021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 sz="1400">
                <a:solidFill>
                  <a:srgbClr val="CD2920"/>
                </a:solidFill>
              </a:rPr>
              <a:t>Data ingestion</a:t>
            </a:r>
            <a:endParaRPr sz="1400">
              <a:solidFill>
                <a:srgbClr val="CD2920"/>
              </a:solidFill>
            </a:endParaRPr>
          </a:p>
        </p:txBody>
      </p:sp>
      <p:sp>
        <p:nvSpPr>
          <p:cNvPr id="1306" name="Google Shape;1306;p116"/>
          <p:cNvSpPr txBox="1"/>
          <p:nvPr>
            <p:ph idx="2" type="subTitle"/>
          </p:nvPr>
        </p:nvSpPr>
        <p:spPr>
          <a:xfrm>
            <a:off x="2030598" y="1849334"/>
            <a:ext cx="1508700" cy="3021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 sz="1400">
                <a:solidFill>
                  <a:srgbClr val="CD2920"/>
                </a:solidFill>
              </a:rPr>
              <a:t>Preprocessing</a:t>
            </a:r>
            <a:endParaRPr sz="1400">
              <a:solidFill>
                <a:srgbClr val="CD2920"/>
              </a:solidFill>
            </a:endParaRPr>
          </a:p>
        </p:txBody>
      </p:sp>
      <p:sp>
        <p:nvSpPr>
          <p:cNvPr id="1307" name="Google Shape;1307;p116"/>
          <p:cNvSpPr txBox="1"/>
          <p:nvPr>
            <p:ph idx="3" type="subTitle"/>
          </p:nvPr>
        </p:nvSpPr>
        <p:spPr>
          <a:xfrm>
            <a:off x="3795488" y="1849334"/>
            <a:ext cx="1508700" cy="3021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 sz="1400">
                <a:solidFill>
                  <a:srgbClr val="CD2920"/>
                </a:solidFill>
              </a:rPr>
              <a:t>Enrichment</a:t>
            </a:r>
            <a:endParaRPr sz="1400">
              <a:solidFill>
                <a:srgbClr val="CD2920"/>
              </a:solidFill>
            </a:endParaRPr>
          </a:p>
        </p:txBody>
      </p:sp>
      <p:sp>
        <p:nvSpPr>
          <p:cNvPr id="1308" name="Google Shape;1308;p116"/>
          <p:cNvSpPr txBox="1"/>
          <p:nvPr>
            <p:ph idx="4" type="subTitle"/>
          </p:nvPr>
        </p:nvSpPr>
        <p:spPr>
          <a:xfrm>
            <a:off x="5556416" y="1849334"/>
            <a:ext cx="1508700" cy="3021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 sz="1400">
                <a:solidFill>
                  <a:srgbClr val="CD2920"/>
                </a:solidFill>
              </a:rPr>
              <a:t>Storage</a:t>
            </a:r>
            <a:endParaRPr sz="1400">
              <a:solidFill>
                <a:srgbClr val="CD2920"/>
              </a:solidFill>
            </a:endParaRPr>
          </a:p>
        </p:txBody>
      </p:sp>
      <p:sp>
        <p:nvSpPr>
          <p:cNvPr id="1309" name="Google Shape;1309;p116"/>
          <p:cNvSpPr txBox="1"/>
          <p:nvPr>
            <p:ph idx="6" type="body"/>
          </p:nvPr>
        </p:nvSpPr>
        <p:spPr>
          <a:xfrm>
            <a:off x="271250" y="2236489"/>
            <a:ext cx="1508700" cy="1939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200"/>
              <a:t>Databricks Volumes offers storage along with SQL capability to fetch and store data.</a:t>
            </a:r>
            <a:endParaRPr sz="1200"/>
          </a:p>
          <a:p>
            <a:pPr indent="0" lvl="0" marL="0" rtl="0" algn="l">
              <a:spcBef>
                <a:spcPts val="1000"/>
              </a:spcBef>
              <a:spcAft>
                <a:spcPts val="0"/>
              </a:spcAft>
              <a:buNone/>
            </a:pPr>
            <a:r>
              <a:rPr lang="en" sz="1200"/>
              <a:t>A</a:t>
            </a:r>
            <a:r>
              <a:rPr lang="en" sz="1200"/>
              <a:t>utomatically t</a:t>
            </a:r>
            <a:r>
              <a:rPr lang="en" sz="1200"/>
              <a:t>rigger scheduled workflow by using Databricks scheduler.</a:t>
            </a:r>
            <a:endParaRPr sz="1200"/>
          </a:p>
          <a:p>
            <a:pPr indent="0" lvl="0" marL="0" rtl="0" algn="l">
              <a:spcBef>
                <a:spcPts val="1000"/>
              </a:spcBef>
              <a:spcAft>
                <a:spcPts val="1000"/>
              </a:spcAft>
              <a:buNone/>
            </a:pPr>
            <a:r>
              <a:rPr lang="en" sz="1200"/>
              <a:t>List all images from previous day using Spark and load them.</a:t>
            </a:r>
            <a:endParaRPr sz="1200"/>
          </a:p>
        </p:txBody>
      </p:sp>
      <p:sp>
        <p:nvSpPr>
          <p:cNvPr id="1310" name="Google Shape;1310;p116"/>
          <p:cNvSpPr txBox="1"/>
          <p:nvPr>
            <p:ph idx="7" type="body"/>
          </p:nvPr>
        </p:nvSpPr>
        <p:spPr>
          <a:xfrm>
            <a:off x="2028225" y="2236498"/>
            <a:ext cx="1508700" cy="1509000"/>
          </a:xfrm>
          <a:prstGeom prst="rect">
            <a:avLst/>
          </a:prstGeom>
        </p:spPr>
        <p:txBody>
          <a:bodyPr anchorCtr="0" anchor="t" bIns="0" lIns="0" spcFirstLastPara="1" rIns="91425" wrap="square" tIns="0">
            <a:noAutofit/>
          </a:bodyPr>
          <a:lstStyle/>
          <a:p>
            <a:pPr indent="0" lvl="0" marL="0" rtl="0" algn="l">
              <a:spcBef>
                <a:spcPts val="0"/>
              </a:spcBef>
              <a:spcAft>
                <a:spcPts val="1000"/>
              </a:spcAft>
              <a:buNone/>
            </a:pPr>
            <a:r>
              <a:rPr lang="en" sz="1200"/>
              <a:t>Spark cluster is for preprocessing batch of images.</a:t>
            </a:r>
            <a:br>
              <a:rPr lang="en" sz="1200"/>
            </a:br>
            <a:r>
              <a:rPr lang="en" sz="1200"/>
              <a:t>Easy integration of notebooks directly provided by Databricks to execute code. </a:t>
            </a:r>
            <a:endParaRPr sz="1200"/>
          </a:p>
        </p:txBody>
      </p:sp>
      <p:sp>
        <p:nvSpPr>
          <p:cNvPr id="1311" name="Google Shape;1311;p116"/>
          <p:cNvSpPr txBox="1"/>
          <p:nvPr>
            <p:ph idx="9" type="body"/>
          </p:nvPr>
        </p:nvSpPr>
        <p:spPr>
          <a:xfrm>
            <a:off x="5542150" y="2236486"/>
            <a:ext cx="1508700" cy="1548000"/>
          </a:xfrm>
          <a:prstGeom prst="rect">
            <a:avLst/>
          </a:prstGeom>
        </p:spPr>
        <p:txBody>
          <a:bodyPr anchorCtr="0" anchor="t" bIns="0" lIns="0" spcFirstLastPara="1" rIns="91425" wrap="square" tIns="0">
            <a:noAutofit/>
          </a:bodyPr>
          <a:lstStyle/>
          <a:p>
            <a:pPr indent="0" lvl="0" marL="0" rtl="0" algn="l">
              <a:spcBef>
                <a:spcPts val="0"/>
              </a:spcBef>
              <a:spcAft>
                <a:spcPts val="1000"/>
              </a:spcAft>
              <a:buNone/>
            </a:pPr>
            <a:r>
              <a:rPr lang="en" sz="1200"/>
              <a:t>Write results to a Delta Lake using Spark and store processed images in Volumes.</a:t>
            </a:r>
            <a:endParaRPr sz="1200"/>
          </a:p>
        </p:txBody>
      </p:sp>
      <p:sp>
        <p:nvSpPr>
          <p:cNvPr id="1312" name="Google Shape;1312;p116"/>
          <p:cNvSpPr txBox="1"/>
          <p:nvPr>
            <p:ph idx="8" type="body"/>
          </p:nvPr>
        </p:nvSpPr>
        <p:spPr>
          <a:xfrm>
            <a:off x="3785175" y="2236484"/>
            <a:ext cx="1508700" cy="1382700"/>
          </a:xfrm>
          <a:prstGeom prst="rect">
            <a:avLst/>
          </a:prstGeom>
        </p:spPr>
        <p:txBody>
          <a:bodyPr anchorCtr="0" anchor="t" bIns="0" lIns="0" spcFirstLastPara="1" rIns="91425" wrap="square" tIns="0">
            <a:noAutofit/>
          </a:bodyPr>
          <a:lstStyle/>
          <a:p>
            <a:pPr indent="0" lvl="0" marL="0" rtl="0" algn="l">
              <a:spcBef>
                <a:spcPts val="0"/>
              </a:spcBef>
              <a:spcAft>
                <a:spcPts val="1000"/>
              </a:spcAft>
              <a:buNone/>
            </a:pPr>
            <a:r>
              <a:rPr lang="en" sz="1200"/>
              <a:t>By using Spark ML we keep the environment in databricks and have access to powerful pre-trained models using Databricks model serving and deployment.</a:t>
            </a:r>
            <a:endParaRPr sz="1200"/>
          </a:p>
        </p:txBody>
      </p:sp>
      <p:sp>
        <p:nvSpPr>
          <p:cNvPr id="1313" name="Google Shape;1313;p116"/>
          <p:cNvSpPr txBox="1"/>
          <p:nvPr>
            <p:ph idx="13" type="body"/>
          </p:nvPr>
        </p:nvSpPr>
        <p:spPr>
          <a:xfrm>
            <a:off x="7299100" y="2249854"/>
            <a:ext cx="1508700" cy="1584000"/>
          </a:xfrm>
          <a:prstGeom prst="rect">
            <a:avLst/>
          </a:prstGeom>
        </p:spPr>
        <p:txBody>
          <a:bodyPr anchorCtr="0" anchor="t" bIns="0" lIns="0" spcFirstLastPara="1" rIns="91425" wrap="square" tIns="0">
            <a:noAutofit/>
          </a:bodyPr>
          <a:lstStyle/>
          <a:p>
            <a:pPr indent="0" lvl="0" marL="0" rtl="0" algn="l">
              <a:spcBef>
                <a:spcPts val="0"/>
              </a:spcBef>
              <a:spcAft>
                <a:spcPts val="1000"/>
              </a:spcAft>
              <a:buNone/>
            </a:pPr>
            <a:r>
              <a:rPr lang="en" sz="1200"/>
              <a:t>Use other types of pipelines to get insights from data directly in Databricks or Spark ML</a:t>
            </a:r>
            <a:endParaRPr sz="1200"/>
          </a:p>
        </p:txBody>
      </p:sp>
      <p:sp>
        <p:nvSpPr>
          <p:cNvPr id="1314" name="Google Shape;1314;p116"/>
          <p:cNvSpPr txBox="1"/>
          <p:nvPr>
            <p:ph idx="5" type="subTitle"/>
          </p:nvPr>
        </p:nvSpPr>
        <p:spPr>
          <a:xfrm>
            <a:off x="7318138" y="1862702"/>
            <a:ext cx="1508700" cy="302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400">
                <a:solidFill>
                  <a:srgbClr val="CD2920"/>
                </a:solidFill>
              </a:rPr>
              <a:t>Downstream usage</a:t>
            </a:r>
            <a:endParaRPr sz="1400">
              <a:solidFill>
                <a:srgbClr val="CD2920"/>
              </a:solidFill>
            </a:endParaRPr>
          </a:p>
        </p:txBody>
      </p:sp>
      <p:sp>
        <p:nvSpPr>
          <p:cNvPr id="1315" name="Google Shape;1315;p116"/>
          <p:cNvSpPr txBox="1"/>
          <p:nvPr>
            <p:ph idx="21" type="subTitle"/>
          </p:nvPr>
        </p:nvSpPr>
        <p:spPr>
          <a:xfrm>
            <a:off x="6571675" y="162300"/>
            <a:ext cx="2282400" cy="2184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r>
              <a:rPr lang="en"/>
              <a:t>Lazar Gugleta MSc</a:t>
            </a:r>
            <a:endParaRPr/>
          </a:p>
        </p:txBody>
      </p:sp>
      <p:pic>
        <p:nvPicPr>
          <p:cNvPr id="1316" name="Google Shape;1316;p116"/>
          <p:cNvPicPr preferRelativeResize="0"/>
          <p:nvPr/>
        </p:nvPicPr>
        <p:blipFill rotWithShape="1">
          <a:blip r:embed="rId3">
            <a:alphaModFix/>
          </a:blip>
          <a:srcRect b="11555" l="11123" r="54180" t="10997"/>
          <a:stretch/>
        </p:blipFill>
        <p:spPr>
          <a:xfrm>
            <a:off x="60412" y="4497433"/>
            <a:ext cx="378775" cy="597792"/>
          </a:xfrm>
          <a:prstGeom prst="rect">
            <a:avLst/>
          </a:prstGeom>
          <a:noFill/>
          <a:ln>
            <a:noFill/>
          </a:ln>
        </p:spPr>
      </p:pic>
      <p:pic>
        <p:nvPicPr>
          <p:cNvPr id="1317" name="Google Shape;1317;p116"/>
          <p:cNvPicPr preferRelativeResize="0"/>
          <p:nvPr/>
        </p:nvPicPr>
        <p:blipFill>
          <a:blip r:embed="rId4">
            <a:alphaModFix/>
          </a:blip>
          <a:stretch>
            <a:fillRect/>
          </a:stretch>
        </p:blipFill>
        <p:spPr>
          <a:xfrm>
            <a:off x="3145524" y="286200"/>
            <a:ext cx="470787" cy="531376"/>
          </a:xfrm>
          <a:prstGeom prst="rect">
            <a:avLst/>
          </a:prstGeom>
          <a:noFill/>
          <a:ln>
            <a:noFill/>
          </a:ln>
        </p:spPr>
      </p:pic>
      <p:sp>
        <p:nvSpPr>
          <p:cNvPr id="1318" name="Google Shape;1318;p116"/>
          <p:cNvSpPr txBox="1"/>
          <p:nvPr/>
        </p:nvSpPr>
        <p:spPr>
          <a:xfrm>
            <a:off x="271250" y="867525"/>
            <a:ext cx="8528100" cy="4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Urbanist"/>
                <a:ea typeface="Urbanist"/>
                <a:cs typeface="Urbanist"/>
                <a:sym typeface="Urbanist"/>
              </a:rPr>
              <a:t>Create new ETL pipeline in the workspace and enable serverless functions</a:t>
            </a:r>
            <a:endParaRPr sz="1100">
              <a:solidFill>
                <a:schemeClr val="lt1"/>
              </a:solidFill>
              <a:latin typeface="Urbanist"/>
              <a:ea typeface="Urbanist"/>
              <a:cs typeface="Urbanist"/>
              <a:sym typeface="Urbanis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2" name="Shape 1322"/>
        <p:cNvGrpSpPr/>
        <p:nvPr/>
      </p:nvGrpSpPr>
      <p:grpSpPr>
        <a:xfrm>
          <a:off x="0" y="0"/>
          <a:ext cx="0" cy="0"/>
          <a:chOff x="0" y="0"/>
          <a:chExt cx="0" cy="0"/>
        </a:xfrm>
      </p:grpSpPr>
      <p:sp>
        <p:nvSpPr>
          <p:cNvPr id="1323" name="Google Shape;1323;p117"/>
          <p:cNvSpPr txBox="1"/>
          <p:nvPr>
            <p:ph type="title"/>
          </p:nvPr>
        </p:nvSpPr>
        <p:spPr>
          <a:xfrm>
            <a:off x="283475" y="433725"/>
            <a:ext cx="6246900" cy="433800"/>
          </a:xfrm>
          <a:prstGeom prst="rect">
            <a:avLst/>
          </a:prstGeom>
        </p:spPr>
        <p:txBody>
          <a:bodyPr anchorCtr="0" anchor="t" bIns="0" lIns="0" spcFirstLastPara="1" rIns="91425" wrap="square" tIns="0">
            <a:noAutofit/>
          </a:bodyPr>
          <a:lstStyle/>
          <a:p>
            <a:pPr indent="0" lvl="0" marL="0" rtl="0" algn="l">
              <a:spcBef>
                <a:spcPts val="0"/>
              </a:spcBef>
              <a:spcAft>
                <a:spcPts val="0"/>
              </a:spcAft>
              <a:buNone/>
            </a:pPr>
            <a:r>
              <a:rPr lang="en"/>
              <a:t>Databricks setup            - ETL pipeline</a:t>
            </a:r>
            <a:endParaRPr/>
          </a:p>
          <a:p>
            <a:pPr indent="0" lvl="0" marL="0" rtl="0" algn="l">
              <a:spcBef>
                <a:spcPts val="0"/>
              </a:spcBef>
              <a:spcAft>
                <a:spcPts val="0"/>
              </a:spcAft>
              <a:buNone/>
            </a:pPr>
            <a:r>
              <a:t/>
            </a:r>
            <a:endParaRPr/>
          </a:p>
        </p:txBody>
      </p:sp>
      <p:sp>
        <p:nvSpPr>
          <p:cNvPr id="1324" name="Google Shape;1324;p117"/>
          <p:cNvSpPr txBox="1"/>
          <p:nvPr>
            <p:ph idx="6" type="body"/>
          </p:nvPr>
        </p:nvSpPr>
        <p:spPr>
          <a:xfrm>
            <a:off x="551850" y="1187550"/>
            <a:ext cx="7557300" cy="2728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rPr lang="en" sz="1400"/>
              <a:t>Pros: </a:t>
            </a:r>
            <a:endParaRPr sz="1400"/>
          </a:p>
          <a:p>
            <a:pPr indent="-317500" lvl="0" marL="457200" rtl="0" algn="l">
              <a:spcBef>
                <a:spcPts val="0"/>
              </a:spcBef>
              <a:spcAft>
                <a:spcPts val="0"/>
              </a:spcAft>
              <a:buClr>
                <a:schemeClr val="lt1"/>
              </a:buClr>
              <a:buSzPts val="1400"/>
              <a:buFont typeface="Urbanist"/>
              <a:buChar char="-"/>
            </a:pPr>
            <a:r>
              <a:rPr lang="en" sz="1400"/>
              <a:t>Databricks offers all capabilities for ML pipelines in one platform, whereas Prefect only orchestrates jobs and requires other services such as AWS object stores, kubernetes setup and more engineering/maintenance effort</a:t>
            </a:r>
            <a:endParaRPr sz="1400"/>
          </a:p>
          <a:p>
            <a:pPr indent="-317500" lvl="0" marL="457200" rtl="0" algn="l">
              <a:spcBef>
                <a:spcPts val="0"/>
              </a:spcBef>
              <a:spcAft>
                <a:spcPts val="0"/>
              </a:spcAft>
              <a:buClr>
                <a:schemeClr val="lt1"/>
              </a:buClr>
              <a:buSzPts val="1400"/>
              <a:buFont typeface="Urbanist"/>
              <a:buChar char="-"/>
            </a:pPr>
            <a:r>
              <a:rPr lang="en" sz="1400"/>
              <a:t>Good for processing huge amount of data at scale using Spark in a distributed manner</a:t>
            </a:r>
            <a:endParaRPr sz="1400"/>
          </a:p>
          <a:p>
            <a:pPr indent="-317500" lvl="0" marL="457200" rtl="0" algn="l">
              <a:spcBef>
                <a:spcPts val="0"/>
              </a:spcBef>
              <a:spcAft>
                <a:spcPts val="0"/>
              </a:spcAft>
              <a:buClr>
                <a:schemeClr val="lt1"/>
              </a:buClr>
              <a:buSzPts val="1400"/>
              <a:buFont typeface="Urbanist"/>
              <a:buChar char="-"/>
            </a:pPr>
            <a:r>
              <a:rPr lang="en" sz="1400"/>
              <a:t>If already part of the existing environment and we can build on top of it</a:t>
            </a:r>
            <a:endParaRPr sz="1400"/>
          </a:p>
          <a:p>
            <a:pPr indent="-317500" lvl="0" marL="457200" rtl="0" algn="l">
              <a:spcBef>
                <a:spcPts val="0"/>
              </a:spcBef>
              <a:spcAft>
                <a:spcPts val="0"/>
              </a:spcAft>
              <a:buClr>
                <a:schemeClr val="lt1"/>
              </a:buClr>
              <a:buSzPts val="1400"/>
              <a:buFont typeface="Arial"/>
              <a:buChar char="-"/>
            </a:pPr>
            <a:r>
              <a:rPr lang="en" sz="1400"/>
              <a:t>Has other features included like monitoring, pipeline templates</a:t>
            </a:r>
            <a:endParaRPr sz="1400"/>
          </a:p>
          <a:p>
            <a:pPr indent="0" lvl="0" marL="0" rtl="0" algn="l">
              <a:spcBef>
                <a:spcPts val="0"/>
              </a:spcBef>
              <a:spcAft>
                <a:spcPts val="0"/>
              </a:spcAft>
              <a:buNone/>
            </a:pPr>
            <a:r>
              <a:rPr lang="en" sz="1400"/>
              <a:t>Cons: </a:t>
            </a:r>
            <a:endParaRPr sz="1400"/>
          </a:p>
          <a:p>
            <a:pPr indent="-317500" lvl="0" marL="457200" rtl="0" algn="l">
              <a:spcBef>
                <a:spcPts val="0"/>
              </a:spcBef>
              <a:spcAft>
                <a:spcPts val="0"/>
              </a:spcAft>
              <a:buClr>
                <a:schemeClr val="lt1"/>
              </a:buClr>
              <a:buSzPts val="1400"/>
              <a:buFont typeface="Urbanist"/>
              <a:buChar char="-"/>
            </a:pPr>
            <a:r>
              <a:rPr lang="en" sz="1400"/>
              <a:t>Prefect kubernetes setup has more flexibility into configuration of usage of clusters and computational power</a:t>
            </a:r>
            <a:endParaRPr sz="1400"/>
          </a:p>
          <a:p>
            <a:pPr indent="-317500" lvl="0" marL="457200" rtl="0" algn="l">
              <a:spcBef>
                <a:spcPts val="0"/>
              </a:spcBef>
              <a:spcAft>
                <a:spcPts val="0"/>
              </a:spcAft>
              <a:buClr>
                <a:schemeClr val="lt1"/>
              </a:buClr>
              <a:buSzPts val="1400"/>
              <a:buFont typeface="Urbanist"/>
              <a:buChar char="-"/>
            </a:pPr>
            <a:r>
              <a:rPr lang="en" sz="1400"/>
              <a:t>Vendor lock in and cost control </a:t>
            </a:r>
            <a:endParaRPr sz="1400"/>
          </a:p>
          <a:p>
            <a:pPr indent="0" lvl="0" marL="0" rtl="0" algn="l">
              <a:spcBef>
                <a:spcPts val="0"/>
              </a:spcBef>
              <a:spcAft>
                <a:spcPts val="1000"/>
              </a:spcAft>
              <a:buNone/>
            </a:pPr>
            <a:r>
              <a:t/>
            </a:r>
            <a:endParaRPr sz="1500"/>
          </a:p>
        </p:txBody>
      </p:sp>
      <p:sp>
        <p:nvSpPr>
          <p:cNvPr id="1325" name="Google Shape;1325;p117"/>
          <p:cNvSpPr txBox="1"/>
          <p:nvPr>
            <p:ph idx="21" type="subTitle"/>
          </p:nvPr>
        </p:nvSpPr>
        <p:spPr>
          <a:xfrm>
            <a:off x="6571675" y="162300"/>
            <a:ext cx="2282400" cy="2184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r>
              <a:rPr lang="en"/>
              <a:t>Lazar Gugleta MSc</a:t>
            </a:r>
            <a:endParaRPr/>
          </a:p>
        </p:txBody>
      </p:sp>
      <p:pic>
        <p:nvPicPr>
          <p:cNvPr id="1326" name="Google Shape;1326;p117"/>
          <p:cNvPicPr preferRelativeResize="0"/>
          <p:nvPr/>
        </p:nvPicPr>
        <p:blipFill rotWithShape="1">
          <a:blip r:embed="rId3">
            <a:alphaModFix/>
          </a:blip>
          <a:srcRect b="11555" l="11123" r="54180" t="10997"/>
          <a:stretch/>
        </p:blipFill>
        <p:spPr>
          <a:xfrm>
            <a:off x="60412" y="4497433"/>
            <a:ext cx="378775" cy="597792"/>
          </a:xfrm>
          <a:prstGeom prst="rect">
            <a:avLst/>
          </a:prstGeom>
          <a:noFill/>
          <a:ln>
            <a:noFill/>
          </a:ln>
        </p:spPr>
      </p:pic>
      <p:pic>
        <p:nvPicPr>
          <p:cNvPr id="1327" name="Google Shape;1327;p117"/>
          <p:cNvPicPr preferRelativeResize="0"/>
          <p:nvPr/>
        </p:nvPicPr>
        <p:blipFill>
          <a:blip r:embed="rId4">
            <a:alphaModFix/>
          </a:blip>
          <a:stretch>
            <a:fillRect/>
          </a:stretch>
        </p:blipFill>
        <p:spPr>
          <a:xfrm>
            <a:off x="3145524" y="286200"/>
            <a:ext cx="470787" cy="5313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118"/>
          <p:cNvSpPr txBox="1"/>
          <p:nvPr>
            <p:ph idx="1" type="subTitle"/>
          </p:nvPr>
        </p:nvSpPr>
        <p:spPr>
          <a:xfrm>
            <a:off x="284700" y="1816575"/>
            <a:ext cx="5840400" cy="3184800"/>
          </a:xfrm>
          <a:prstGeom prst="rect">
            <a:avLst/>
          </a:prstGeom>
        </p:spPr>
        <p:txBody>
          <a:bodyPr anchorCtr="0" anchor="t" bIns="91425" lIns="0" spcFirstLastPara="1" rIns="91425" wrap="square" tIns="91425">
            <a:noAutofit/>
          </a:bodyPr>
          <a:lstStyle/>
          <a:p>
            <a:pPr indent="-304800" lvl="0" marL="457200" rtl="0" algn="just">
              <a:spcBef>
                <a:spcPts val="0"/>
              </a:spcBef>
              <a:spcAft>
                <a:spcPts val="0"/>
              </a:spcAft>
              <a:buSzPts val="1200"/>
              <a:buChar char="-"/>
            </a:pPr>
            <a:r>
              <a:rPr lang="en"/>
              <a:t>Going with Prometheus to observe underlying infrastructure like prefect kubernetes cluster and to be combined with mlflow tracking for model underlying metrics</a:t>
            </a:r>
            <a:endParaRPr/>
          </a:p>
          <a:p>
            <a:pPr indent="-304800" lvl="0" marL="457200" rtl="0" algn="just">
              <a:spcBef>
                <a:spcPts val="0"/>
              </a:spcBef>
              <a:spcAft>
                <a:spcPts val="0"/>
              </a:spcAft>
              <a:buSzPts val="1200"/>
              <a:buChar char="-"/>
            </a:pPr>
            <a:r>
              <a:rPr lang="en"/>
              <a:t>Such monitoring allows insight into unreliable outputs and can help us determine root problems</a:t>
            </a:r>
            <a:endParaRPr/>
          </a:p>
          <a:p>
            <a:pPr indent="-304800" lvl="0" marL="457200" rtl="0" algn="just">
              <a:spcBef>
                <a:spcPts val="0"/>
              </a:spcBef>
              <a:spcAft>
                <a:spcPts val="0"/>
              </a:spcAft>
              <a:buSzPts val="1200"/>
              <a:buChar char="-"/>
            </a:pPr>
            <a:r>
              <a:rPr lang="en"/>
              <a:t>Prefect has it’s dashboard and connecting to different services such as microsoft teams to send notifications is </a:t>
            </a:r>
            <a:r>
              <a:rPr lang="en"/>
              <a:t>straightforward</a:t>
            </a:r>
            <a:endParaRPr/>
          </a:p>
          <a:p>
            <a:pPr indent="-304800" lvl="0" marL="457200" rtl="0" algn="just">
              <a:spcBef>
                <a:spcPts val="0"/>
              </a:spcBef>
              <a:spcAft>
                <a:spcPts val="0"/>
              </a:spcAft>
              <a:buSzPts val="1200"/>
              <a:buChar char="-"/>
            </a:pPr>
            <a:r>
              <a:rPr lang="en"/>
              <a:t>Acting early and including other techniques to prevent problems can save costs</a:t>
            </a:r>
            <a:endParaRPr/>
          </a:p>
          <a:p>
            <a:pPr indent="-304800" lvl="0" marL="457200" rtl="0" algn="just">
              <a:spcBef>
                <a:spcPts val="0"/>
              </a:spcBef>
              <a:spcAft>
                <a:spcPts val="0"/>
              </a:spcAft>
              <a:buSzPts val="1200"/>
              <a:buChar char="-"/>
            </a:pPr>
            <a:r>
              <a:rPr lang="en"/>
              <a:t>Databricks has all kinds of monitoring already </a:t>
            </a:r>
            <a:r>
              <a:rPr lang="en"/>
              <a:t>built in</a:t>
            </a:r>
            <a:r>
              <a:rPr lang="en"/>
              <a:t> (data lake, unity catalog and query usage etc.)</a:t>
            </a:r>
            <a:endParaRPr/>
          </a:p>
          <a:p>
            <a:pPr indent="0" lvl="0" marL="0" rtl="0" algn="just">
              <a:spcBef>
                <a:spcPts val="0"/>
              </a:spcBef>
              <a:spcAft>
                <a:spcPts val="0"/>
              </a:spcAft>
              <a:buNone/>
            </a:pPr>
            <a:r>
              <a:t/>
            </a:r>
            <a:endParaRPr/>
          </a:p>
        </p:txBody>
      </p:sp>
      <p:sp>
        <p:nvSpPr>
          <p:cNvPr id="1333" name="Google Shape;1333;p118"/>
          <p:cNvSpPr txBox="1"/>
          <p:nvPr>
            <p:ph type="title"/>
          </p:nvPr>
        </p:nvSpPr>
        <p:spPr>
          <a:xfrm>
            <a:off x="284700" y="474750"/>
            <a:ext cx="5622600" cy="842700"/>
          </a:xfrm>
          <a:prstGeom prst="rect">
            <a:avLst/>
          </a:prstGeom>
        </p:spPr>
        <p:txBody>
          <a:bodyPr anchorCtr="0" anchor="b" bIns="0" lIns="0" spcFirstLastPara="1" rIns="91425" wrap="square" tIns="91425">
            <a:noAutofit/>
          </a:bodyPr>
          <a:lstStyle/>
          <a:p>
            <a:pPr indent="0" lvl="0" marL="0" rtl="0" algn="l">
              <a:spcBef>
                <a:spcPts val="0"/>
              </a:spcBef>
              <a:spcAft>
                <a:spcPts val="0"/>
              </a:spcAft>
              <a:buNone/>
            </a:pPr>
            <a:r>
              <a:rPr lang="en"/>
              <a:t>Monitoring</a:t>
            </a:r>
            <a:endParaRPr/>
          </a:p>
        </p:txBody>
      </p:sp>
      <p:pic>
        <p:nvPicPr>
          <p:cNvPr id="1334" name="Google Shape;1334;p118"/>
          <p:cNvPicPr preferRelativeResize="0"/>
          <p:nvPr/>
        </p:nvPicPr>
        <p:blipFill rotWithShape="1">
          <a:blip r:embed="rId3">
            <a:alphaModFix/>
          </a:blip>
          <a:srcRect b="11555" l="11123" r="54180" t="10997"/>
          <a:stretch/>
        </p:blipFill>
        <p:spPr>
          <a:xfrm>
            <a:off x="60412" y="4497433"/>
            <a:ext cx="378775" cy="59779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8" name="Shape 1338"/>
        <p:cNvGrpSpPr/>
        <p:nvPr/>
      </p:nvGrpSpPr>
      <p:grpSpPr>
        <a:xfrm>
          <a:off x="0" y="0"/>
          <a:ext cx="0" cy="0"/>
          <a:chOff x="0" y="0"/>
          <a:chExt cx="0" cy="0"/>
        </a:xfrm>
      </p:grpSpPr>
      <p:sp>
        <p:nvSpPr>
          <p:cNvPr id="1339" name="Google Shape;1339;p119"/>
          <p:cNvSpPr txBox="1"/>
          <p:nvPr>
            <p:ph type="title"/>
          </p:nvPr>
        </p:nvSpPr>
        <p:spPr>
          <a:xfrm>
            <a:off x="283475" y="433725"/>
            <a:ext cx="7595400" cy="433800"/>
          </a:xfrm>
          <a:prstGeom prst="rect">
            <a:avLst/>
          </a:prstGeom>
        </p:spPr>
        <p:txBody>
          <a:bodyPr anchorCtr="0" anchor="t" bIns="0" lIns="0" spcFirstLastPara="1" rIns="91425" wrap="square" tIns="0">
            <a:noAutofit/>
          </a:bodyPr>
          <a:lstStyle/>
          <a:p>
            <a:pPr indent="0" lvl="0" marL="0" rtl="0" algn="l">
              <a:spcBef>
                <a:spcPts val="0"/>
              </a:spcBef>
              <a:spcAft>
                <a:spcPts val="0"/>
              </a:spcAft>
              <a:buNone/>
            </a:pPr>
            <a:r>
              <a:rPr lang="en"/>
              <a:t>Combine ML/Gen AI with Software engineering</a:t>
            </a:r>
            <a:endParaRPr/>
          </a:p>
        </p:txBody>
      </p:sp>
      <p:sp>
        <p:nvSpPr>
          <p:cNvPr id="1340" name="Google Shape;1340;p119"/>
          <p:cNvSpPr txBox="1"/>
          <p:nvPr>
            <p:ph idx="1" type="subTitle"/>
          </p:nvPr>
        </p:nvSpPr>
        <p:spPr>
          <a:xfrm>
            <a:off x="1185599" y="1906675"/>
            <a:ext cx="1021200" cy="466800"/>
          </a:xfrm>
          <a:prstGeom prst="rect">
            <a:avLst/>
          </a:prstGeom>
        </p:spPr>
        <p:txBody>
          <a:bodyPr anchorCtr="0" anchor="b" bIns="91425" lIns="0" spcFirstLastPara="1" rIns="91425" wrap="square" tIns="91425">
            <a:noAutofit/>
          </a:bodyPr>
          <a:lstStyle/>
          <a:p>
            <a:pPr indent="0" lvl="0" marL="0" rtl="0" algn="l">
              <a:spcBef>
                <a:spcPts val="0"/>
              </a:spcBef>
              <a:spcAft>
                <a:spcPts val="0"/>
              </a:spcAft>
              <a:buNone/>
            </a:pPr>
            <a:r>
              <a:rPr lang="en"/>
              <a:t>CLEAN CODE</a:t>
            </a:r>
            <a:endParaRPr/>
          </a:p>
        </p:txBody>
      </p:sp>
      <p:sp>
        <p:nvSpPr>
          <p:cNvPr id="1341" name="Google Shape;1341;p119"/>
          <p:cNvSpPr txBox="1"/>
          <p:nvPr>
            <p:ph idx="3" type="subTitle"/>
          </p:nvPr>
        </p:nvSpPr>
        <p:spPr>
          <a:xfrm>
            <a:off x="4253070" y="1906674"/>
            <a:ext cx="724500" cy="466800"/>
          </a:xfrm>
          <a:prstGeom prst="rect">
            <a:avLst/>
          </a:prstGeom>
        </p:spPr>
        <p:txBody>
          <a:bodyPr anchorCtr="0" anchor="b" bIns="91425" lIns="0" spcFirstLastPara="1" rIns="91425" wrap="square" tIns="91425">
            <a:noAutofit/>
          </a:bodyPr>
          <a:lstStyle/>
          <a:p>
            <a:pPr indent="0" lvl="0" marL="0" rtl="0" algn="l">
              <a:spcBef>
                <a:spcPts val="0"/>
              </a:spcBef>
              <a:spcAft>
                <a:spcPts val="0"/>
              </a:spcAft>
              <a:buNone/>
            </a:pPr>
            <a:r>
              <a:rPr lang="en"/>
              <a:t>SCALE</a:t>
            </a:r>
            <a:endParaRPr/>
          </a:p>
        </p:txBody>
      </p:sp>
      <p:sp>
        <p:nvSpPr>
          <p:cNvPr id="1342" name="Google Shape;1342;p119"/>
          <p:cNvSpPr txBox="1"/>
          <p:nvPr>
            <p:ph idx="4" type="subTitle"/>
          </p:nvPr>
        </p:nvSpPr>
        <p:spPr>
          <a:xfrm>
            <a:off x="3605848" y="2322249"/>
            <a:ext cx="2024700" cy="2031900"/>
          </a:xfrm>
          <a:prstGeom prst="rect">
            <a:avLst/>
          </a:prstGeom>
        </p:spPr>
        <p:txBody>
          <a:bodyPr anchorCtr="0" anchor="t" bIns="91425" lIns="0" spcFirstLastPara="1" rIns="91425" wrap="square" tIns="91425">
            <a:spAutoFit/>
          </a:bodyPr>
          <a:lstStyle/>
          <a:p>
            <a:pPr indent="0" lvl="0" marL="0" rtl="0" algn="just">
              <a:spcBef>
                <a:spcPts val="0"/>
              </a:spcBef>
              <a:spcAft>
                <a:spcPts val="0"/>
              </a:spcAft>
              <a:buNone/>
            </a:pPr>
            <a:r>
              <a:rPr lang="en" sz="1200"/>
              <a:t>Software engineering is not only writing code but considering architecture of the system, inputs and outputs, build system, tooling for all etc.</a:t>
            </a:r>
            <a:endParaRPr sz="1200"/>
          </a:p>
          <a:p>
            <a:pPr indent="0" lvl="0" marL="0" rtl="0" algn="just">
              <a:spcBef>
                <a:spcPts val="0"/>
              </a:spcBef>
              <a:spcAft>
                <a:spcPts val="0"/>
              </a:spcAft>
              <a:buNone/>
            </a:pPr>
            <a:r>
              <a:rPr lang="en" sz="1200"/>
              <a:t>When starting such a project we have to consider current as well as foreseeable future requirements.</a:t>
            </a:r>
            <a:endParaRPr sz="1200"/>
          </a:p>
        </p:txBody>
      </p:sp>
      <p:sp>
        <p:nvSpPr>
          <p:cNvPr id="1343" name="Google Shape;1343;p119"/>
          <p:cNvSpPr txBox="1"/>
          <p:nvPr>
            <p:ph idx="5" type="subTitle"/>
          </p:nvPr>
        </p:nvSpPr>
        <p:spPr>
          <a:xfrm>
            <a:off x="7099560" y="1906669"/>
            <a:ext cx="1970400" cy="466800"/>
          </a:xfrm>
          <a:prstGeom prst="rect">
            <a:avLst/>
          </a:prstGeom>
        </p:spPr>
        <p:txBody>
          <a:bodyPr anchorCtr="0" anchor="b" bIns="91425" lIns="0" spcFirstLastPara="1" rIns="91425" wrap="square" tIns="91425">
            <a:noAutofit/>
          </a:bodyPr>
          <a:lstStyle/>
          <a:p>
            <a:pPr indent="0" lvl="0" marL="0" rtl="0" algn="l">
              <a:spcBef>
                <a:spcPts val="0"/>
              </a:spcBef>
              <a:spcAft>
                <a:spcPts val="0"/>
              </a:spcAft>
              <a:buNone/>
            </a:pPr>
            <a:r>
              <a:rPr lang="en"/>
              <a:t>TESTING</a:t>
            </a:r>
            <a:endParaRPr/>
          </a:p>
        </p:txBody>
      </p:sp>
      <p:sp>
        <p:nvSpPr>
          <p:cNvPr id="1344" name="Google Shape;1344;p119"/>
          <p:cNvSpPr txBox="1"/>
          <p:nvPr>
            <p:ph idx="6" type="subTitle"/>
          </p:nvPr>
        </p:nvSpPr>
        <p:spPr>
          <a:xfrm>
            <a:off x="6569965" y="2373474"/>
            <a:ext cx="2024700" cy="2216400"/>
          </a:xfrm>
          <a:prstGeom prst="rect">
            <a:avLst/>
          </a:prstGeom>
        </p:spPr>
        <p:txBody>
          <a:bodyPr anchorCtr="0" anchor="t" bIns="91425" lIns="0" spcFirstLastPara="1" rIns="91425" wrap="square" tIns="91425">
            <a:spAutoFit/>
          </a:bodyPr>
          <a:lstStyle/>
          <a:p>
            <a:pPr indent="0" lvl="0" marL="0" rtl="0" algn="just">
              <a:spcBef>
                <a:spcPts val="0"/>
              </a:spcBef>
              <a:spcAft>
                <a:spcPts val="0"/>
              </a:spcAft>
              <a:buNone/>
            </a:pPr>
            <a:r>
              <a:rPr lang="en" sz="1200"/>
              <a:t>Testing is also part of trunk based development in which there are small increments done to move fast and test properly.</a:t>
            </a:r>
            <a:endParaRPr sz="1200"/>
          </a:p>
          <a:p>
            <a:pPr indent="0" lvl="0" marL="0" rtl="0" algn="just">
              <a:spcBef>
                <a:spcPts val="0"/>
              </a:spcBef>
              <a:spcAft>
                <a:spcPts val="0"/>
              </a:spcAft>
              <a:buNone/>
            </a:pPr>
            <a:r>
              <a:rPr lang="en" sz="1200"/>
              <a:t>Making code modular makes it easier to test.</a:t>
            </a:r>
            <a:endParaRPr sz="1200"/>
          </a:p>
          <a:p>
            <a:pPr indent="0" lvl="0" marL="0" rtl="0" algn="just">
              <a:spcBef>
                <a:spcPts val="0"/>
              </a:spcBef>
              <a:spcAft>
                <a:spcPts val="0"/>
              </a:spcAft>
              <a:buNone/>
            </a:pPr>
            <a:r>
              <a:rPr lang="en" sz="1200"/>
              <a:t>Writing clear requirements also makes this process much easier when there are clear intentions.</a:t>
            </a:r>
            <a:endParaRPr sz="1200"/>
          </a:p>
        </p:txBody>
      </p:sp>
      <p:sp>
        <p:nvSpPr>
          <p:cNvPr id="1345" name="Google Shape;1345;p119"/>
          <p:cNvSpPr/>
          <p:nvPr/>
        </p:nvSpPr>
        <p:spPr>
          <a:xfrm flipH="1">
            <a:off x="818261" y="493020"/>
            <a:ext cx="1021200" cy="967800"/>
          </a:xfrm>
          <a:prstGeom prst="pie">
            <a:avLst>
              <a:gd fmla="val 0" name="adj1"/>
              <a:gd fmla="val 540870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346" name="Google Shape;1346;p119"/>
          <p:cNvSpPr/>
          <p:nvPr/>
        </p:nvSpPr>
        <p:spPr>
          <a:xfrm flipH="1" rot="5400000">
            <a:off x="1467535" y="978536"/>
            <a:ext cx="970800" cy="967800"/>
          </a:xfrm>
          <a:prstGeom prst="pie">
            <a:avLst>
              <a:gd fmla="val 0"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347" name="Google Shape;1347;p119"/>
          <p:cNvSpPr/>
          <p:nvPr/>
        </p:nvSpPr>
        <p:spPr>
          <a:xfrm flipH="1" rot="-5400000">
            <a:off x="958561" y="965446"/>
            <a:ext cx="994800" cy="994800"/>
          </a:xfrm>
          <a:prstGeom prst="pie">
            <a:avLst>
              <a:gd fmla="val 16192689" name="adj1"/>
              <a:gd fmla="val 540870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348" name="Google Shape;1348;p119"/>
          <p:cNvSpPr/>
          <p:nvPr/>
        </p:nvSpPr>
        <p:spPr>
          <a:xfrm rot="-5400000">
            <a:off x="3900177" y="995679"/>
            <a:ext cx="996600" cy="944700"/>
          </a:xfrm>
          <a:prstGeom prst="pie">
            <a:avLst>
              <a:gd fmla="val 5914" name="adj1"/>
              <a:gd fmla="val 540870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349" name="Google Shape;1349;p119"/>
          <p:cNvSpPr/>
          <p:nvPr/>
        </p:nvSpPr>
        <p:spPr>
          <a:xfrm flipH="1">
            <a:off x="3907526" y="969655"/>
            <a:ext cx="994800" cy="994800"/>
          </a:xfrm>
          <a:prstGeom prst="pie">
            <a:avLst>
              <a:gd fmla="val 16192689" name="adj1"/>
              <a:gd fmla="val 540870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350" name="Google Shape;1350;p119"/>
          <p:cNvSpPr/>
          <p:nvPr/>
        </p:nvSpPr>
        <p:spPr>
          <a:xfrm flipH="1">
            <a:off x="6627256" y="493005"/>
            <a:ext cx="1021200" cy="967800"/>
          </a:xfrm>
          <a:prstGeom prst="pie">
            <a:avLst>
              <a:gd fmla="val 0" name="adj1"/>
              <a:gd fmla="val 540870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351" name="Google Shape;1351;p119"/>
          <p:cNvSpPr/>
          <p:nvPr/>
        </p:nvSpPr>
        <p:spPr>
          <a:xfrm flipH="1" rot="10800000">
            <a:off x="6793805" y="978521"/>
            <a:ext cx="970800" cy="967800"/>
          </a:xfrm>
          <a:prstGeom prst="pie">
            <a:avLst>
              <a:gd fmla="val 0"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352" name="Google Shape;1352;p119"/>
          <p:cNvSpPr/>
          <p:nvPr/>
        </p:nvSpPr>
        <p:spPr>
          <a:xfrm rot="-5400000">
            <a:off x="6781436" y="1460771"/>
            <a:ext cx="994800" cy="994800"/>
          </a:xfrm>
          <a:prstGeom prst="pie">
            <a:avLst>
              <a:gd fmla="val 16192689" name="adj1"/>
              <a:gd fmla="val 540870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353" name="Google Shape;1353;p119"/>
          <p:cNvSpPr/>
          <p:nvPr/>
        </p:nvSpPr>
        <p:spPr>
          <a:xfrm flipH="1" rot="5400000">
            <a:off x="4378708" y="1490713"/>
            <a:ext cx="996600" cy="944700"/>
          </a:xfrm>
          <a:prstGeom prst="pie">
            <a:avLst>
              <a:gd fmla="val 5914"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354" name="Google Shape;1354;p119"/>
          <p:cNvSpPr txBox="1"/>
          <p:nvPr>
            <p:ph idx="9" type="subTitle"/>
          </p:nvPr>
        </p:nvSpPr>
        <p:spPr>
          <a:xfrm>
            <a:off x="6571675" y="162300"/>
            <a:ext cx="2282400" cy="2184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r>
              <a:rPr lang="en"/>
              <a:t>Lazar Gugleta MSc</a:t>
            </a:r>
            <a:endParaRPr/>
          </a:p>
        </p:txBody>
      </p:sp>
      <p:sp>
        <p:nvSpPr>
          <p:cNvPr id="1355" name="Google Shape;1355;p119"/>
          <p:cNvSpPr txBox="1"/>
          <p:nvPr>
            <p:ph idx="2" type="subTitle"/>
          </p:nvPr>
        </p:nvSpPr>
        <p:spPr>
          <a:xfrm>
            <a:off x="561976" y="2322250"/>
            <a:ext cx="2410500" cy="2586000"/>
          </a:xfrm>
          <a:prstGeom prst="rect">
            <a:avLst/>
          </a:prstGeom>
        </p:spPr>
        <p:txBody>
          <a:bodyPr anchorCtr="0" anchor="t" bIns="91425" lIns="0" spcFirstLastPara="1" rIns="91425" wrap="square" tIns="91425">
            <a:spAutoFit/>
          </a:bodyPr>
          <a:lstStyle/>
          <a:p>
            <a:pPr indent="0" lvl="0" marL="0" rtl="0" algn="just">
              <a:spcBef>
                <a:spcPts val="0"/>
              </a:spcBef>
              <a:spcAft>
                <a:spcPts val="0"/>
              </a:spcAft>
              <a:buNone/>
            </a:pPr>
            <a:r>
              <a:rPr lang="en" sz="1200"/>
              <a:t>Software engineering is a key practice that makes code </a:t>
            </a:r>
            <a:r>
              <a:rPr lang="en" sz="1200"/>
              <a:t>scale </a:t>
            </a:r>
            <a:r>
              <a:rPr lang="en" sz="1200"/>
              <a:t>and work for a long time.</a:t>
            </a:r>
            <a:endParaRPr sz="1200"/>
          </a:p>
          <a:p>
            <a:pPr indent="0" lvl="0" marL="0" rtl="0" algn="just">
              <a:spcBef>
                <a:spcPts val="0"/>
              </a:spcBef>
              <a:spcAft>
                <a:spcPts val="0"/>
              </a:spcAft>
              <a:buNone/>
            </a:pPr>
            <a:r>
              <a:rPr lang="en" sz="1200"/>
              <a:t>In order to achieve clean, modular and readable code we must respect rules like DRY principle.</a:t>
            </a:r>
            <a:endParaRPr sz="1200"/>
          </a:p>
          <a:p>
            <a:pPr indent="0" lvl="0" marL="0" rtl="0" algn="just">
              <a:spcBef>
                <a:spcPts val="0"/>
              </a:spcBef>
              <a:spcAft>
                <a:spcPts val="0"/>
              </a:spcAft>
              <a:buNone/>
            </a:pPr>
            <a:r>
              <a:rPr lang="en" sz="1200"/>
              <a:t>Making functions have one concern and break them down makes the code modular and decoupled.</a:t>
            </a:r>
            <a:endParaRPr sz="1200"/>
          </a:p>
          <a:p>
            <a:pPr indent="0" lvl="0" marL="0" rtl="0" algn="just">
              <a:spcBef>
                <a:spcPts val="0"/>
              </a:spcBef>
              <a:spcAft>
                <a:spcPts val="0"/>
              </a:spcAft>
              <a:buNone/>
            </a:pPr>
            <a:r>
              <a:rPr lang="en" sz="1200"/>
              <a:t>Dependency management is crucial step into making code clean.</a:t>
            </a:r>
            <a:endParaRPr sz="1200"/>
          </a:p>
        </p:txBody>
      </p:sp>
      <p:pic>
        <p:nvPicPr>
          <p:cNvPr id="1356" name="Google Shape;1356;p119"/>
          <p:cNvPicPr preferRelativeResize="0"/>
          <p:nvPr/>
        </p:nvPicPr>
        <p:blipFill rotWithShape="1">
          <a:blip r:embed="rId3">
            <a:alphaModFix/>
          </a:blip>
          <a:srcRect b="11555" l="11123" r="54180" t="10997"/>
          <a:stretch/>
        </p:blipFill>
        <p:spPr>
          <a:xfrm>
            <a:off x="60412" y="4497433"/>
            <a:ext cx="378775" cy="59779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0" name="Shape 1360"/>
        <p:cNvGrpSpPr/>
        <p:nvPr/>
      </p:nvGrpSpPr>
      <p:grpSpPr>
        <a:xfrm>
          <a:off x="0" y="0"/>
          <a:ext cx="0" cy="0"/>
          <a:chOff x="0" y="0"/>
          <a:chExt cx="0" cy="0"/>
        </a:xfrm>
      </p:grpSpPr>
      <p:sp>
        <p:nvSpPr>
          <p:cNvPr id="1361" name="Google Shape;1361;p120"/>
          <p:cNvSpPr/>
          <p:nvPr/>
        </p:nvSpPr>
        <p:spPr>
          <a:xfrm flipH="1">
            <a:off x="20" y="2692072"/>
            <a:ext cx="1709400" cy="1620300"/>
          </a:xfrm>
          <a:prstGeom prst="pie">
            <a:avLst>
              <a:gd fmla="val 0" name="adj1"/>
              <a:gd fmla="val 540870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362" name="Google Shape;1362;p120"/>
          <p:cNvSpPr/>
          <p:nvPr/>
        </p:nvSpPr>
        <p:spPr>
          <a:xfrm flipH="1" rot="5400000">
            <a:off x="851875" y="3504787"/>
            <a:ext cx="1625700" cy="1620300"/>
          </a:xfrm>
          <a:prstGeom prst="pie">
            <a:avLst>
              <a:gd fmla="val 0"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363" name="Google Shape;1363;p120"/>
          <p:cNvSpPr/>
          <p:nvPr/>
        </p:nvSpPr>
        <p:spPr>
          <a:xfrm flipH="1" rot="-5400000">
            <a:off x="-125" y="3483026"/>
            <a:ext cx="1665300" cy="1665300"/>
          </a:xfrm>
          <a:prstGeom prst="pie">
            <a:avLst>
              <a:gd fmla="val 16192689" name="adj1"/>
              <a:gd fmla="val 540870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364" name="Google Shape;1364;p120"/>
          <p:cNvSpPr txBox="1"/>
          <p:nvPr>
            <p:ph type="title"/>
          </p:nvPr>
        </p:nvSpPr>
        <p:spPr>
          <a:xfrm>
            <a:off x="148325" y="810450"/>
            <a:ext cx="2757300" cy="1665300"/>
          </a:xfrm>
          <a:prstGeom prst="rect">
            <a:avLst/>
          </a:prstGeom>
        </p:spPr>
        <p:txBody>
          <a:bodyPr anchorCtr="0" anchor="b" bIns="0" lIns="0" spcFirstLastPara="1" rIns="91425" wrap="square" tIns="0">
            <a:noAutofit/>
          </a:bodyPr>
          <a:lstStyle/>
          <a:p>
            <a:pPr indent="0" lvl="0" marL="0" rtl="0" algn="l">
              <a:spcBef>
                <a:spcPts val="0"/>
              </a:spcBef>
              <a:spcAft>
                <a:spcPts val="0"/>
              </a:spcAft>
              <a:buNone/>
            </a:pPr>
            <a:r>
              <a:rPr lang="en"/>
              <a:t>Scaling, cost-control and reliability</a:t>
            </a:r>
            <a:endParaRPr/>
          </a:p>
        </p:txBody>
      </p:sp>
      <p:sp>
        <p:nvSpPr>
          <p:cNvPr id="1365" name="Google Shape;1365;p120"/>
          <p:cNvSpPr txBox="1"/>
          <p:nvPr>
            <p:ph idx="3" type="subTitle"/>
          </p:nvPr>
        </p:nvSpPr>
        <p:spPr>
          <a:xfrm>
            <a:off x="2919825" y="1583813"/>
            <a:ext cx="1238100" cy="466800"/>
          </a:xfrm>
          <a:prstGeom prst="rect">
            <a:avLst/>
          </a:prstGeom>
        </p:spPr>
        <p:txBody>
          <a:bodyPr anchorCtr="0" anchor="b" bIns="0" lIns="0" spcFirstLastPara="1" rIns="91425" wrap="square" tIns="91425">
            <a:noAutofit/>
          </a:bodyPr>
          <a:lstStyle/>
          <a:p>
            <a:pPr indent="0" lvl="0" marL="0" rtl="0" algn="l">
              <a:spcBef>
                <a:spcPts val="0"/>
              </a:spcBef>
              <a:spcAft>
                <a:spcPts val="0"/>
              </a:spcAft>
              <a:buNone/>
            </a:pPr>
            <a:r>
              <a:rPr lang="en"/>
              <a:t>COST-CONTROL</a:t>
            </a:r>
            <a:endParaRPr/>
          </a:p>
        </p:txBody>
      </p:sp>
      <p:sp>
        <p:nvSpPr>
          <p:cNvPr id="1366" name="Google Shape;1366;p120"/>
          <p:cNvSpPr txBox="1"/>
          <p:nvPr>
            <p:ph idx="4" type="subTitle"/>
          </p:nvPr>
        </p:nvSpPr>
        <p:spPr>
          <a:xfrm>
            <a:off x="2919825" y="2113450"/>
            <a:ext cx="5989500" cy="1732800"/>
          </a:xfrm>
          <a:prstGeom prst="rect">
            <a:avLst/>
          </a:prstGeom>
        </p:spPr>
        <p:txBody>
          <a:bodyPr anchorCtr="0" anchor="t" bIns="91900" lIns="91900" spcFirstLastPara="1" rIns="91900" wrap="square" tIns="91900">
            <a:spAutoFit/>
          </a:bodyPr>
          <a:lstStyle/>
          <a:p>
            <a:pPr indent="0" lvl="0" marL="0" rtl="0" algn="just">
              <a:spcBef>
                <a:spcPts val="0"/>
              </a:spcBef>
              <a:spcAft>
                <a:spcPts val="0"/>
              </a:spcAft>
              <a:buNone/>
            </a:pPr>
            <a:r>
              <a:rPr b="1" lang="en" sz="1005"/>
              <a:t>Storage:</a:t>
            </a:r>
            <a:r>
              <a:rPr lang="en" sz="1005"/>
              <a:t> S3 Buckets data </a:t>
            </a:r>
            <a:r>
              <a:rPr lang="en" sz="1005"/>
              <a:t>can be moved to glacier after certain amount of time to save costs</a:t>
            </a:r>
            <a:endParaRPr sz="1005"/>
          </a:p>
          <a:p>
            <a:pPr indent="0" lvl="0" marL="0" rtl="0" algn="just">
              <a:spcBef>
                <a:spcPts val="0"/>
              </a:spcBef>
              <a:spcAft>
                <a:spcPts val="0"/>
              </a:spcAft>
              <a:buNone/>
            </a:pPr>
            <a:r>
              <a:rPr lang="en" sz="1005"/>
              <a:t>Not costly in the first place but efficient storage of such data</a:t>
            </a:r>
            <a:endParaRPr sz="1005"/>
          </a:p>
          <a:p>
            <a:pPr indent="0" lvl="0" marL="0" rtl="0" algn="just">
              <a:spcBef>
                <a:spcPts val="0"/>
              </a:spcBef>
              <a:spcAft>
                <a:spcPts val="0"/>
              </a:spcAft>
              <a:buNone/>
            </a:pPr>
            <a:r>
              <a:rPr lang="en" sz="1005"/>
              <a:t>Delta Lake and features embeddings storage is also efficient for the cost topic</a:t>
            </a:r>
            <a:endParaRPr sz="1005"/>
          </a:p>
          <a:p>
            <a:pPr indent="0" lvl="0" marL="0" rtl="0" algn="just">
              <a:spcBef>
                <a:spcPts val="0"/>
              </a:spcBef>
              <a:spcAft>
                <a:spcPts val="0"/>
              </a:spcAft>
              <a:buNone/>
            </a:pPr>
            <a:r>
              <a:rPr b="1" lang="en" sz="1005"/>
              <a:t>Orchestration</a:t>
            </a:r>
            <a:r>
              <a:rPr lang="en" sz="1005"/>
              <a:t>: If prefect is deployed on kubernetes we pay for raw AWS resources such as vms and can be a bit cheaper for pure usage but requires engineering effort and maintenance</a:t>
            </a:r>
            <a:endParaRPr sz="1005"/>
          </a:p>
          <a:p>
            <a:pPr indent="0" lvl="0" marL="0" rtl="0" algn="just">
              <a:spcBef>
                <a:spcPts val="0"/>
              </a:spcBef>
              <a:spcAft>
                <a:spcPts val="0"/>
              </a:spcAft>
              <a:buNone/>
            </a:pPr>
            <a:r>
              <a:rPr b="1" lang="en" sz="1005"/>
              <a:t>Model inference</a:t>
            </a:r>
            <a:r>
              <a:rPr lang="en" sz="1005"/>
              <a:t>: API good to start with but self-hosted model is much more affordable as the user base grows</a:t>
            </a:r>
            <a:endParaRPr sz="1005"/>
          </a:p>
          <a:p>
            <a:pPr indent="0" lvl="0" marL="0" rtl="0" algn="just">
              <a:spcBef>
                <a:spcPts val="0"/>
              </a:spcBef>
              <a:spcAft>
                <a:spcPts val="0"/>
              </a:spcAft>
              <a:buNone/>
            </a:pPr>
            <a:r>
              <a:rPr b="1" lang="en" sz="1005"/>
              <a:t>Databricks</a:t>
            </a:r>
            <a:r>
              <a:rPr lang="en" sz="1005"/>
              <a:t>: a bit more costly compared to prefect setup because of all the features it offers and less insight into computational control but reduces time and effort of maintenance</a:t>
            </a:r>
            <a:endParaRPr sz="1005"/>
          </a:p>
          <a:p>
            <a:pPr indent="0" lvl="0" marL="0" rtl="0" algn="just">
              <a:spcBef>
                <a:spcPts val="0"/>
              </a:spcBef>
              <a:spcAft>
                <a:spcPts val="0"/>
              </a:spcAft>
              <a:buNone/>
            </a:pPr>
            <a:r>
              <a:t/>
            </a:r>
            <a:endParaRPr sz="1005"/>
          </a:p>
        </p:txBody>
      </p:sp>
      <p:sp>
        <p:nvSpPr>
          <p:cNvPr id="1367" name="Google Shape;1367;p120"/>
          <p:cNvSpPr txBox="1"/>
          <p:nvPr>
            <p:ph idx="1" type="subTitle"/>
          </p:nvPr>
        </p:nvSpPr>
        <p:spPr>
          <a:xfrm>
            <a:off x="2919825" y="-102583"/>
            <a:ext cx="1970400" cy="466800"/>
          </a:xfrm>
          <a:prstGeom prst="rect">
            <a:avLst/>
          </a:prstGeom>
        </p:spPr>
        <p:txBody>
          <a:bodyPr anchorCtr="0" anchor="b" bIns="0" lIns="0" spcFirstLastPara="1" rIns="91425" wrap="square" tIns="91425">
            <a:noAutofit/>
          </a:bodyPr>
          <a:lstStyle/>
          <a:p>
            <a:pPr indent="0" lvl="0" marL="0" rtl="0" algn="l">
              <a:spcBef>
                <a:spcPts val="0"/>
              </a:spcBef>
              <a:spcAft>
                <a:spcPts val="0"/>
              </a:spcAft>
              <a:buNone/>
            </a:pPr>
            <a:r>
              <a:rPr lang="en"/>
              <a:t>SCALING</a:t>
            </a:r>
            <a:endParaRPr/>
          </a:p>
        </p:txBody>
      </p:sp>
      <p:sp>
        <p:nvSpPr>
          <p:cNvPr id="1368" name="Google Shape;1368;p120"/>
          <p:cNvSpPr txBox="1"/>
          <p:nvPr>
            <p:ph idx="2" type="subTitle"/>
          </p:nvPr>
        </p:nvSpPr>
        <p:spPr>
          <a:xfrm>
            <a:off x="2919825" y="452025"/>
            <a:ext cx="6014700" cy="1363500"/>
          </a:xfrm>
          <a:prstGeom prst="rect">
            <a:avLst/>
          </a:prstGeom>
        </p:spPr>
        <p:txBody>
          <a:bodyPr anchorCtr="0" anchor="t" bIns="91900" lIns="91900" spcFirstLastPara="1" rIns="91900" wrap="square" tIns="91900">
            <a:noAutofit/>
          </a:bodyPr>
          <a:lstStyle/>
          <a:p>
            <a:pPr indent="0" lvl="0" marL="0" rtl="0" algn="just">
              <a:spcBef>
                <a:spcPts val="0"/>
              </a:spcBef>
              <a:spcAft>
                <a:spcPts val="0"/>
              </a:spcAft>
              <a:buNone/>
            </a:pPr>
            <a:r>
              <a:rPr b="1" lang="en" sz="1005"/>
              <a:t>Storage</a:t>
            </a:r>
            <a:r>
              <a:rPr lang="en" sz="1005"/>
              <a:t>: S3 Buckets are </a:t>
            </a:r>
            <a:r>
              <a:rPr lang="en" sz="1005"/>
              <a:t>auto scalable</a:t>
            </a:r>
            <a:r>
              <a:rPr lang="en" sz="1005"/>
              <a:t> to “infinity” </a:t>
            </a:r>
            <a:endParaRPr sz="1005"/>
          </a:p>
          <a:p>
            <a:pPr indent="0" lvl="0" marL="0" rtl="0" algn="just">
              <a:spcBef>
                <a:spcPts val="0"/>
              </a:spcBef>
              <a:spcAft>
                <a:spcPts val="0"/>
              </a:spcAft>
              <a:buNone/>
            </a:pPr>
            <a:r>
              <a:rPr b="1" lang="en" sz="1005"/>
              <a:t>Orchestration</a:t>
            </a:r>
            <a:r>
              <a:rPr lang="en" sz="1005"/>
              <a:t>: in kubernetes setting we can scale the pods for large </a:t>
            </a:r>
            <a:r>
              <a:rPr lang="en" sz="1005"/>
              <a:t>batches</a:t>
            </a:r>
            <a:r>
              <a:rPr lang="en" sz="1005"/>
              <a:t> and instantiate them as required without problems (if prefect cloud is used this is done automatically)</a:t>
            </a:r>
            <a:endParaRPr sz="1005"/>
          </a:p>
          <a:p>
            <a:pPr indent="0" lvl="0" marL="0" rtl="0" algn="just">
              <a:spcBef>
                <a:spcPts val="0"/>
              </a:spcBef>
              <a:spcAft>
                <a:spcPts val="0"/>
              </a:spcAft>
              <a:buNone/>
            </a:pPr>
            <a:r>
              <a:rPr lang="en" sz="1005"/>
              <a:t>Tasks in prefect are modular making them decoupled in a clean architecture</a:t>
            </a:r>
            <a:endParaRPr sz="1005"/>
          </a:p>
          <a:p>
            <a:pPr indent="0" lvl="0" marL="0" rtl="0" algn="just">
              <a:spcBef>
                <a:spcPts val="0"/>
              </a:spcBef>
              <a:spcAft>
                <a:spcPts val="0"/>
              </a:spcAft>
              <a:buNone/>
            </a:pPr>
            <a:r>
              <a:rPr b="1" lang="en" sz="1005"/>
              <a:t>Model inference</a:t>
            </a:r>
            <a:r>
              <a:rPr lang="en" sz="1005"/>
              <a:t>: API does not scale as well as the self-hosted models because of cost</a:t>
            </a:r>
            <a:endParaRPr sz="1005"/>
          </a:p>
          <a:p>
            <a:pPr indent="0" lvl="0" marL="0" rtl="0" algn="just">
              <a:spcBef>
                <a:spcPts val="0"/>
              </a:spcBef>
              <a:spcAft>
                <a:spcPts val="0"/>
              </a:spcAft>
              <a:buNone/>
            </a:pPr>
            <a:r>
              <a:rPr lang="en" sz="1005"/>
              <a:t>Serverless components also scale without issue on AWS</a:t>
            </a:r>
            <a:endParaRPr sz="1005"/>
          </a:p>
          <a:p>
            <a:pPr indent="0" lvl="0" marL="0" rtl="0" algn="just">
              <a:spcBef>
                <a:spcPts val="0"/>
              </a:spcBef>
              <a:spcAft>
                <a:spcPts val="0"/>
              </a:spcAft>
              <a:buNone/>
            </a:pPr>
            <a:r>
              <a:rPr lang="en" sz="1005"/>
              <a:t>Databricks: scales out of the box for every step of the pipeline and requires less overhead for maintenance</a:t>
            </a:r>
            <a:endParaRPr sz="1005"/>
          </a:p>
          <a:p>
            <a:pPr indent="0" lvl="0" marL="0" rtl="0" algn="just">
              <a:spcBef>
                <a:spcPts val="0"/>
              </a:spcBef>
              <a:spcAft>
                <a:spcPts val="0"/>
              </a:spcAft>
              <a:buNone/>
            </a:pPr>
            <a:r>
              <a:t/>
            </a:r>
            <a:endParaRPr sz="1005"/>
          </a:p>
          <a:p>
            <a:pPr indent="0" lvl="0" marL="0" rtl="0" algn="just">
              <a:spcBef>
                <a:spcPts val="0"/>
              </a:spcBef>
              <a:spcAft>
                <a:spcPts val="0"/>
              </a:spcAft>
              <a:buNone/>
            </a:pPr>
            <a:r>
              <a:t/>
            </a:r>
            <a:endParaRPr sz="1005"/>
          </a:p>
          <a:p>
            <a:pPr indent="0" lvl="0" marL="0" rtl="0" algn="just">
              <a:spcBef>
                <a:spcPts val="0"/>
              </a:spcBef>
              <a:spcAft>
                <a:spcPts val="0"/>
              </a:spcAft>
              <a:buNone/>
            </a:pPr>
            <a:r>
              <a:t/>
            </a:r>
            <a:endParaRPr sz="1005"/>
          </a:p>
        </p:txBody>
      </p:sp>
      <p:sp>
        <p:nvSpPr>
          <p:cNvPr id="1369" name="Google Shape;1369;p120"/>
          <p:cNvSpPr txBox="1"/>
          <p:nvPr>
            <p:ph idx="5" type="subTitle"/>
          </p:nvPr>
        </p:nvSpPr>
        <p:spPr>
          <a:xfrm>
            <a:off x="2919825" y="3405287"/>
            <a:ext cx="1970400" cy="466800"/>
          </a:xfrm>
          <a:prstGeom prst="rect">
            <a:avLst/>
          </a:prstGeom>
        </p:spPr>
        <p:txBody>
          <a:bodyPr anchorCtr="0" anchor="b" bIns="0" lIns="0" spcFirstLastPara="1" rIns="91425" wrap="square" tIns="91425">
            <a:noAutofit/>
          </a:bodyPr>
          <a:lstStyle/>
          <a:p>
            <a:pPr indent="0" lvl="0" marL="0" rtl="0" algn="l">
              <a:spcBef>
                <a:spcPts val="0"/>
              </a:spcBef>
              <a:spcAft>
                <a:spcPts val="0"/>
              </a:spcAft>
              <a:buNone/>
            </a:pPr>
            <a:r>
              <a:rPr lang="en"/>
              <a:t>RELIABILITY</a:t>
            </a:r>
            <a:endParaRPr/>
          </a:p>
        </p:txBody>
      </p:sp>
      <p:sp>
        <p:nvSpPr>
          <p:cNvPr id="1370" name="Google Shape;1370;p120"/>
          <p:cNvSpPr txBox="1"/>
          <p:nvPr>
            <p:ph idx="6" type="subTitle"/>
          </p:nvPr>
        </p:nvSpPr>
        <p:spPr>
          <a:xfrm>
            <a:off x="2919825" y="3845275"/>
            <a:ext cx="6138900" cy="1423200"/>
          </a:xfrm>
          <a:prstGeom prst="rect">
            <a:avLst/>
          </a:prstGeom>
        </p:spPr>
        <p:txBody>
          <a:bodyPr anchorCtr="0" anchor="t" bIns="91900" lIns="91900" spcFirstLastPara="1" rIns="91900" wrap="square" tIns="91900">
            <a:spAutoFit/>
          </a:bodyPr>
          <a:lstStyle/>
          <a:p>
            <a:pPr indent="0" lvl="0" marL="0" rtl="0" algn="just">
              <a:spcBef>
                <a:spcPts val="0"/>
              </a:spcBef>
              <a:spcAft>
                <a:spcPts val="0"/>
              </a:spcAft>
              <a:buNone/>
            </a:pPr>
            <a:r>
              <a:rPr b="1" lang="en" sz="1005"/>
              <a:t>Storage:</a:t>
            </a:r>
            <a:r>
              <a:rPr lang="en" sz="1005"/>
              <a:t> Reliable as it is a pay to use service, AWS promises high level of availability</a:t>
            </a:r>
            <a:endParaRPr sz="1005"/>
          </a:p>
          <a:p>
            <a:pPr indent="0" lvl="0" marL="0" rtl="0" algn="just">
              <a:spcBef>
                <a:spcPts val="0"/>
              </a:spcBef>
              <a:spcAft>
                <a:spcPts val="0"/>
              </a:spcAft>
              <a:buNone/>
            </a:pPr>
            <a:r>
              <a:rPr b="1" lang="en" sz="1005"/>
              <a:t>Orchestration</a:t>
            </a:r>
            <a:r>
              <a:rPr lang="en" sz="1005"/>
              <a:t>: Flows and tasks and equipped with retries and data keeping mechanisms as well as acid transactions for out data</a:t>
            </a:r>
            <a:endParaRPr sz="1005"/>
          </a:p>
          <a:p>
            <a:pPr indent="0" lvl="0" marL="0" rtl="0" algn="just">
              <a:spcBef>
                <a:spcPts val="0"/>
              </a:spcBef>
              <a:spcAft>
                <a:spcPts val="0"/>
              </a:spcAft>
              <a:buNone/>
            </a:pPr>
            <a:r>
              <a:rPr lang="en" sz="1005"/>
              <a:t>If setup correctly can provide flexibility and reliability in prefect kubernetes setup but requires engineering efforts and knowledge of cloud services</a:t>
            </a:r>
            <a:endParaRPr sz="1005"/>
          </a:p>
          <a:p>
            <a:pPr indent="0" lvl="0" marL="0" rtl="0" algn="just">
              <a:spcBef>
                <a:spcPts val="0"/>
              </a:spcBef>
              <a:spcAft>
                <a:spcPts val="0"/>
              </a:spcAft>
              <a:buNone/>
            </a:pPr>
            <a:r>
              <a:rPr b="1" lang="en" sz="1005"/>
              <a:t>Model inference</a:t>
            </a:r>
            <a:r>
              <a:rPr lang="en" sz="1005"/>
              <a:t>: Needs monitoring of results to keep it stable</a:t>
            </a:r>
            <a:endParaRPr sz="1005"/>
          </a:p>
          <a:p>
            <a:pPr indent="0" lvl="0" marL="0" rtl="0" algn="just">
              <a:spcBef>
                <a:spcPts val="0"/>
              </a:spcBef>
              <a:spcAft>
                <a:spcPts val="0"/>
              </a:spcAft>
              <a:buNone/>
            </a:pPr>
            <a:r>
              <a:rPr b="1" lang="en" sz="1005"/>
              <a:t>Databricks</a:t>
            </a:r>
            <a:r>
              <a:rPr lang="en" sz="1005"/>
              <a:t>: Reliable in all steps of the pipeline as it is a pay to use service, less maintenance and space for error </a:t>
            </a:r>
            <a:endParaRPr sz="1005"/>
          </a:p>
        </p:txBody>
      </p:sp>
      <p:sp>
        <p:nvSpPr>
          <p:cNvPr id="1371" name="Google Shape;1371;p120"/>
          <p:cNvSpPr txBox="1"/>
          <p:nvPr>
            <p:ph idx="9" type="subTitle"/>
          </p:nvPr>
        </p:nvSpPr>
        <p:spPr>
          <a:xfrm>
            <a:off x="6571675" y="162300"/>
            <a:ext cx="2282400" cy="2184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r>
              <a:rPr lang="en"/>
              <a:t>Lazar Gugleta MSc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sp>
        <p:nvSpPr>
          <p:cNvPr id="1376" name="Google Shape;1376;p121"/>
          <p:cNvSpPr txBox="1"/>
          <p:nvPr>
            <p:ph type="title"/>
          </p:nvPr>
        </p:nvSpPr>
        <p:spPr>
          <a:xfrm>
            <a:off x="4665825" y="1253625"/>
            <a:ext cx="4193400" cy="1108200"/>
          </a:xfrm>
          <a:prstGeom prst="rect">
            <a:avLst/>
          </a:prstGeom>
        </p:spPr>
        <p:txBody>
          <a:bodyPr anchorCtr="0" anchor="t" bIns="0" lIns="0" spcFirstLastPara="1" rIns="91425" wrap="square" tIns="0">
            <a:spAutoFit/>
          </a:bodyPr>
          <a:lstStyle/>
          <a:p>
            <a:pPr indent="0" lvl="0" marL="0" rtl="0" algn="l">
              <a:spcBef>
                <a:spcPts val="0"/>
              </a:spcBef>
              <a:spcAft>
                <a:spcPts val="0"/>
              </a:spcAft>
              <a:buNone/>
            </a:pPr>
            <a:r>
              <a:rPr lang="en"/>
              <a:t>Next</a:t>
            </a:r>
            <a:endParaRPr/>
          </a:p>
          <a:p>
            <a:pPr indent="0" lvl="0" marL="0" rtl="0" algn="l">
              <a:spcBef>
                <a:spcPts val="0"/>
              </a:spcBef>
              <a:spcAft>
                <a:spcPts val="0"/>
              </a:spcAft>
              <a:buNone/>
            </a:pPr>
            <a:r>
              <a:rPr lang="en"/>
              <a:t>s</a:t>
            </a:r>
            <a:r>
              <a:rPr lang="en"/>
              <a:t>teps</a:t>
            </a:r>
            <a:endParaRPr/>
          </a:p>
        </p:txBody>
      </p:sp>
      <p:sp>
        <p:nvSpPr>
          <p:cNvPr id="1377" name="Google Shape;1377;p121"/>
          <p:cNvSpPr txBox="1"/>
          <p:nvPr>
            <p:ph idx="6" type="body"/>
          </p:nvPr>
        </p:nvSpPr>
        <p:spPr>
          <a:xfrm>
            <a:off x="3525167" y="3719912"/>
            <a:ext cx="1823400" cy="966300"/>
          </a:xfrm>
          <a:prstGeom prst="rect">
            <a:avLst/>
          </a:prstGeom>
        </p:spPr>
        <p:txBody>
          <a:bodyPr anchorCtr="0" anchor="b" bIns="0" lIns="0" spcFirstLastPara="1" rIns="0" wrap="square" tIns="0">
            <a:noAutofit/>
          </a:bodyPr>
          <a:lstStyle/>
          <a:p>
            <a:pPr indent="0" lvl="0" marL="0" rtl="0" algn="just">
              <a:spcBef>
                <a:spcPts val="0"/>
              </a:spcBef>
              <a:spcAft>
                <a:spcPts val="0"/>
              </a:spcAft>
              <a:buNone/>
            </a:pPr>
            <a:r>
              <a:rPr lang="en"/>
              <a:t>Observe how it acts in production, monitor resources and results you get. Iterate and optimize steps of the pipeline accordingly.</a:t>
            </a:r>
            <a:endParaRPr/>
          </a:p>
        </p:txBody>
      </p:sp>
      <p:sp>
        <p:nvSpPr>
          <p:cNvPr id="1378" name="Google Shape;1378;p121"/>
          <p:cNvSpPr txBox="1"/>
          <p:nvPr>
            <p:ph idx="7" type="body"/>
          </p:nvPr>
        </p:nvSpPr>
        <p:spPr>
          <a:xfrm>
            <a:off x="5775800" y="3871420"/>
            <a:ext cx="1823400" cy="502800"/>
          </a:xfrm>
          <a:prstGeom prst="rect">
            <a:avLst/>
          </a:prstGeom>
        </p:spPr>
        <p:txBody>
          <a:bodyPr anchorCtr="0" anchor="b" bIns="0" lIns="0" spcFirstLastPara="1" rIns="0" wrap="square" tIns="0">
            <a:noAutofit/>
          </a:bodyPr>
          <a:lstStyle/>
          <a:p>
            <a:pPr indent="0" lvl="0" marL="0" rtl="0" algn="just">
              <a:spcBef>
                <a:spcPts val="0"/>
              </a:spcBef>
              <a:spcAft>
                <a:spcPts val="0"/>
              </a:spcAft>
              <a:buNone/>
            </a:pPr>
            <a:r>
              <a:rPr lang="en"/>
              <a:t>Build upon this pipeline other ML apps and produce value for the business.</a:t>
            </a:r>
            <a:endParaRPr/>
          </a:p>
        </p:txBody>
      </p:sp>
      <p:sp>
        <p:nvSpPr>
          <p:cNvPr id="1379" name="Google Shape;1379;p121"/>
          <p:cNvSpPr txBox="1"/>
          <p:nvPr>
            <p:ph idx="14" type="subTitle"/>
          </p:nvPr>
        </p:nvSpPr>
        <p:spPr>
          <a:xfrm>
            <a:off x="6571675" y="162300"/>
            <a:ext cx="2282400" cy="2184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r>
              <a:rPr lang="en"/>
              <a:t>Lazar Gugleta MSc</a:t>
            </a:r>
            <a:endParaRPr/>
          </a:p>
        </p:txBody>
      </p:sp>
      <p:sp>
        <p:nvSpPr>
          <p:cNvPr id="1380" name="Google Shape;1380;p121"/>
          <p:cNvSpPr txBox="1"/>
          <p:nvPr>
            <p:ph idx="5" type="body"/>
          </p:nvPr>
        </p:nvSpPr>
        <p:spPr>
          <a:xfrm>
            <a:off x="1274550" y="3719913"/>
            <a:ext cx="1823400" cy="966300"/>
          </a:xfrm>
          <a:prstGeom prst="rect">
            <a:avLst/>
          </a:prstGeom>
        </p:spPr>
        <p:txBody>
          <a:bodyPr anchorCtr="0" anchor="b" bIns="0" lIns="0" spcFirstLastPara="1" rIns="0" wrap="square" tIns="0">
            <a:noAutofit/>
          </a:bodyPr>
          <a:lstStyle/>
          <a:p>
            <a:pPr indent="0" lvl="0" marL="0" rtl="0" algn="just">
              <a:spcBef>
                <a:spcPts val="0"/>
              </a:spcBef>
              <a:spcAft>
                <a:spcPts val="0"/>
              </a:spcAft>
              <a:buNone/>
            </a:pPr>
            <a:r>
              <a:rPr lang="en"/>
              <a:t>Make a prototype pipeline with short ramp up time but not sacrificing the code quality and always thinking about standard practices and costs.</a:t>
            </a:r>
            <a:endParaRPr/>
          </a:p>
        </p:txBody>
      </p:sp>
      <p:sp>
        <p:nvSpPr>
          <p:cNvPr id="1381" name="Google Shape;1381;p121"/>
          <p:cNvSpPr txBox="1"/>
          <p:nvPr>
            <p:ph idx="1" type="body"/>
          </p:nvPr>
        </p:nvSpPr>
        <p:spPr>
          <a:xfrm>
            <a:off x="3525164" y="3128466"/>
            <a:ext cx="1823400" cy="5028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rPr lang="en"/>
              <a:t>02.</a:t>
            </a:r>
            <a:endParaRPr/>
          </a:p>
        </p:txBody>
      </p:sp>
      <p:sp>
        <p:nvSpPr>
          <p:cNvPr id="1382" name="Google Shape;1382;p121"/>
          <p:cNvSpPr txBox="1"/>
          <p:nvPr>
            <p:ph idx="2" type="body"/>
          </p:nvPr>
        </p:nvSpPr>
        <p:spPr>
          <a:xfrm>
            <a:off x="1274525" y="3128466"/>
            <a:ext cx="1823400" cy="5028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rPr lang="en"/>
              <a:t>01.</a:t>
            </a:r>
            <a:endParaRPr/>
          </a:p>
        </p:txBody>
      </p:sp>
      <p:sp>
        <p:nvSpPr>
          <p:cNvPr id="1383" name="Google Shape;1383;p121"/>
          <p:cNvSpPr txBox="1"/>
          <p:nvPr>
            <p:ph idx="3" type="body"/>
          </p:nvPr>
        </p:nvSpPr>
        <p:spPr>
          <a:xfrm>
            <a:off x="5775802" y="3128466"/>
            <a:ext cx="1823400" cy="502800"/>
          </a:xfrm>
          <a:prstGeom prst="rect">
            <a:avLst/>
          </a:prstGeom>
        </p:spPr>
        <p:txBody>
          <a:bodyPr anchorCtr="0" anchor="t" bIns="0" lIns="0" spcFirstLastPara="1" rIns="0" wrap="square" tIns="0">
            <a:noAutofit/>
          </a:bodyPr>
          <a:lstStyle/>
          <a:p>
            <a:pPr indent="0" lvl="0" marL="0" rtl="0" algn="l">
              <a:spcBef>
                <a:spcPts val="0"/>
              </a:spcBef>
              <a:spcAft>
                <a:spcPts val="1000"/>
              </a:spcAft>
              <a:buNone/>
            </a:pPr>
            <a:r>
              <a:rPr lang="en"/>
              <a:t>03.</a:t>
            </a:r>
            <a:endParaRPr/>
          </a:p>
        </p:txBody>
      </p:sp>
      <p:pic>
        <p:nvPicPr>
          <p:cNvPr id="1384" name="Google Shape;1384;p121"/>
          <p:cNvPicPr preferRelativeResize="0"/>
          <p:nvPr/>
        </p:nvPicPr>
        <p:blipFill rotWithShape="1">
          <a:blip r:embed="rId3">
            <a:alphaModFix/>
          </a:blip>
          <a:srcRect b="11555" l="11123" r="54180" t="10997"/>
          <a:stretch/>
        </p:blipFill>
        <p:spPr>
          <a:xfrm>
            <a:off x="60412" y="4497433"/>
            <a:ext cx="378775" cy="59779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8" name="Shape 1388"/>
        <p:cNvGrpSpPr/>
        <p:nvPr/>
      </p:nvGrpSpPr>
      <p:grpSpPr>
        <a:xfrm>
          <a:off x="0" y="0"/>
          <a:ext cx="0" cy="0"/>
          <a:chOff x="0" y="0"/>
          <a:chExt cx="0" cy="0"/>
        </a:xfrm>
      </p:grpSpPr>
      <p:sp>
        <p:nvSpPr>
          <p:cNvPr id="1389" name="Google Shape;1389;p122"/>
          <p:cNvSpPr txBox="1"/>
          <p:nvPr>
            <p:ph idx="1" type="subTitle"/>
          </p:nvPr>
        </p:nvSpPr>
        <p:spPr>
          <a:xfrm>
            <a:off x="178825" y="1471775"/>
            <a:ext cx="6303900" cy="3623700"/>
          </a:xfrm>
          <a:prstGeom prst="rect">
            <a:avLst/>
          </a:prstGeom>
        </p:spPr>
        <p:txBody>
          <a:bodyPr anchorCtr="0" anchor="t" bIns="91425" lIns="0" spcFirstLastPara="1" rIns="91425" wrap="square" tIns="91425">
            <a:noAutofit/>
          </a:bodyPr>
          <a:lstStyle/>
          <a:p>
            <a:pPr indent="0" lvl="0" marL="0" rtl="0" algn="just">
              <a:spcBef>
                <a:spcPts val="0"/>
              </a:spcBef>
              <a:spcAft>
                <a:spcPts val="0"/>
              </a:spcAft>
              <a:buNone/>
            </a:pPr>
            <a:r>
              <a:rPr lang="en"/>
              <a:t>For this example I chose to do a image classification task using Polars, Pytorch, to show one example of ML Applications for a classification task</a:t>
            </a:r>
            <a:endParaRPr/>
          </a:p>
          <a:p>
            <a:pPr indent="-304800" lvl="0" marL="457200" rtl="0" algn="just">
              <a:spcBef>
                <a:spcPts val="0"/>
              </a:spcBef>
              <a:spcAft>
                <a:spcPts val="0"/>
              </a:spcAft>
              <a:buSzPts val="1200"/>
              <a:buChar char="-"/>
            </a:pPr>
            <a:r>
              <a:rPr lang="en"/>
              <a:t>Input: Load the dataset from huggingface using API and Polars integration (very easy to use and blazing fast as it uses lazy evaluation directly on </a:t>
            </a:r>
            <a:r>
              <a:rPr lang="en"/>
              <a:t>hugging face</a:t>
            </a:r>
            <a:r>
              <a:rPr lang="en"/>
              <a:t> file system and has other polars benefits)</a:t>
            </a:r>
            <a:endParaRPr/>
          </a:p>
          <a:p>
            <a:pPr indent="0" lvl="0" marL="457200" rtl="0" algn="just">
              <a:spcBef>
                <a:spcPts val="0"/>
              </a:spcBef>
              <a:spcAft>
                <a:spcPts val="0"/>
              </a:spcAft>
              <a:buNone/>
            </a:pPr>
            <a:r>
              <a:rPr b="1" lang="en">
                <a:latin typeface="Urbanist"/>
                <a:ea typeface="Urbanist"/>
                <a:cs typeface="Urbanist"/>
                <a:sym typeface="Urbanist"/>
              </a:rPr>
              <a:t>Preprocessing</a:t>
            </a:r>
            <a:endParaRPr/>
          </a:p>
          <a:p>
            <a:pPr indent="-304800" lvl="0" marL="457200" rtl="0" algn="just">
              <a:spcBef>
                <a:spcPts val="0"/>
              </a:spcBef>
              <a:spcAft>
                <a:spcPts val="0"/>
              </a:spcAft>
              <a:buSzPts val="1200"/>
              <a:buChar char="-"/>
            </a:pPr>
            <a:r>
              <a:rPr lang="en"/>
              <a:t>Unnest image column to find image data as binary and paths in string.</a:t>
            </a:r>
            <a:br>
              <a:rPr lang="en"/>
            </a:br>
            <a:r>
              <a:rPr lang="en"/>
              <a:t>Only keep the binary data for the image and leave path column out for model processing</a:t>
            </a:r>
            <a:endParaRPr/>
          </a:p>
          <a:p>
            <a:pPr indent="-304800" lvl="0" marL="457200" rtl="0" algn="just">
              <a:spcBef>
                <a:spcPts val="0"/>
              </a:spcBef>
              <a:spcAft>
                <a:spcPts val="0"/>
              </a:spcAft>
              <a:buSzPts val="1200"/>
              <a:buChar char="-"/>
            </a:pPr>
            <a:r>
              <a:rPr lang="en"/>
              <a:t>If this was a full example we could keep the path for later storage</a:t>
            </a:r>
            <a:endParaRPr/>
          </a:p>
          <a:p>
            <a:pPr indent="-304800" lvl="0" marL="457200" rtl="0" algn="just">
              <a:spcBef>
                <a:spcPts val="0"/>
              </a:spcBef>
              <a:spcAft>
                <a:spcPts val="0"/>
              </a:spcAft>
              <a:buSzPts val="1200"/>
              <a:buChar char="-"/>
            </a:pPr>
            <a:r>
              <a:rPr lang="en"/>
              <a:t>Label column can be converted to int8 to save memory (does not make much difference in this example but in large scale processing checking the data type and converting can save a ton of memory)</a:t>
            </a:r>
            <a:endParaRPr/>
          </a:p>
          <a:p>
            <a:pPr indent="-304800" lvl="0" marL="457200" rtl="0" algn="just">
              <a:spcBef>
                <a:spcPts val="0"/>
              </a:spcBef>
              <a:spcAft>
                <a:spcPts val="0"/>
              </a:spcAft>
              <a:buSzPts val="1200"/>
              <a:buChar char="-"/>
            </a:pPr>
            <a:r>
              <a:rPr lang="en"/>
              <a:t>Downsample the dataset to 5 classes and split 750 images in the training dataset and 250 for </a:t>
            </a:r>
            <a:r>
              <a:rPr lang="en"/>
              <a:t>validation of </a:t>
            </a:r>
            <a:r>
              <a:rPr lang="en"/>
              <a:t>each class respectively</a:t>
            </a:r>
            <a:endParaRPr/>
          </a:p>
          <a:p>
            <a:pPr indent="-304800" lvl="0" marL="457200" rtl="0" algn="just">
              <a:spcBef>
                <a:spcPts val="0"/>
              </a:spcBef>
              <a:spcAft>
                <a:spcPts val="0"/>
              </a:spcAft>
              <a:buSzPts val="1200"/>
              <a:buChar char="-"/>
            </a:pPr>
            <a:r>
              <a:rPr lang="en"/>
              <a:t>Normalizing the images and converting them to tensor is the essential part of preparing images for training and validation (makes it faster to process)</a:t>
            </a:r>
            <a:endParaRPr/>
          </a:p>
        </p:txBody>
      </p:sp>
      <p:sp>
        <p:nvSpPr>
          <p:cNvPr id="1390" name="Google Shape;1390;p122"/>
          <p:cNvSpPr txBox="1"/>
          <p:nvPr>
            <p:ph type="title"/>
          </p:nvPr>
        </p:nvSpPr>
        <p:spPr>
          <a:xfrm>
            <a:off x="284700" y="186804"/>
            <a:ext cx="6380400" cy="1235400"/>
          </a:xfrm>
          <a:prstGeom prst="rect">
            <a:avLst/>
          </a:prstGeom>
        </p:spPr>
        <p:txBody>
          <a:bodyPr anchorCtr="0" anchor="b" bIns="0" lIns="0" spcFirstLastPara="1" rIns="91425" wrap="square" tIns="91425">
            <a:noAutofit/>
          </a:bodyPr>
          <a:lstStyle/>
          <a:p>
            <a:pPr indent="0" lvl="0" marL="0" rtl="0" algn="l">
              <a:spcBef>
                <a:spcPts val="0"/>
              </a:spcBef>
              <a:spcAft>
                <a:spcPts val="0"/>
              </a:spcAft>
              <a:buNone/>
            </a:pPr>
            <a:r>
              <a:rPr lang="en"/>
              <a:t>Downstream usage coding example - Part 2</a:t>
            </a:r>
            <a:endParaRPr/>
          </a:p>
        </p:txBody>
      </p:sp>
      <p:pic>
        <p:nvPicPr>
          <p:cNvPr id="1391" name="Google Shape;1391;p122"/>
          <p:cNvPicPr preferRelativeResize="0"/>
          <p:nvPr/>
        </p:nvPicPr>
        <p:blipFill rotWithShape="1">
          <a:blip r:embed="rId3">
            <a:alphaModFix/>
          </a:blip>
          <a:srcRect b="11555" l="11123" r="54180" t="10997"/>
          <a:stretch/>
        </p:blipFill>
        <p:spPr>
          <a:xfrm>
            <a:off x="60412" y="4497433"/>
            <a:ext cx="378775" cy="597792"/>
          </a:xfrm>
          <a:prstGeom prst="rect">
            <a:avLst/>
          </a:prstGeom>
          <a:noFill/>
          <a:ln>
            <a:noFill/>
          </a:ln>
        </p:spPr>
      </p:pic>
      <p:sp>
        <p:nvSpPr>
          <p:cNvPr id="1392" name="Google Shape;1392;p122"/>
          <p:cNvSpPr txBox="1"/>
          <p:nvPr/>
        </p:nvSpPr>
        <p:spPr>
          <a:xfrm>
            <a:off x="7043275" y="1523850"/>
            <a:ext cx="1903500" cy="8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100">
                <a:solidFill>
                  <a:schemeClr val="lt1"/>
                </a:solidFill>
                <a:latin typeface="Urbanist"/>
                <a:ea typeface="Urbanist"/>
                <a:cs typeface="Urbanist"/>
                <a:sym typeface="Urbanist"/>
              </a:rPr>
              <a:t>I ran the notebook using kaggle because of the stronger GPU and faster processing times.</a:t>
            </a:r>
            <a:endParaRPr i="1" sz="1100">
              <a:solidFill>
                <a:schemeClr val="lt1"/>
              </a:solidFill>
              <a:latin typeface="Urbanist"/>
              <a:ea typeface="Urbanist"/>
              <a:cs typeface="Urbanist"/>
              <a:sym typeface="Urbanist"/>
            </a:endParaRPr>
          </a:p>
          <a:p>
            <a:pPr indent="0" lvl="0" marL="0" rtl="0" algn="l">
              <a:spcBef>
                <a:spcPts val="0"/>
              </a:spcBef>
              <a:spcAft>
                <a:spcPts val="0"/>
              </a:spcAft>
              <a:buNone/>
            </a:pPr>
            <a:r>
              <a:t/>
            </a:r>
            <a:endParaRPr i="1" sz="1100">
              <a:solidFill>
                <a:schemeClr val="lt1"/>
              </a:solidFill>
              <a:latin typeface="Urbanist"/>
              <a:ea typeface="Urbanist"/>
              <a:cs typeface="Urbanist"/>
              <a:sym typeface="Urbanist"/>
            </a:endParaRPr>
          </a:p>
        </p:txBody>
      </p:sp>
      <p:sp>
        <p:nvSpPr>
          <p:cNvPr id="1393" name="Google Shape;1393;p122"/>
          <p:cNvSpPr txBox="1"/>
          <p:nvPr/>
        </p:nvSpPr>
        <p:spPr>
          <a:xfrm>
            <a:off x="6053325" y="101300"/>
            <a:ext cx="30000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solidFill>
                  <a:schemeClr val="lt1"/>
                </a:solidFill>
                <a:latin typeface="Urbanist"/>
                <a:ea typeface="Urbanist"/>
                <a:cs typeface="Urbanist"/>
                <a:sym typeface="Urbanist"/>
              </a:rPr>
              <a:t>Lazar Gugleta MSc</a:t>
            </a:r>
            <a:endParaRPr sz="800">
              <a:solidFill>
                <a:schemeClr val="lt1"/>
              </a:solidFill>
              <a:latin typeface="Urbanist"/>
              <a:ea typeface="Urbanist"/>
              <a:cs typeface="Urbanist"/>
              <a:sym typeface="Urbanis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7" name="Shape 1397"/>
        <p:cNvGrpSpPr/>
        <p:nvPr/>
      </p:nvGrpSpPr>
      <p:grpSpPr>
        <a:xfrm>
          <a:off x="0" y="0"/>
          <a:ext cx="0" cy="0"/>
          <a:chOff x="0" y="0"/>
          <a:chExt cx="0" cy="0"/>
        </a:xfrm>
      </p:grpSpPr>
      <p:sp>
        <p:nvSpPr>
          <p:cNvPr id="1398" name="Google Shape;1398;p123"/>
          <p:cNvSpPr txBox="1"/>
          <p:nvPr>
            <p:ph idx="1" type="subTitle"/>
          </p:nvPr>
        </p:nvSpPr>
        <p:spPr>
          <a:xfrm>
            <a:off x="178825" y="1471775"/>
            <a:ext cx="6303900" cy="3623700"/>
          </a:xfrm>
          <a:prstGeom prst="rect">
            <a:avLst/>
          </a:prstGeom>
        </p:spPr>
        <p:txBody>
          <a:bodyPr anchorCtr="0" anchor="t" bIns="91425" lIns="0" spcFirstLastPara="1" rIns="91425" wrap="square" tIns="91425">
            <a:noAutofit/>
          </a:bodyPr>
          <a:lstStyle/>
          <a:p>
            <a:pPr indent="0" lvl="0" marL="457200" rtl="0" algn="just">
              <a:spcBef>
                <a:spcPts val="0"/>
              </a:spcBef>
              <a:spcAft>
                <a:spcPts val="0"/>
              </a:spcAft>
              <a:buNone/>
            </a:pPr>
            <a:r>
              <a:rPr b="1" lang="en">
                <a:latin typeface="Urbanist"/>
                <a:ea typeface="Urbanist"/>
                <a:cs typeface="Urbanist"/>
                <a:sym typeface="Urbanist"/>
              </a:rPr>
              <a:t>Model training</a:t>
            </a:r>
            <a:endParaRPr b="1">
              <a:latin typeface="Urbanist"/>
              <a:ea typeface="Urbanist"/>
              <a:cs typeface="Urbanist"/>
              <a:sym typeface="Urbanist"/>
            </a:endParaRPr>
          </a:p>
          <a:p>
            <a:pPr indent="-304800" lvl="0" marL="457200" rtl="0" algn="just">
              <a:spcBef>
                <a:spcPts val="0"/>
              </a:spcBef>
              <a:spcAft>
                <a:spcPts val="0"/>
              </a:spcAft>
              <a:buSzPts val="1200"/>
              <a:buChar char="-"/>
            </a:pPr>
            <a:r>
              <a:rPr lang="en"/>
              <a:t>I chose the pretrained </a:t>
            </a:r>
            <a:r>
              <a:rPr lang="en"/>
              <a:t>resnet-50</a:t>
            </a:r>
            <a:r>
              <a:rPr lang="en"/>
              <a:t> as ideally fast and precise for this task</a:t>
            </a:r>
            <a:br>
              <a:rPr lang="en"/>
            </a:br>
            <a:r>
              <a:rPr lang="en"/>
              <a:t>Essentially we fine tune this model on food-101 dataset</a:t>
            </a:r>
            <a:endParaRPr/>
          </a:p>
          <a:p>
            <a:pPr indent="-304800" lvl="0" marL="457200" rtl="0" algn="just">
              <a:spcBef>
                <a:spcPts val="0"/>
              </a:spcBef>
              <a:spcAft>
                <a:spcPts val="0"/>
              </a:spcAft>
              <a:buSzPts val="1200"/>
              <a:buChar char="-"/>
            </a:pPr>
            <a:r>
              <a:rPr lang="en"/>
              <a:t>The model initialization is done by choosing a optimizer and loss functions</a:t>
            </a:r>
            <a:endParaRPr/>
          </a:p>
          <a:p>
            <a:pPr indent="-304800" lvl="0" marL="457200" rtl="0" algn="just">
              <a:spcBef>
                <a:spcPts val="0"/>
              </a:spcBef>
              <a:spcAft>
                <a:spcPts val="0"/>
              </a:spcAft>
              <a:buSzPts val="1200"/>
              <a:buChar char="-"/>
            </a:pPr>
            <a:r>
              <a:rPr lang="en"/>
              <a:t>Adapting to the task at hand which is classification a common choice is adam optimizer and cross </a:t>
            </a:r>
            <a:r>
              <a:rPr lang="en"/>
              <a:t>entropy</a:t>
            </a:r>
            <a:r>
              <a:rPr lang="en"/>
              <a:t> loss (this adjusts model parameters during training to minimize loss)</a:t>
            </a:r>
            <a:endParaRPr/>
          </a:p>
          <a:p>
            <a:pPr indent="-304800" lvl="0" marL="457200" rtl="0" algn="just">
              <a:spcBef>
                <a:spcPts val="0"/>
              </a:spcBef>
              <a:spcAft>
                <a:spcPts val="0"/>
              </a:spcAft>
              <a:buSzPts val="1200"/>
              <a:buChar char="-"/>
            </a:pPr>
            <a:r>
              <a:rPr lang="en"/>
              <a:t>We set multiple variables during training of such a model:</a:t>
            </a:r>
            <a:br>
              <a:rPr lang="en"/>
            </a:br>
            <a:r>
              <a:rPr lang="en"/>
              <a:t>Number of epochs, loss, learning rate, weight decay and batch size </a:t>
            </a:r>
            <a:endParaRPr/>
          </a:p>
          <a:p>
            <a:pPr indent="-304800" lvl="0" marL="457200" rtl="0" algn="just">
              <a:spcBef>
                <a:spcPts val="0"/>
              </a:spcBef>
              <a:spcAft>
                <a:spcPts val="0"/>
              </a:spcAft>
              <a:buSzPts val="1200"/>
              <a:buChar char="-"/>
            </a:pPr>
            <a:r>
              <a:rPr lang="en"/>
              <a:t>During training we monitor loss to see the trends and in this case it is decreasing steadily meaning model is learning efficiently during each epoch (per </a:t>
            </a:r>
            <a:r>
              <a:rPr lang="en"/>
              <a:t>training</a:t>
            </a:r>
            <a:r>
              <a:rPr lang="en"/>
              <a:t> set pass) (from </a:t>
            </a:r>
            <a:r>
              <a:rPr lang="en"/>
              <a:t>0.8100</a:t>
            </a:r>
            <a:r>
              <a:rPr lang="en"/>
              <a:t> (Epoch 1) to </a:t>
            </a:r>
            <a:r>
              <a:rPr lang="en"/>
              <a:t>0.0303</a:t>
            </a:r>
            <a:r>
              <a:rPr lang="en"/>
              <a:t> (Epoch 20))</a:t>
            </a:r>
            <a:endParaRPr/>
          </a:p>
          <a:p>
            <a:pPr indent="-304800" lvl="0" marL="457200" rtl="0" algn="just">
              <a:spcBef>
                <a:spcPts val="0"/>
              </a:spcBef>
              <a:spcAft>
                <a:spcPts val="0"/>
              </a:spcAft>
              <a:buSzPts val="1200"/>
              <a:buChar char="-"/>
            </a:pPr>
            <a:r>
              <a:rPr lang="en"/>
              <a:t>Learning rate I chose a standard 0.001 as the model had no issue of convergence speed at 20 total epochs</a:t>
            </a:r>
            <a:endParaRPr/>
          </a:p>
          <a:p>
            <a:pPr indent="-304800" lvl="0" marL="457200" rtl="0" algn="just">
              <a:spcBef>
                <a:spcPts val="0"/>
              </a:spcBef>
              <a:spcAft>
                <a:spcPts val="0"/>
              </a:spcAft>
              <a:buSzPts val="1200"/>
              <a:buChar char="-"/>
            </a:pPr>
            <a:r>
              <a:rPr lang="en"/>
              <a:t>Before introducing weight decay model was showing great results, but after it was introduced it showed even more stable results indicating it prevents overfitting of the model</a:t>
            </a:r>
            <a:endParaRPr/>
          </a:p>
        </p:txBody>
      </p:sp>
      <p:sp>
        <p:nvSpPr>
          <p:cNvPr id="1399" name="Google Shape;1399;p123"/>
          <p:cNvSpPr txBox="1"/>
          <p:nvPr>
            <p:ph type="title"/>
          </p:nvPr>
        </p:nvSpPr>
        <p:spPr>
          <a:xfrm>
            <a:off x="284700" y="186804"/>
            <a:ext cx="6380400" cy="1235400"/>
          </a:xfrm>
          <a:prstGeom prst="rect">
            <a:avLst/>
          </a:prstGeom>
        </p:spPr>
        <p:txBody>
          <a:bodyPr anchorCtr="0" anchor="b" bIns="0" lIns="0" spcFirstLastPara="1" rIns="91425" wrap="square" tIns="91425">
            <a:noAutofit/>
          </a:bodyPr>
          <a:lstStyle/>
          <a:p>
            <a:pPr indent="0" lvl="0" marL="0" rtl="0" algn="l">
              <a:spcBef>
                <a:spcPts val="0"/>
              </a:spcBef>
              <a:spcAft>
                <a:spcPts val="0"/>
              </a:spcAft>
              <a:buNone/>
            </a:pPr>
            <a:r>
              <a:rPr lang="en"/>
              <a:t>Downstream usage coding example - Part 2</a:t>
            </a:r>
            <a:endParaRPr/>
          </a:p>
        </p:txBody>
      </p:sp>
      <p:sp>
        <p:nvSpPr>
          <p:cNvPr id="1400" name="Google Shape;1400;p123"/>
          <p:cNvSpPr txBox="1"/>
          <p:nvPr/>
        </p:nvSpPr>
        <p:spPr>
          <a:xfrm>
            <a:off x="6622425" y="1523850"/>
            <a:ext cx="1963200" cy="335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Epoch 1, </a:t>
            </a:r>
            <a:r>
              <a:rPr b="1" lang="en" sz="1050">
                <a:solidFill>
                  <a:srgbClr val="1F1F1F"/>
                </a:solidFill>
                <a:highlight>
                  <a:srgbClr val="FFFFFF"/>
                </a:highlight>
                <a:latin typeface="Courier New"/>
                <a:ea typeface="Courier New"/>
                <a:cs typeface="Courier New"/>
                <a:sym typeface="Courier New"/>
              </a:rPr>
              <a:t>Loss: 0.8100</a:t>
            </a:r>
            <a:endParaRPr b="1"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Epoch 2, Loss: 0.5248</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Epoch 3, Loss: 0.3953</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Epoch 4, Loss: 0.3394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Epoch 5, Loss: 0.2375</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Epoch 6, Loss: 0.3080</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Epoch 7, Loss: 0.2057</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Epoch 8, Loss: 0.1434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Epoch 9, Loss: 0.1440</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Epoch 10, Loss: 0.1168</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Epoch 11, Loss: 0.1314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Epoch 12, Loss: 0.0773</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Epoch 13, Loss: 0.1164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Epoch 14, Loss: 0.1383</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Epoch 15, Loss: 0.0821</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Epoch 16, Loss: 0.0696</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Epoch 17, Loss: 0.0884</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Epoch 18, Loss: 0.0809</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Epoch 19, Loss: 0.0537</a:t>
            </a:r>
            <a:endParaRPr sz="10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1F1F1F"/>
                </a:solidFill>
                <a:highlight>
                  <a:srgbClr val="FFFFFF"/>
                </a:highlight>
                <a:latin typeface="Courier New"/>
                <a:ea typeface="Courier New"/>
                <a:cs typeface="Courier New"/>
                <a:sym typeface="Courier New"/>
              </a:rPr>
              <a:t>Epoch 20, </a:t>
            </a:r>
            <a:r>
              <a:rPr b="1" lang="en" sz="1050">
                <a:solidFill>
                  <a:srgbClr val="1F1F1F"/>
                </a:solidFill>
                <a:highlight>
                  <a:srgbClr val="FFFFFF"/>
                </a:highlight>
                <a:latin typeface="Courier New"/>
                <a:ea typeface="Courier New"/>
                <a:cs typeface="Courier New"/>
                <a:sym typeface="Courier New"/>
              </a:rPr>
              <a:t>Loss: 0.0303</a:t>
            </a:r>
            <a:endParaRPr b="1" sz="1050">
              <a:solidFill>
                <a:srgbClr val="1F1F1F"/>
              </a:solidFill>
              <a:highlight>
                <a:srgbClr val="FFFFFF"/>
              </a:highlight>
              <a:latin typeface="Courier New"/>
              <a:ea typeface="Courier New"/>
              <a:cs typeface="Courier New"/>
              <a:sym typeface="Courier New"/>
            </a:endParaRPr>
          </a:p>
        </p:txBody>
      </p:sp>
      <p:cxnSp>
        <p:nvCxnSpPr>
          <p:cNvPr id="1401" name="Google Shape;1401;p123"/>
          <p:cNvCxnSpPr>
            <a:stCxn id="1398" idx="3"/>
          </p:cNvCxnSpPr>
          <p:nvPr/>
        </p:nvCxnSpPr>
        <p:spPr>
          <a:xfrm flipH="1" rot="10800000">
            <a:off x="6482725" y="1814825"/>
            <a:ext cx="1291500" cy="1468800"/>
          </a:xfrm>
          <a:prstGeom prst="straightConnector1">
            <a:avLst/>
          </a:prstGeom>
          <a:noFill/>
          <a:ln cap="flat" cmpd="sng" w="9525">
            <a:solidFill>
              <a:srgbClr val="CD2920"/>
            </a:solidFill>
            <a:prstDash val="solid"/>
            <a:round/>
            <a:headEnd len="med" w="med" type="none"/>
            <a:tailEnd len="med" w="med" type="triangle"/>
          </a:ln>
          <a:effectLst>
            <a:outerShdw blurRad="57150" rotWithShape="0" algn="bl" dir="5400000" dist="19050">
              <a:srgbClr val="000000">
                <a:alpha val="50000"/>
              </a:srgbClr>
            </a:outerShdw>
          </a:effectLst>
        </p:spPr>
      </p:cxnSp>
      <p:cxnSp>
        <p:nvCxnSpPr>
          <p:cNvPr id="1402" name="Google Shape;1402;p123"/>
          <p:cNvCxnSpPr/>
          <p:nvPr/>
        </p:nvCxnSpPr>
        <p:spPr>
          <a:xfrm>
            <a:off x="6392800" y="3604275"/>
            <a:ext cx="1573500" cy="1081200"/>
          </a:xfrm>
          <a:prstGeom prst="straightConnector1">
            <a:avLst/>
          </a:prstGeom>
          <a:noFill/>
          <a:ln cap="flat" cmpd="sng" w="9525">
            <a:solidFill>
              <a:srgbClr val="CD2920"/>
            </a:solidFill>
            <a:prstDash val="solid"/>
            <a:round/>
            <a:headEnd len="med" w="med" type="none"/>
            <a:tailEnd len="med" w="med" type="triangle"/>
          </a:ln>
          <a:effectLst>
            <a:outerShdw blurRad="57150" rotWithShape="0" algn="bl" dir="5400000" dist="19050">
              <a:srgbClr val="000000">
                <a:alpha val="50000"/>
              </a:srgbClr>
            </a:outerShdw>
          </a:effectLst>
        </p:spPr>
      </p:cxnSp>
      <p:pic>
        <p:nvPicPr>
          <p:cNvPr id="1403" name="Google Shape;1403;p123"/>
          <p:cNvPicPr preferRelativeResize="0"/>
          <p:nvPr/>
        </p:nvPicPr>
        <p:blipFill rotWithShape="1">
          <a:blip r:embed="rId3">
            <a:alphaModFix/>
          </a:blip>
          <a:srcRect b="11555" l="11123" r="54180" t="10997"/>
          <a:stretch/>
        </p:blipFill>
        <p:spPr>
          <a:xfrm>
            <a:off x="60412" y="4497433"/>
            <a:ext cx="378775" cy="597792"/>
          </a:xfrm>
          <a:prstGeom prst="rect">
            <a:avLst/>
          </a:prstGeom>
          <a:noFill/>
          <a:ln>
            <a:noFill/>
          </a:ln>
        </p:spPr>
      </p:pic>
      <p:sp>
        <p:nvSpPr>
          <p:cNvPr id="1404" name="Google Shape;1404;p123"/>
          <p:cNvSpPr txBox="1"/>
          <p:nvPr/>
        </p:nvSpPr>
        <p:spPr>
          <a:xfrm>
            <a:off x="6053325" y="101300"/>
            <a:ext cx="30000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solidFill>
                  <a:schemeClr val="lt1"/>
                </a:solidFill>
                <a:latin typeface="Urbanist"/>
                <a:ea typeface="Urbanist"/>
                <a:cs typeface="Urbanist"/>
                <a:sym typeface="Urbanist"/>
              </a:rPr>
              <a:t>Lazar Gugleta MSc</a:t>
            </a:r>
            <a:endParaRPr sz="800">
              <a:solidFill>
                <a:schemeClr val="lt1"/>
              </a:solidFill>
              <a:latin typeface="Urbanist"/>
              <a:ea typeface="Urbanist"/>
              <a:cs typeface="Urbanist"/>
              <a:sym typeface="Urbanis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8" name="Shape 1408"/>
        <p:cNvGrpSpPr/>
        <p:nvPr/>
      </p:nvGrpSpPr>
      <p:grpSpPr>
        <a:xfrm>
          <a:off x="0" y="0"/>
          <a:ext cx="0" cy="0"/>
          <a:chOff x="0" y="0"/>
          <a:chExt cx="0" cy="0"/>
        </a:xfrm>
      </p:grpSpPr>
      <p:sp>
        <p:nvSpPr>
          <p:cNvPr id="1409" name="Google Shape;1409;p124"/>
          <p:cNvSpPr txBox="1"/>
          <p:nvPr>
            <p:ph idx="1" type="subTitle"/>
          </p:nvPr>
        </p:nvSpPr>
        <p:spPr>
          <a:xfrm>
            <a:off x="46400" y="1295238"/>
            <a:ext cx="5817000" cy="4128900"/>
          </a:xfrm>
          <a:prstGeom prst="rect">
            <a:avLst/>
          </a:prstGeom>
        </p:spPr>
        <p:txBody>
          <a:bodyPr anchorCtr="0" anchor="t" bIns="91425" lIns="0" spcFirstLastPara="1" rIns="91425" wrap="square" tIns="91425">
            <a:noAutofit/>
          </a:bodyPr>
          <a:lstStyle/>
          <a:p>
            <a:pPr indent="0" lvl="0" marL="457200" rtl="0" algn="just">
              <a:spcBef>
                <a:spcPts val="0"/>
              </a:spcBef>
              <a:spcAft>
                <a:spcPts val="0"/>
              </a:spcAft>
              <a:buNone/>
            </a:pPr>
            <a:r>
              <a:rPr b="1" lang="en">
                <a:latin typeface="Urbanist"/>
                <a:ea typeface="Urbanist"/>
                <a:cs typeface="Urbanist"/>
                <a:sym typeface="Urbanist"/>
              </a:rPr>
              <a:t>Results</a:t>
            </a:r>
            <a:endParaRPr/>
          </a:p>
          <a:p>
            <a:pPr indent="-304800" lvl="0" marL="457200" rtl="0" algn="just">
              <a:spcBef>
                <a:spcPts val="0"/>
              </a:spcBef>
              <a:spcAft>
                <a:spcPts val="0"/>
              </a:spcAft>
              <a:buSzPts val="1200"/>
              <a:buChar char="-"/>
            </a:pPr>
            <a:r>
              <a:rPr lang="en"/>
              <a:t>Final accuracy on the validation dataset got me 87.68% </a:t>
            </a:r>
            <a:endParaRPr/>
          </a:p>
          <a:p>
            <a:pPr indent="-304800" lvl="0" marL="457200" rtl="0" algn="just">
              <a:spcBef>
                <a:spcPts val="0"/>
              </a:spcBef>
              <a:spcAft>
                <a:spcPts val="0"/>
              </a:spcAft>
              <a:buSzPts val="1200"/>
              <a:buChar char="-"/>
            </a:pPr>
            <a:r>
              <a:rPr lang="en"/>
              <a:t>In the spirit of showcasing an example, this accuracy is sufficient</a:t>
            </a:r>
            <a:endParaRPr/>
          </a:p>
          <a:p>
            <a:pPr indent="-304800" lvl="0" marL="457200" rtl="0" algn="just">
              <a:spcBef>
                <a:spcPts val="0"/>
              </a:spcBef>
              <a:spcAft>
                <a:spcPts val="0"/>
              </a:spcAft>
              <a:buSzPts val="1200"/>
              <a:buChar char="-"/>
            </a:pPr>
            <a:r>
              <a:rPr lang="en"/>
              <a:t>When talking of improving we can take many steps to further improve this (discussed later)</a:t>
            </a:r>
            <a:endParaRPr/>
          </a:p>
          <a:p>
            <a:pPr indent="0" lvl="0" marL="457200" rtl="0" algn="just">
              <a:spcBef>
                <a:spcPts val="0"/>
              </a:spcBef>
              <a:spcAft>
                <a:spcPts val="0"/>
              </a:spcAft>
              <a:buNone/>
            </a:pPr>
            <a:r>
              <a:rPr b="1" lang="en">
                <a:latin typeface="Urbanist"/>
                <a:ea typeface="Urbanist"/>
                <a:cs typeface="Urbanist"/>
                <a:sym typeface="Urbanist"/>
              </a:rPr>
              <a:t>Evaluation</a:t>
            </a:r>
            <a:endParaRPr/>
          </a:p>
          <a:p>
            <a:pPr indent="-304800" lvl="0" marL="457200" rtl="0" algn="just">
              <a:spcBef>
                <a:spcPts val="0"/>
              </a:spcBef>
              <a:spcAft>
                <a:spcPts val="0"/>
              </a:spcAft>
              <a:buSzPts val="1200"/>
              <a:buChar char="-"/>
            </a:pPr>
            <a:r>
              <a:rPr lang="en"/>
              <a:t>Accuracy to show how good the model performs on the validation set in combination with recall and f1 score</a:t>
            </a:r>
            <a:endParaRPr/>
          </a:p>
          <a:p>
            <a:pPr indent="0" lvl="0" marL="0" rtl="0" algn="just">
              <a:spcBef>
                <a:spcPts val="0"/>
              </a:spcBef>
              <a:spcAft>
                <a:spcPts val="0"/>
              </a:spcAft>
              <a:buNone/>
            </a:pPr>
            <a:r>
              <a:t/>
            </a:r>
            <a:endParaRPr/>
          </a:p>
        </p:txBody>
      </p:sp>
      <p:sp>
        <p:nvSpPr>
          <p:cNvPr id="1410" name="Google Shape;1410;p124"/>
          <p:cNvSpPr txBox="1"/>
          <p:nvPr>
            <p:ph type="title"/>
          </p:nvPr>
        </p:nvSpPr>
        <p:spPr>
          <a:xfrm>
            <a:off x="208500" y="0"/>
            <a:ext cx="6380400" cy="1117500"/>
          </a:xfrm>
          <a:prstGeom prst="rect">
            <a:avLst/>
          </a:prstGeom>
        </p:spPr>
        <p:txBody>
          <a:bodyPr anchorCtr="0" anchor="b" bIns="0" lIns="0" spcFirstLastPara="1" rIns="91425" wrap="square" tIns="91425">
            <a:noAutofit/>
          </a:bodyPr>
          <a:lstStyle/>
          <a:p>
            <a:pPr indent="0" lvl="0" marL="0" rtl="0" algn="l">
              <a:spcBef>
                <a:spcPts val="0"/>
              </a:spcBef>
              <a:spcAft>
                <a:spcPts val="0"/>
              </a:spcAft>
              <a:buNone/>
            </a:pPr>
            <a:r>
              <a:rPr lang="en"/>
              <a:t>Downstream usage coding example - Part 2</a:t>
            </a:r>
            <a:endParaRPr/>
          </a:p>
        </p:txBody>
      </p:sp>
      <p:sp>
        <p:nvSpPr>
          <p:cNvPr id="1411" name="Google Shape;1411;p124"/>
          <p:cNvSpPr txBox="1"/>
          <p:nvPr/>
        </p:nvSpPr>
        <p:spPr>
          <a:xfrm>
            <a:off x="1674000" y="3143350"/>
            <a:ext cx="34494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50">
                <a:solidFill>
                  <a:srgbClr val="1F1F1F"/>
                </a:solidFill>
                <a:highlight>
                  <a:srgbClr val="FFFFFF"/>
                </a:highlight>
                <a:latin typeface="Courier New"/>
                <a:ea typeface="Courier New"/>
                <a:cs typeface="Courier New"/>
                <a:sym typeface="Courier New"/>
              </a:rPr>
              <a:t>Test Accuracy: </a:t>
            </a:r>
            <a:r>
              <a:rPr lang="en" sz="750">
                <a:solidFill>
                  <a:srgbClr val="1F1F1F"/>
                </a:solidFill>
                <a:highlight>
                  <a:srgbClr val="FFFFFF"/>
                </a:highlight>
                <a:latin typeface="Courier New"/>
                <a:ea typeface="Courier New"/>
                <a:cs typeface="Courier New"/>
                <a:sym typeface="Courier New"/>
              </a:rPr>
              <a:t>0.8768</a:t>
            </a:r>
            <a:endParaRPr sz="7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750">
                <a:solidFill>
                  <a:srgbClr val="1F1F1F"/>
                </a:solidFill>
                <a:highlight>
                  <a:srgbClr val="FFFFFF"/>
                </a:highlight>
                <a:latin typeface="Courier New"/>
                <a:ea typeface="Courier New"/>
                <a:cs typeface="Courier New"/>
                <a:sym typeface="Courier New"/>
              </a:rPr>
              <a:t>              precision    recall  f1-score   support</a:t>
            </a:r>
            <a:endParaRPr sz="7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7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750">
                <a:solidFill>
                  <a:srgbClr val="1F1F1F"/>
                </a:solidFill>
                <a:highlight>
                  <a:srgbClr val="FFFFFF"/>
                </a:highlight>
                <a:latin typeface="Courier New"/>
                <a:ea typeface="Courier New"/>
                <a:cs typeface="Courier New"/>
                <a:sym typeface="Courier New"/>
              </a:rPr>
              <a:t>           </a:t>
            </a:r>
            <a:r>
              <a:rPr lang="en" sz="750">
                <a:solidFill>
                  <a:srgbClr val="1F1F1F"/>
                </a:solidFill>
                <a:highlight>
                  <a:srgbClr val="FFFFFF"/>
                </a:highlight>
                <a:latin typeface="Courier New"/>
                <a:ea typeface="Courier New"/>
                <a:cs typeface="Courier New"/>
                <a:sym typeface="Courier New"/>
              </a:rPr>
              <a:t>0       0.91      0.91      0.91       250</a:t>
            </a:r>
            <a:endParaRPr sz="7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750">
                <a:solidFill>
                  <a:srgbClr val="1F1F1F"/>
                </a:solidFill>
                <a:highlight>
                  <a:srgbClr val="FFFFFF"/>
                </a:highlight>
                <a:latin typeface="Courier New"/>
                <a:ea typeface="Courier New"/>
                <a:cs typeface="Courier New"/>
                <a:sym typeface="Courier New"/>
              </a:rPr>
              <a:t>           </a:t>
            </a:r>
            <a:r>
              <a:rPr lang="en" sz="750">
                <a:solidFill>
                  <a:srgbClr val="1F1F1F"/>
                </a:solidFill>
                <a:highlight>
                  <a:srgbClr val="FFFFFF"/>
                </a:highlight>
                <a:latin typeface="Courier New"/>
                <a:ea typeface="Courier New"/>
                <a:cs typeface="Courier New"/>
                <a:sym typeface="Courier New"/>
              </a:rPr>
              <a:t>1       0.93      0.94      0.93       250</a:t>
            </a:r>
            <a:endParaRPr sz="7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750">
                <a:solidFill>
                  <a:srgbClr val="1F1F1F"/>
                </a:solidFill>
                <a:highlight>
                  <a:srgbClr val="FFFFFF"/>
                </a:highlight>
                <a:latin typeface="Courier New"/>
                <a:ea typeface="Courier New"/>
                <a:cs typeface="Courier New"/>
                <a:sym typeface="Courier New"/>
              </a:rPr>
              <a:t>           </a:t>
            </a:r>
            <a:r>
              <a:rPr lang="en" sz="750">
                <a:solidFill>
                  <a:srgbClr val="1F1F1F"/>
                </a:solidFill>
                <a:highlight>
                  <a:srgbClr val="FFFFFF"/>
                </a:highlight>
                <a:latin typeface="Courier New"/>
                <a:ea typeface="Courier New"/>
                <a:cs typeface="Courier New"/>
                <a:sym typeface="Courier New"/>
              </a:rPr>
              <a:t>2       0.86      0.84      0.85       250</a:t>
            </a:r>
            <a:endParaRPr sz="7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750">
                <a:solidFill>
                  <a:srgbClr val="1F1F1F"/>
                </a:solidFill>
                <a:highlight>
                  <a:srgbClr val="FFFFFF"/>
                </a:highlight>
                <a:latin typeface="Courier New"/>
                <a:ea typeface="Courier New"/>
                <a:cs typeface="Courier New"/>
                <a:sym typeface="Courier New"/>
              </a:rPr>
              <a:t>           </a:t>
            </a:r>
            <a:r>
              <a:rPr lang="en" sz="750">
                <a:solidFill>
                  <a:srgbClr val="1F1F1F"/>
                </a:solidFill>
                <a:highlight>
                  <a:srgbClr val="FFFFFF"/>
                </a:highlight>
                <a:latin typeface="Courier New"/>
                <a:ea typeface="Courier New"/>
                <a:cs typeface="Courier New"/>
                <a:sym typeface="Courier New"/>
              </a:rPr>
              <a:t>3       0.83      0.87      0.85       250</a:t>
            </a:r>
            <a:endParaRPr sz="7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750">
                <a:solidFill>
                  <a:srgbClr val="1F1F1F"/>
                </a:solidFill>
                <a:highlight>
                  <a:srgbClr val="FFFFFF"/>
                </a:highlight>
                <a:latin typeface="Courier New"/>
                <a:ea typeface="Courier New"/>
                <a:cs typeface="Courier New"/>
                <a:sym typeface="Courier New"/>
              </a:rPr>
              <a:t>           </a:t>
            </a:r>
            <a:r>
              <a:rPr lang="en" sz="750">
                <a:solidFill>
                  <a:srgbClr val="1F1F1F"/>
                </a:solidFill>
                <a:highlight>
                  <a:srgbClr val="FFFFFF"/>
                </a:highlight>
                <a:latin typeface="Courier New"/>
                <a:ea typeface="Courier New"/>
                <a:cs typeface="Courier New"/>
                <a:sym typeface="Courier New"/>
              </a:rPr>
              <a:t>4       0.85      0.82      0.84       250</a:t>
            </a:r>
            <a:endParaRPr sz="7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7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750">
                <a:solidFill>
                  <a:srgbClr val="1F1F1F"/>
                </a:solidFill>
                <a:highlight>
                  <a:srgbClr val="FFFFFF"/>
                </a:highlight>
                <a:latin typeface="Courier New"/>
                <a:ea typeface="Courier New"/>
                <a:cs typeface="Courier New"/>
                <a:sym typeface="Courier New"/>
              </a:rPr>
              <a:t>    accuracy                           0.88      1250</a:t>
            </a:r>
            <a:endParaRPr sz="7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750">
                <a:solidFill>
                  <a:srgbClr val="1F1F1F"/>
                </a:solidFill>
                <a:highlight>
                  <a:srgbClr val="FFFFFF"/>
                </a:highlight>
                <a:latin typeface="Courier New"/>
                <a:ea typeface="Courier New"/>
                <a:cs typeface="Courier New"/>
                <a:sym typeface="Courier New"/>
              </a:rPr>
              <a:t>   macro avg       0.88      0.88      0.88      1250</a:t>
            </a:r>
            <a:endParaRPr sz="7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750">
                <a:solidFill>
                  <a:srgbClr val="1F1F1F"/>
                </a:solidFill>
                <a:highlight>
                  <a:srgbClr val="FFFFFF"/>
                </a:highlight>
                <a:latin typeface="Courier New"/>
                <a:ea typeface="Courier New"/>
                <a:cs typeface="Courier New"/>
                <a:sym typeface="Courier New"/>
              </a:rPr>
              <a:t>weighted avg       0.88      0.88      0.88      1250</a:t>
            </a:r>
            <a:endParaRPr sz="1100"/>
          </a:p>
        </p:txBody>
      </p:sp>
      <p:sp>
        <p:nvSpPr>
          <p:cNvPr id="1412" name="Google Shape;1412;p124"/>
          <p:cNvSpPr txBox="1"/>
          <p:nvPr/>
        </p:nvSpPr>
        <p:spPr>
          <a:xfrm>
            <a:off x="6053325" y="101300"/>
            <a:ext cx="30000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solidFill>
                  <a:schemeClr val="lt1"/>
                </a:solidFill>
                <a:latin typeface="Urbanist"/>
                <a:ea typeface="Urbanist"/>
                <a:cs typeface="Urbanist"/>
                <a:sym typeface="Urbanist"/>
              </a:rPr>
              <a:t>Lazar Gugleta MSc</a:t>
            </a:r>
            <a:endParaRPr sz="800">
              <a:solidFill>
                <a:schemeClr val="lt1"/>
              </a:solidFill>
              <a:latin typeface="Urbanist"/>
              <a:ea typeface="Urbanist"/>
              <a:cs typeface="Urbanist"/>
              <a:sym typeface="Urbanist"/>
            </a:endParaRPr>
          </a:p>
        </p:txBody>
      </p:sp>
      <p:pic>
        <p:nvPicPr>
          <p:cNvPr id="1413" name="Google Shape;1413;p124"/>
          <p:cNvPicPr preferRelativeResize="0"/>
          <p:nvPr/>
        </p:nvPicPr>
        <p:blipFill rotWithShape="1">
          <a:blip r:embed="rId3">
            <a:alphaModFix/>
          </a:blip>
          <a:srcRect b="11555" l="11123" r="54180" t="10997"/>
          <a:stretch/>
        </p:blipFill>
        <p:spPr>
          <a:xfrm>
            <a:off x="60412" y="4497433"/>
            <a:ext cx="378775" cy="59779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7" name="Shape 1417"/>
        <p:cNvGrpSpPr/>
        <p:nvPr/>
      </p:nvGrpSpPr>
      <p:grpSpPr>
        <a:xfrm>
          <a:off x="0" y="0"/>
          <a:ext cx="0" cy="0"/>
          <a:chOff x="0" y="0"/>
          <a:chExt cx="0" cy="0"/>
        </a:xfrm>
      </p:grpSpPr>
      <p:sp>
        <p:nvSpPr>
          <p:cNvPr id="1418" name="Google Shape;1418;p125"/>
          <p:cNvSpPr txBox="1"/>
          <p:nvPr>
            <p:ph idx="1" type="subTitle"/>
          </p:nvPr>
        </p:nvSpPr>
        <p:spPr>
          <a:xfrm>
            <a:off x="60400" y="1219675"/>
            <a:ext cx="5938200" cy="4069500"/>
          </a:xfrm>
          <a:prstGeom prst="rect">
            <a:avLst/>
          </a:prstGeom>
        </p:spPr>
        <p:txBody>
          <a:bodyPr anchorCtr="0" anchor="t" bIns="91425" lIns="0" spcFirstLastPara="1" rIns="91425" wrap="square" tIns="91425">
            <a:noAutofit/>
          </a:bodyPr>
          <a:lstStyle/>
          <a:p>
            <a:pPr indent="0" lvl="0" marL="457200" rtl="0" algn="just">
              <a:spcBef>
                <a:spcPts val="0"/>
              </a:spcBef>
              <a:spcAft>
                <a:spcPts val="0"/>
              </a:spcAft>
              <a:buNone/>
            </a:pPr>
            <a:r>
              <a:rPr b="1" lang="en" sz="1100">
                <a:latin typeface="Urbanist"/>
                <a:ea typeface="Urbanist"/>
                <a:cs typeface="Urbanist"/>
                <a:sym typeface="Urbanist"/>
              </a:rPr>
              <a:t>Unreliable outputs/hallucinations</a:t>
            </a:r>
            <a:endParaRPr sz="1100"/>
          </a:p>
          <a:p>
            <a:pPr indent="-298450" lvl="0" marL="457200" rtl="0" algn="just">
              <a:spcBef>
                <a:spcPts val="0"/>
              </a:spcBef>
              <a:spcAft>
                <a:spcPts val="0"/>
              </a:spcAft>
              <a:buSzPts val="1100"/>
              <a:buChar char="-"/>
            </a:pPr>
            <a:r>
              <a:rPr lang="en" sz="1100"/>
              <a:t>RAG approach where after finding base ingredients of the identified dish in the image we enrich the data by providing the ingredients of it to limit the scope</a:t>
            </a:r>
            <a:endParaRPr sz="1100"/>
          </a:p>
          <a:p>
            <a:pPr indent="-298450" lvl="0" marL="457200" rtl="0" algn="just">
              <a:spcBef>
                <a:spcPts val="0"/>
              </a:spcBef>
              <a:spcAft>
                <a:spcPts val="0"/>
              </a:spcAft>
              <a:buSzPts val="1100"/>
              <a:buChar char="-"/>
            </a:pPr>
            <a:r>
              <a:rPr lang="en" sz="1100"/>
              <a:t>Class imbalance: I looked at the confusion matrix to find out which classes are showing less accuracy than others </a:t>
            </a:r>
            <a:endParaRPr sz="1100"/>
          </a:p>
          <a:p>
            <a:pPr indent="-298450" lvl="0" marL="457200" rtl="0" algn="just">
              <a:spcBef>
                <a:spcPts val="0"/>
              </a:spcBef>
              <a:spcAft>
                <a:spcPts val="0"/>
              </a:spcAft>
              <a:buSzPts val="1100"/>
              <a:buChar char="-"/>
            </a:pPr>
            <a:r>
              <a:rPr lang="en" sz="1100"/>
              <a:t>Food-101 dataset mentions there is noise in the training dataset so this could be analyzed and improved during preprocessing to have cleaner separation of classes in the classification</a:t>
            </a:r>
            <a:endParaRPr sz="1100"/>
          </a:p>
          <a:p>
            <a:pPr indent="-298450" lvl="0" marL="457200" rtl="0" algn="just">
              <a:spcBef>
                <a:spcPts val="0"/>
              </a:spcBef>
              <a:spcAft>
                <a:spcPts val="0"/>
              </a:spcAft>
              <a:buSzPts val="1100"/>
              <a:buChar char="-"/>
            </a:pPr>
            <a:r>
              <a:rPr lang="en" sz="1100"/>
              <a:t>Possible approach is to feed images with unreliable results into a different model (or make api call) or include human examination for improved results down the line (find such results by confidence thresholding)</a:t>
            </a:r>
            <a:endParaRPr sz="1100"/>
          </a:p>
          <a:p>
            <a:pPr indent="-298450" lvl="0" marL="457200" rtl="0" algn="just">
              <a:spcBef>
                <a:spcPts val="0"/>
              </a:spcBef>
              <a:spcAft>
                <a:spcPts val="0"/>
              </a:spcAft>
              <a:buSzPts val="1100"/>
              <a:buChar char="-"/>
            </a:pPr>
            <a:r>
              <a:rPr lang="en" sz="1100"/>
              <a:t>I chose 20 epochs after many experiments seeing the model overfits after 20 epochs at this learning rate</a:t>
            </a:r>
            <a:endParaRPr sz="1100"/>
          </a:p>
          <a:p>
            <a:pPr indent="-298450" lvl="0" marL="457200" rtl="0" algn="just">
              <a:spcBef>
                <a:spcPts val="0"/>
              </a:spcBef>
              <a:spcAft>
                <a:spcPts val="0"/>
              </a:spcAft>
              <a:buSzPts val="1100"/>
              <a:buChar char="-"/>
            </a:pPr>
            <a:r>
              <a:rPr lang="en" sz="1100"/>
              <a:t>This can be found out by hypertuning methods of making combinations between learning rate, batch size, weight decay and number of epochs</a:t>
            </a:r>
            <a:endParaRPr sz="1100"/>
          </a:p>
          <a:p>
            <a:pPr indent="-298450" lvl="0" marL="457200" rtl="0" algn="just">
              <a:spcBef>
                <a:spcPts val="0"/>
              </a:spcBef>
              <a:spcAft>
                <a:spcPts val="0"/>
              </a:spcAft>
              <a:buSzPts val="1100"/>
              <a:buChar char="-"/>
            </a:pPr>
            <a:r>
              <a:rPr lang="en" sz="1100"/>
              <a:t>After performing this step I found better parameters (lr: 0.0001, wd: 0.0001, bs: 64) and achieved accuracy of </a:t>
            </a:r>
            <a:r>
              <a:rPr b="1" lang="en" sz="1100">
                <a:latin typeface="Urbanist"/>
                <a:ea typeface="Urbanist"/>
                <a:cs typeface="Urbanist"/>
                <a:sym typeface="Urbanist"/>
              </a:rPr>
              <a:t>96.16% </a:t>
            </a:r>
            <a:r>
              <a:rPr i="1" lang="en" sz="1100"/>
              <a:t>(end of the cell before last in the notebook, in the last one I accidentally left two epochs instead of 20)</a:t>
            </a:r>
            <a:endParaRPr i="1" sz="1100"/>
          </a:p>
          <a:p>
            <a:pPr indent="-298450" lvl="0" marL="457200" rtl="0" algn="just">
              <a:spcBef>
                <a:spcPts val="0"/>
              </a:spcBef>
              <a:spcAft>
                <a:spcPts val="0"/>
              </a:spcAft>
              <a:buSzPts val="1100"/>
              <a:buChar char="-"/>
            </a:pPr>
            <a:r>
              <a:rPr lang="en" sz="1100"/>
              <a:t>All F1-scores are between 0.94-0.99 stating that it is a stable balance of precision and recall</a:t>
            </a:r>
            <a:endParaRPr sz="1100"/>
          </a:p>
          <a:p>
            <a:pPr indent="-298450" lvl="0" marL="457200" rtl="0" algn="just">
              <a:spcBef>
                <a:spcPts val="0"/>
              </a:spcBef>
              <a:spcAft>
                <a:spcPts val="0"/>
              </a:spcAft>
              <a:buSzPts val="1100"/>
              <a:buChar char="-"/>
            </a:pPr>
            <a:r>
              <a:rPr lang="en" sz="1100"/>
              <a:t>No class is significantly underperforming, quite opposite they are performing very good</a:t>
            </a:r>
            <a:endParaRPr sz="1100"/>
          </a:p>
          <a:p>
            <a:pPr indent="-298450" lvl="0" marL="457200" rtl="0" algn="just">
              <a:spcBef>
                <a:spcPts val="0"/>
              </a:spcBef>
              <a:spcAft>
                <a:spcPts val="0"/>
              </a:spcAft>
              <a:buSzPts val="1100"/>
              <a:buChar char="-"/>
            </a:pPr>
            <a:r>
              <a:rPr lang="en" sz="1100"/>
              <a:t>Loss is steadily decreasing and I find no signs of overfitting, although it is low in the end</a:t>
            </a:r>
            <a:endParaRPr sz="1100"/>
          </a:p>
          <a:p>
            <a:pPr indent="0" lvl="0" marL="0" rtl="0" algn="just">
              <a:spcBef>
                <a:spcPts val="0"/>
              </a:spcBef>
              <a:spcAft>
                <a:spcPts val="0"/>
              </a:spcAft>
              <a:buNone/>
            </a:pPr>
            <a:r>
              <a:t/>
            </a:r>
            <a:endParaRPr b="1" sz="1100">
              <a:latin typeface="Urbanist"/>
              <a:ea typeface="Urbanist"/>
              <a:cs typeface="Urbanist"/>
              <a:sym typeface="Urbanist"/>
            </a:endParaRPr>
          </a:p>
        </p:txBody>
      </p:sp>
      <p:sp>
        <p:nvSpPr>
          <p:cNvPr id="1419" name="Google Shape;1419;p125"/>
          <p:cNvSpPr txBox="1"/>
          <p:nvPr>
            <p:ph type="title"/>
          </p:nvPr>
        </p:nvSpPr>
        <p:spPr>
          <a:xfrm>
            <a:off x="208500" y="0"/>
            <a:ext cx="6380400" cy="1117500"/>
          </a:xfrm>
          <a:prstGeom prst="rect">
            <a:avLst/>
          </a:prstGeom>
        </p:spPr>
        <p:txBody>
          <a:bodyPr anchorCtr="0" anchor="b" bIns="0" lIns="0" spcFirstLastPara="1" rIns="91425" wrap="square" tIns="91425">
            <a:noAutofit/>
          </a:bodyPr>
          <a:lstStyle/>
          <a:p>
            <a:pPr indent="0" lvl="0" marL="0" rtl="0" algn="l">
              <a:spcBef>
                <a:spcPts val="0"/>
              </a:spcBef>
              <a:spcAft>
                <a:spcPts val="0"/>
              </a:spcAft>
              <a:buNone/>
            </a:pPr>
            <a:r>
              <a:rPr lang="en"/>
              <a:t>Downstream usage coding example - Part 2</a:t>
            </a:r>
            <a:endParaRPr/>
          </a:p>
        </p:txBody>
      </p:sp>
      <p:sp>
        <p:nvSpPr>
          <p:cNvPr id="1420" name="Google Shape;1420;p125"/>
          <p:cNvSpPr txBox="1"/>
          <p:nvPr/>
        </p:nvSpPr>
        <p:spPr>
          <a:xfrm>
            <a:off x="6053325" y="101300"/>
            <a:ext cx="30000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800">
                <a:solidFill>
                  <a:schemeClr val="lt1"/>
                </a:solidFill>
                <a:latin typeface="Urbanist"/>
                <a:ea typeface="Urbanist"/>
                <a:cs typeface="Urbanist"/>
                <a:sym typeface="Urbanist"/>
              </a:rPr>
              <a:t>Lazar Gugleta MSc</a:t>
            </a:r>
            <a:endParaRPr sz="800">
              <a:solidFill>
                <a:schemeClr val="lt1"/>
              </a:solidFill>
              <a:latin typeface="Urbanist"/>
              <a:ea typeface="Urbanist"/>
              <a:cs typeface="Urbanist"/>
              <a:sym typeface="Urbanist"/>
            </a:endParaRPr>
          </a:p>
        </p:txBody>
      </p:sp>
      <p:pic>
        <p:nvPicPr>
          <p:cNvPr id="1421" name="Google Shape;1421;p125"/>
          <p:cNvPicPr preferRelativeResize="0"/>
          <p:nvPr/>
        </p:nvPicPr>
        <p:blipFill rotWithShape="1">
          <a:blip r:embed="rId3">
            <a:alphaModFix/>
          </a:blip>
          <a:srcRect b="11555" l="11123" r="54180" t="10997"/>
          <a:stretch/>
        </p:blipFill>
        <p:spPr>
          <a:xfrm>
            <a:off x="60412" y="4497433"/>
            <a:ext cx="378775" cy="597792"/>
          </a:xfrm>
          <a:prstGeom prst="rect">
            <a:avLst/>
          </a:prstGeom>
          <a:noFill/>
          <a:ln>
            <a:noFill/>
          </a:ln>
        </p:spPr>
      </p:pic>
      <p:pic>
        <p:nvPicPr>
          <p:cNvPr id="1422" name="Google Shape;1422;p125"/>
          <p:cNvPicPr preferRelativeResize="0"/>
          <p:nvPr/>
        </p:nvPicPr>
        <p:blipFill>
          <a:blip r:embed="rId4">
            <a:alphaModFix/>
          </a:blip>
          <a:stretch>
            <a:fillRect/>
          </a:stretch>
        </p:blipFill>
        <p:spPr>
          <a:xfrm>
            <a:off x="6026375" y="1634400"/>
            <a:ext cx="3075125" cy="27669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43" name="Shape 1143"/>
        <p:cNvGrpSpPr/>
        <p:nvPr/>
      </p:nvGrpSpPr>
      <p:grpSpPr>
        <a:xfrm>
          <a:off x="0" y="0"/>
          <a:ext cx="0" cy="0"/>
          <a:chOff x="0" y="0"/>
          <a:chExt cx="0" cy="0"/>
        </a:xfrm>
      </p:grpSpPr>
      <p:sp>
        <p:nvSpPr>
          <p:cNvPr id="1144" name="Google Shape;1144;p108"/>
          <p:cNvSpPr txBox="1"/>
          <p:nvPr>
            <p:ph idx="1" type="subTitle"/>
          </p:nvPr>
        </p:nvSpPr>
        <p:spPr>
          <a:xfrm>
            <a:off x="3236625" y="1936752"/>
            <a:ext cx="2331300" cy="89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900"/>
              <a:t>01.</a:t>
            </a:r>
            <a:r>
              <a:rPr lang="en" sz="1900"/>
              <a:t> Introduction</a:t>
            </a:r>
            <a:endParaRPr sz="1900"/>
          </a:p>
        </p:txBody>
      </p:sp>
      <p:sp>
        <p:nvSpPr>
          <p:cNvPr id="1145" name="Google Shape;1145;p108"/>
          <p:cNvSpPr txBox="1"/>
          <p:nvPr>
            <p:ph idx="2" type="subTitle"/>
          </p:nvPr>
        </p:nvSpPr>
        <p:spPr>
          <a:xfrm>
            <a:off x="3236625" y="2920654"/>
            <a:ext cx="2331300" cy="89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900"/>
              <a:t>03. </a:t>
            </a:r>
            <a:r>
              <a:rPr lang="en" sz="1900"/>
              <a:t>Prototype</a:t>
            </a:r>
            <a:endParaRPr sz="1900"/>
          </a:p>
        </p:txBody>
      </p:sp>
      <p:sp>
        <p:nvSpPr>
          <p:cNvPr id="1146" name="Google Shape;1146;p108"/>
          <p:cNvSpPr txBox="1"/>
          <p:nvPr>
            <p:ph idx="4" type="subTitle"/>
          </p:nvPr>
        </p:nvSpPr>
        <p:spPr>
          <a:xfrm>
            <a:off x="6183150" y="1936752"/>
            <a:ext cx="2331300" cy="89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900"/>
              <a:t>02. </a:t>
            </a:r>
            <a:r>
              <a:rPr lang="en" sz="1900"/>
              <a:t>Architecture</a:t>
            </a:r>
            <a:endParaRPr sz="1900"/>
          </a:p>
        </p:txBody>
      </p:sp>
      <p:sp>
        <p:nvSpPr>
          <p:cNvPr id="1147" name="Google Shape;1147;p108"/>
          <p:cNvSpPr txBox="1"/>
          <p:nvPr>
            <p:ph idx="5" type="subTitle"/>
          </p:nvPr>
        </p:nvSpPr>
        <p:spPr>
          <a:xfrm>
            <a:off x="6183150" y="3060257"/>
            <a:ext cx="2331300" cy="89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900"/>
              <a:t>04. </a:t>
            </a:r>
            <a:r>
              <a:rPr lang="en" sz="1900"/>
              <a:t>Conclusions &amp; Future work</a:t>
            </a:r>
            <a:endParaRPr sz="1900"/>
          </a:p>
        </p:txBody>
      </p:sp>
      <p:cxnSp>
        <p:nvCxnSpPr>
          <p:cNvPr id="1148" name="Google Shape;1148;p108"/>
          <p:cNvCxnSpPr/>
          <p:nvPr/>
        </p:nvCxnSpPr>
        <p:spPr>
          <a:xfrm rot="10800000">
            <a:off x="5724150" y="1921175"/>
            <a:ext cx="0" cy="2184300"/>
          </a:xfrm>
          <a:prstGeom prst="straightConnector1">
            <a:avLst/>
          </a:prstGeom>
          <a:noFill/>
          <a:ln cap="flat" cmpd="sng" w="9525">
            <a:solidFill>
              <a:schemeClr val="lt2"/>
            </a:solidFill>
            <a:prstDash val="solid"/>
            <a:round/>
            <a:headEnd len="med" w="med" type="none"/>
            <a:tailEnd len="med" w="med" type="none"/>
          </a:ln>
        </p:spPr>
      </p:cxnSp>
      <p:sp>
        <p:nvSpPr>
          <p:cNvPr id="1149" name="Google Shape;1149;p108"/>
          <p:cNvSpPr txBox="1"/>
          <p:nvPr>
            <p:ph type="title"/>
          </p:nvPr>
        </p:nvSpPr>
        <p:spPr>
          <a:xfrm>
            <a:off x="3235425" y="474750"/>
            <a:ext cx="2860800" cy="1315800"/>
          </a:xfrm>
          <a:prstGeom prst="rect">
            <a:avLst/>
          </a:prstGeom>
        </p:spPr>
        <p:txBody>
          <a:bodyPr anchorCtr="0" anchor="b" bIns="0" lIns="0" spcFirstLastPara="1" rIns="91425" wrap="square" tIns="91425">
            <a:noAutofit/>
          </a:bodyPr>
          <a:lstStyle/>
          <a:p>
            <a:pPr indent="0" lvl="0" marL="0" rtl="0" algn="l">
              <a:spcBef>
                <a:spcPts val="0"/>
              </a:spcBef>
              <a:spcAft>
                <a:spcPts val="0"/>
              </a:spcAft>
              <a:buNone/>
            </a:pPr>
            <a:r>
              <a:rPr lang="en"/>
              <a:t>Agenda</a:t>
            </a:r>
            <a:endParaRPr/>
          </a:p>
        </p:txBody>
      </p:sp>
      <p:sp>
        <p:nvSpPr>
          <p:cNvPr id="1150" name="Google Shape;1150;p108"/>
          <p:cNvSpPr txBox="1"/>
          <p:nvPr>
            <p:ph idx="3" type="subTitle"/>
          </p:nvPr>
        </p:nvSpPr>
        <p:spPr>
          <a:xfrm>
            <a:off x="6571675" y="162300"/>
            <a:ext cx="2282400" cy="218400"/>
          </a:xfrm>
          <a:prstGeom prst="rect">
            <a:avLst/>
          </a:prstGeom>
        </p:spPr>
        <p:txBody>
          <a:bodyPr anchorCtr="0" anchor="b" bIns="91425" lIns="91425" spcFirstLastPara="1" rIns="91425" wrap="square" tIns="91425">
            <a:noAutofit/>
          </a:bodyPr>
          <a:lstStyle/>
          <a:p>
            <a:pPr indent="0" lvl="0" marL="0" rtl="0" algn="r">
              <a:lnSpc>
                <a:spcPct val="80000"/>
              </a:lnSpc>
              <a:spcBef>
                <a:spcPts val="0"/>
              </a:spcBef>
              <a:spcAft>
                <a:spcPts val="0"/>
              </a:spcAft>
              <a:buSzPts val="275"/>
              <a:buNone/>
            </a:pPr>
            <a:r>
              <a:rPr b="0" lang="en" sz="800">
                <a:latin typeface="Urbanist"/>
                <a:ea typeface="Urbanist"/>
                <a:cs typeface="Urbanist"/>
                <a:sym typeface="Urbanist"/>
              </a:rPr>
              <a:t>Lazar Gugleta MSc</a:t>
            </a:r>
            <a:endParaRPr b="0" sz="800">
              <a:latin typeface="Urbanist"/>
              <a:ea typeface="Urbanist"/>
              <a:cs typeface="Urbanist"/>
              <a:sym typeface="Urbanist"/>
            </a:endParaRPr>
          </a:p>
        </p:txBody>
      </p:sp>
      <p:pic>
        <p:nvPicPr>
          <p:cNvPr id="1151" name="Google Shape;1151;p108"/>
          <p:cNvPicPr preferRelativeResize="0"/>
          <p:nvPr/>
        </p:nvPicPr>
        <p:blipFill rotWithShape="1">
          <a:blip r:embed="rId3">
            <a:alphaModFix/>
          </a:blip>
          <a:srcRect b="11555" l="11123" r="54180" t="10997"/>
          <a:stretch/>
        </p:blipFill>
        <p:spPr>
          <a:xfrm>
            <a:off x="60412" y="4497433"/>
            <a:ext cx="378775" cy="597792"/>
          </a:xfrm>
          <a:prstGeom prst="rect">
            <a:avLst/>
          </a:prstGeom>
          <a:noFill/>
          <a:ln>
            <a:noFill/>
          </a:ln>
        </p:spPr>
      </p:pic>
      <p:cxnSp>
        <p:nvCxnSpPr>
          <p:cNvPr id="1152" name="Google Shape;1152;p108"/>
          <p:cNvCxnSpPr/>
          <p:nvPr/>
        </p:nvCxnSpPr>
        <p:spPr>
          <a:xfrm rot="10800000">
            <a:off x="3145675" y="3087050"/>
            <a:ext cx="5422500" cy="0"/>
          </a:xfrm>
          <a:prstGeom prst="straightConnector1">
            <a:avLst/>
          </a:prstGeom>
          <a:noFill/>
          <a:ln cap="flat" cmpd="sng" w="9525">
            <a:solidFill>
              <a:schemeClr val="lt2"/>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6" name="Shape 1426"/>
        <p:cNvGrpSpPr/>
        <p:nvPr/>
      </p:nvGrpSpPr>
      <p:grpSpPr>
        <a:xfrm>
          <a:off x="0" y="0"/>
          <a:ext cx="0" cy="0"/>
          <a:chOff x="0" y="0"/>
          <a:chExt cx="0" cy="0"/>
        </a:xfrm>
      </p:grpSpPr>
      <p:sp>
        <p:nvSpPr>
          <p:cNvPr id="1427" name="Google Shape;1427;p126"/>
          <p:cNvSpPr txBox="1"/>
          <p:nvPr>
            <p:ph idx="1" type="subTitle"/>
          </p:nvPr>
        </p:nvSpPr>
        <p:spPr>
          <a:xfrm>
            <a:off x="86325" y="1465200"/>
            <a:ext cx="5817000" cy="3976500"/>
          </a:xfrm>
          <a:prstGeom prst="rect">
            <a:avLst/>
          </a:prstGeom>
        </p:spPr>
        <p:txBody>
          <a:bodyPr anchorCtr="0" anchor="t" bIns="91425" lIns="0" spcFirstLastPara="1" rIns="91425" wrap="square" tIns="91425">
            <a:noAutofit/>
          </a:bodyPr>
          <a:lstStyle/>
          <a:p>
            <a:pPr indent="0" lvl="0" marL="457200" rtl="0" algn="just">
              <a:spcBef>
                <a:spcPts val="0"/>
              </a:spcBef>
              <a:spcAft>
                <a:spcPts val="0"/>
              </a:spcAft>
              <a:buNone/>
            </a:pPr>
            <a:r>
              <a:rPr b="1" lang="en" sz="1300">
                <a:latin typeface="Urbanist"/>
                <a:ea typeface="Urbanist"/>
                <a:cs typeface="Urbanist"/>
                <a:sym typeface="Urbanist"/>
              </a:rPr>
              <a:t>Conclusion &amp; </a:t>
            </a:r>
            <a:r>
              <a:rPr b="1" lang="en" sz="1300">
                <a:latin typeface="Urbanist"/>
                <a:ea typeface="Urbanist"/>
                <a:cs typeface="Urbanist"/>
                <a:sym typeface="Urbanist"/>
              </a:rPr>
              <a:t>Next steps</a:t>
            </a:r>
            <a:endParaRPr b="1" sz="1300">
              <a:latin typeface="Urbanist"/>
              <a:ea typeface="Urbanist"/>
              <a:cs typeface="Urbanist"/>
              <a:sym typeface="Urbanist"/>
            </a:endParaRPr>
          </a:p>
          <a:p>
            <a:pPr indent="-311150" lvl="0" marL="457200" rtl="0" algn="just">
              <a:spcBef>
                <a:spcPts val="0"/>
              </a:spcBef>
              <a:spcAft>
                <a:spcPts val="0"/>
              </a:spcAft>
              <a:buSzPts val="1300"/>
              <a:buChar char="-"/>
            </a:pPr>
            <a:r>
              <a:rPr lang="en" sz="1300"/>
              <a:t>This is a small example to showcase the </a:t>
            </a:r>
            <a:r>
              <a:rPr lang="en" sz="1300"/>
              <a:t>possibility</a:t>
            </a:r>
            <a:r>
              <a:rPr lang="en" sz="1300"/>
              <a:t> of powerful models doing ML tasks</a:t>
            </a:r>
            <a:endParaRPr sz="1300"/>
          </a:p>
          <a:p>
            <a:pPr indent="-311150" lvl="0" marL="457200" rtl="0" algn="just">
              <a:spcBef>
                <a:spcPts val="0"/>
              </a:spcBef>
              <a:spcAft>
                <a:spcPts val="0"/>
              </a:spcAft>
              <a:buSzPts val="1300"/>
              <a:buChar char="-"/>
            </a:pPr>
            <a:r>
              <a:rPr lang="en" sz="1300"/>
              <a:t>Showing modularity and clean code</a:t>
            </a:r>
            <a:endParaRPr sz="1300"/>
          </a:p>
          <a:p>
            <a:pPr indent="-311150" lvl="0" marL="457200" rtl="0" algn="just">
              <a:spcBef>
                <a:spcPts val="0"/>
              </a:spcBef>
              <a:spcAft>
                <a:spcPts val="0"/>
              </a:spcAft>
              <a:buSzPts val="1300"/>
              <a:buChar char="-"/>
            </a:pPr>
            <a:r>
              <a:rPr lang="en" sz="1300"/>
              <a:t>A lot of these functions can be further extended with parametrization but for this example there was no need</a:t>
            </a:r>
            <a:endParaRPr sz="1300"/>
          </a:p>
          <a:p>
            <a:pPr indent="-311150" lvl="0" marL="457200" rtl="0" algn="just">
              <a:spcBef>
                <a:spcPts val="0"/>
              </a:spcBef>
              <a:spcAft>
                <a:spcPts val="0"/>
              </a:spcAft>
              <a:buSzPts val="1300"/>
              <a:buChar char="-"/>
            </a:pPr>
            <a:r>
              <a:rPr lang="en" sz="1300"/>
              <a:t>Wanted to show some of the best practices but even this can be further improved</a:t>
            </a:r>
            <a:br>
              <a:rPr lang="en" sz="1300"/>
            </a:br>
            <a:r>
              <a:rPr lang="en" sz="1300"/>
              <a:t>1. Introducing optional and mandatory parameters</a:t>
            </a:r>
            <a:br>
              <a:rPr lang="en" sz="1300"/>
            </a:br>
            <a:r>
              <a:rPr lang="en" sz="1300"/>
              <a:t>2. Observing the abstractions and putting them together cleanly etc.</a:t>
            </a:r>
            <a:endParaRPr sz="1300"/>
          </a:p>
          <a:p>
            <a:pPr indent="0" lvl="0" marL="457200" rtl="0" algn="just">
              <a:spcBef>
                <a:spcPts val="0"/>
              </a:spcBef>
              <a:spcAft>
                <a:spcPts val="0"/>
              </a:spcAft>
              <a:buNone/>
            </a:pPr>
            <a:r>
              <a:rPr lang="en" sz="1300"/>
              <a:t>3 .Good error handling with clear </a:t>
            </a:r>
            <a:r>
              <a:rPr lang="en" sz="1300"/>
              <a:t>statements of what went wrong</a:t>
            </a:r>
            <a:br>
              <a:rPr lang="en" sz="1300"/>
            </a:br>
            <a:r>
              <a:rPr lang="en" sz="1300"/>
              <a:t>4. Repetition of steps (prefect has that)</a:t>
            </a:r>
            <a:endParaRPr sz="1300"/>
          </a:p>
          <a:p>
            <a:pPr indent="0" lvl="0" marL="457200" rtl="0" algn="just">
              <a:spcBef>
                <a:spcPts val="0"/>
              </a:spcBef>
              <a:spcAft>
                <a:spcPts val="0"/>
              </a:spcAft>
              <a:buNone/>
            </a:pPr>
            <a:r>
              <a:t/>
            </a:r>
            <a:endParaRPr sz="1300"/>
          </a:p>
        </p:txBody>
      </p:sp>
      <p:sp>
        <p:nvSpPr>
          <p:cNvPr id="1428" name="Google Shape;1428;p126"/>
          <p:cNvSpPr txBox="1"/>
          <p:nvPr>
            <p:ph type="title"/>
          </p:nvPr>
        </p:nvSpPr>
        <p:spPr>
          <a:xfrm>
            <a:off x="208500" y="-117996"/>
            <a:ext cx="6380400" cy="1235400"/>
          </a:xfrm>
          <a:prstGeom prst="rect">
            <a:avLst/>
          </a:prstGeom>
        </p:spPr>
        <p:txBody>
          <a:bodyPr anchorCtr="0" anchor="b" bIns="0" lIns="0" spcFirstLastPara="1" rIns="91425" wrap="square" tIns="91425">
            <a:noAutofit/>
          </a:bodyPr>
          <a:lstStyle/>
          <a:p>
            <a:pPr indent="0" lvl="0" marL="0" rtl="0" algn="l">
              <a:spcBef>
                <a:spcPts val="0"/>
              </a:spcBef>
              <a:spcAft>
                <a:spcPts val="0"/>
              </a:spcAft>
              <a:buNone/>
            </a:pPr>
            <a:r>
              <a:rPr lang="en"/>
              <a:t>Downstream usage coding example - Part 2</a:t>
            </a:r>
            <a:endParaRPr/>
          </a:p>
        </p:txBody>
      </p:sp>
      <p:pic>
        <p:nvPicPr>
          <p:cNvPr id="1429" name="Google Shape;1429;p126"/>
          <p:cNvPicPr preferRelativeResize="0"/>
          <p:nvPr/>
        </p:nvPicPr>
        <p:blipFill rotWithShape="1">
          <a:blip r:embed="rId3">
            <a:alphaModFix/>
          </a:blip>
          <a:srcRect b="11555" l="11123" r="54180" t="10997"/>
          <a:stretch/>
        </p:blipFill>
        <p:spPr>
          <a:xfrm>
            <a:off x="60412" y="4497433"/>
            <a:ext cx="378775" cy="597792"/>
          </a:xfrm>
          <a:prstGeom prst="rect">
            <a:avLst/>
          </a:prstGeom>
          <a:noFill/>
          <a:ln>
            <a:noFill/>
          </a:ln>
        </p:spPr>
      </p:pic>
      <p:sp>
        <p:nvSpPr>
          <p:cNvPr id="1430" name="Google Shape;1430;p126"/>
          <p:cNvSpPr txBox="1"/>
          <p:nvPr/>
        </p:nvSpPr>
        <p:spPr>
          <a:xfrm>
            <a:off x="6051550" y="117300"/>
            <a:ext cx="3000000" cy="455700"/>
          </a:xfrm>
          <a:prstGeom prst="rect">
            <a:avLst/>
          </a:prstGeom>
          <a:noFill/>
          <a:ln>
            <a:noFill/>
          </a:ln>
        </p:spPr>
        <p:txBody>
          <a:bodyPr anchorCtr="0" anchor="t" bIns="91425" lIns="91425" spcFirstLastPara="1" rIns="91425" wrap="square" tIns="91425">
            <a:spAutoFit/>
          </a:bodyPr>
          <a:lstStyle/>
          <a:p>
            <a:pPr indent="0" lvl="0" marL="0" rtl="0" algn="r">
              <a:lnSpc>
                <a:spcPct val="120000"/>
              </a:lnSpc>
              <a:spcBef>
                <a:spcPts val="0"/>
              </a:spcBef>
              <a:spcAft>
                <a:spcPts val="0"/>
              </a:spcAft>
              <a:buNone/>
            </a:pPr>
            <a:r>
              <a:rPr lang="en" sz="800">
                <a:solidFill>
                  <a:srgbClr val="FFFFFF"/>
                </a:solidFill>
                <a:latin typeface="Urbanist"/>
                <a:ea typeface="Urbanist"/>
                <a:cs typeface="Urbanist"/>
                <a:sym typeface="Urbanist"/>
              </a:rPr>
              <a:t>Lazar Gugleta MSc</a:t>
            </a:r>
            <a:endParaRPr sz="800">
              <a:solidFill>
                <a:srgbClr val="FFFFFF"/>
              </a:solidFill>
              <a:latin typeface="Urbanist"/>
              <a:ea typeface="Urbanist"/>
              <a:cs typeface="Urbanist"/>
              <a:sym typeface="Urbanist"/>
            </a:endParaRPr>
          </a:p>
          <a:p>
            <a:pPr indent="0" lvl="0" marL="0" rtl="0" algn="l">
              <a:lnSpc>
                <a:spcPct val="115000"/>
              </a:lnSpc>
              <a:spcBef>
                <a:spcPts val="0"/>
              </a:spcBef>
              <a:spcAft>
                <a:spcPts val="0"/>
              </a:spcAft>
              <a:buNone/>
            </a:pPr>
            <a:r>
              <a:t/>
            </a:r>
            <a:endParaRPr sz="800">
              <a:solidFill>
                <a:srgbClr val="FFFFFF"/>
              </a:solidFill>
              <a:latin typeface="Urbanist"/>
              <a:ea typeface="Urbanist"/>
              <a:cs typeface="Urbanist"/>
              <a:sym typeface="Urbanis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4" name="Shape 1434"/>
        <p:cNvGrpSpPr/>
        <p:nvPr/>
      </p:nvGrpSpPr>
      <p:grpSpPr>
        <a:xfrm>
          <a:off x="0" y="0"/>
          <a:ext cx="0" cy="0"/>
          <a:chOff x="0" y="0"/>
          <a:chExt cx="0" cy="0"/>
        </a:xfrm>
      </p:grpSpPr>
      <p:sp>
        <p:nvSpPr>
          <p:cNvPr id="1435" name="Google Shape;1435;p127"/>
          <p:cNvSpPr txBox="1"/>
          <p:nvPr>
            <p:ph type="title"/>
          </p:nvPr>
        </p:nvSpPr>
        <p:spPr>
          <a:xfrm>
            <a:off x="283475" y="1096954"/>
            <a:ext cx="8575800" cy="2757600"/>
          </a:xfrm>
          <a:prstGeom prst="rect">
            <a:avLst/>
          </a:prstGeom>
        </p:spPr>
        <p:txBody>
          <a:bodyPr anchorCtr="0" anchor="ctr" bIns="0" lIns="0" spcFirstLastPara="1" rIns="91425" wrap="square" tIns="0">
            <a:noAutofit/>
          </a:bodyPr>
          <a:lstStyle/>
          <a:p>
            <a:pPr indent="0" lvl="0" marL="0" rtl="0" algn="ctr">
              <a:spcBef>
                <a:spcPts val="0"/>
              </a:spcBef>
              <a:spcAft>
                <a:spcPts val="0"/>
              </a:spcAft>
              <a:buNone/>
            </a:pPr>
            <a:r>
              <a:rPr lang="en"/>
              <a:t>Thank you</a:t>
            </a:r>
            <a:endParaRPr/>
          </a:p>
        </p:txBody>
      </p:sp>
      <p:sp>
        <p:nvSpPr>
          <p:cNvPr id="1436" name="Google Shape;1436;p127"/>
          <p:cNvSpPr txBox="1"/>
          <p:nvPr>
            <p:ph idx="3" type="subTitle"/>
          </p:nvPr>
        </p:nvSpPr>
        <p:spPr>
          <a:xfrm>
            <a:off x="6571675" y="162300"/>
            <a:ext cx="2282400" cy="2184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r>
              <a:rPr lang="en"/>
              <a:t>Lazar Gugleta MSc</a:t>
            </a:r>
            <a:endParaRPr/>
          </a:p>
        </p:txBody>
      </p:sp>
      <p:pic>
        <p:nvPicPr>
          <p:cNvPr id="1437" name="Google Shape;1437;p127"/>
          <p:cNvPicPr preferRelativeResize="0"/>
          <p:nvPr/>
        </p:nvPicPr>
        <p:blipFill rotWithShape="1">
          <a:blip r:embed="rId3">
            <a:alphaModFix/>
          </a:blip>
          <a:srcRect b="11555" l="11123" r="54180" t="10997"/>
          <a:stretch/>
        </p:blipFill>
        <p:spPr>
          <a:xfrm>
            <a:off x="60412" y="4497433"/>
            <a:ext cx="378775" cy="59779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cxnSp>
        <p:nvCxnSpPr>
          <p:cNvPr id="1157" name="Google Shape;1157;p109"/>
          <p:cNvCxnSpPr/>
          <p:nvPr/>
        </p:nvCxnSpPr>
        <p:spPr>
          <a:xfrm>
            <a:off x="1412189" y="729675"/>
            <a:ext cx="279600" cy="0"/>
          </a:xfrm>
          <a:prstGeom prst="straightConnector1">
            <a:avLst/>
          </a:prstGeom>
          <a:noFill/>
          <a:ln cap="flat" cmpd="sng" w="19050">
            <a:solidFill>
              <a:schemeClr val="lt2"/>
            </a:solidFill>
            <a:prstDash val="solid"/>
            <a:round/>
            <a:headEnd len="med" w="med" type="none"/>
            <a:tailEnd len="med" w="med" type="triangle"/>
          </a:ln>
        </p:spPr>
      </p:cxnSp>
      <p:sp>
        <p:nvSpPr>
          <p:cNvPr id="1158" name="Google Shape;1158;p109"/>
          <p:cNvSpPr/>
          <p:nvPr/>
        </p:nvSpPr>
        <p:spPr>
          <a:xfrm flipH="1" rot="-5400000">
            <a:off x="-236412" y="337518"/>
            <a:ext cx="551700" cy="551700"/>
          </a:xfrm>
          <a:prstGeom prst="pie">
            <a:avLst>
              <a:gd fmla="val 931" name="adj1"/>
              <a:gd fmla="val 5408708"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159" name="Google Shape;1159;p109"/>
          <p:cNvSpPr/>
          <p:nvPr/>
        </p:nvSpPr>
        <p:spPr>
          <a:xfrm flipH="1" rot="-5400000">
            <a:off x="1533757" y="337518"/>
            <a:ext cx="551700" cy="551700"/>
          </a:xfrm>
          <a:prstGeom prst="pie">
            <a:avLst>
              <a:gd fmla="val 931" name="adj1"/>
              <a:gd fmla="val 540870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160" name="Google Shape;1160;p109"/>
          <p:cNvSpPr/>
          <p:nvPr/>
        </p:nvSpPr>
        <p:spPr>
          <a:xfrm flipH="1" rot="-5400000">
            <a:off x="3300146" y="337518"/>
            <a:ext cx="551700" cy="551700"/>
          </a:xfrm>
          <a:prstGeom prst="pie">
            <a:avLst>
              <a:gd fmla="val 931"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161" name="Google Shape;1161;p109"/>
          <p:cNvSpPr/>
          <p:nvPr/>
        </p:nvSpPr>
        <p:spPr>
          <a:xfrm flipH="1" rot="-5400000">
            <a:off x="5161888" y="337518"/>
            <a:ext cx="551700" cy="551700"/>
          </a:xfrm>
          <a:prstGeom prst="pie">
            <a:avLst>
              <a:gd fmla="val 931" name="adj1"/>
              <a:gd fmla="val 5408708" name="adj2"/>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162" name="Google Shape;1162;p109"/>
          <p:cNvSpPr/>
          <p:nvPr/>
        </p:nvSpPr>
        <p:spPr>
          <a:xfrm flipH="1" rot="-5400000">
            <a:off x="6721580" y="337518"/>
            <a:ext cx="551700" cy="551700"/>
          </a:xfrm>
          <a:prstGeom prst="pie">
            <a:avLst>
              <a:gd fmla="val 931" name="adj1"/>
              <a:gd fmla="val 5408708"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163" name="Google Shape;1163;p109"/>
          <p:cNvSpPr txBox="1"/>
          <p:nvPr>
            <p:ph type="title"/>
          </p:nvPr>
        </p:nvSpPr>
        <p:spPr>
          <a:xfrm>
            <a:off x="271250" y="86100"/>
            <a:ext cx="6298800" cy="433800"/>
          </a:xfrm>
          <a:prstGeom prst="rect">
            <a:avLst/>
          </a:prstGeom>
        </p:spPr>
        <p:txBody>
          <a:bodyPr anchorCtr="0" anchor="t" bIns="0" lIns="0" spcFirstLastPara="1" rIns="91425" wrap="square" tIns="0">
            <a:noAutofit/>
          </a:bodyPr>
          <a:lstStyle/>
          <a:p>
            <a:pPr indent="0" lvl="0" marL="0" rtl="0" algn="l">
              <a:spcBef>
                <a:spcPts val="0"/>
              </a:spcBef>
              <a:spcAft>
                <a:spcPts val="0"/>
              </a:spcAft>
              <a:buNone/>
            </a:pPr>
            <a:r>
              <a:rPr lang="en"/>
              <a:t>Architecture overview - ML ETL pipeline</a:t>
            </a:r>
            <a:endParaRPr/>
          </a:p>
        </p:txBody>
      </p:sp>
      <p:sp>
        <p:nvSpPr>
          <p:cNvPr id="1164" name="Google Shape;1164;p109"/>
          <p:cNvSpPr txBox="1"/>
          <p:nvPr>
            <p:ph idx="1" type="subTitle"/>
          </p:nvPr>
        </p:nvSpPr>
        <p:spPr>
          <a:xfrm>
            <a:off x="255255" y="729091"/>
            <a:ext cx="1508700" cy="3021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 sz="1400"/>
              <a:t>Data ingestion</a:t>
            </a:r>
            <a:endParaRPr sz="1400"/>
          </a:p>
        </p:txBody>
      </p:sp>
      <p:sp>
        <p:nvSpPr>
          <p:cNvPr id="1165" name="Google Shape;1165;p109"/>
          <p:cNvSpPr txBox="1"/>
          <p:nvPr>
            <p:ph idx="2" type="subTitle"/>
          </p:nvPr>
        </p:nvSpPr>
        <p:spPr>
          <a:xfrm>
            <a:off x="2014603" y="729091"/>
            <a:ext cx="1508700" cy="3021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 sz="1400"/>
              <a:t>Preprocessing</a:t>
            </a:r>
            <a:endParaRPr sz="1400"/>
          </a:p>
        </p:txBody>
      </p:sp>
      <p:sp>
        <p:nvSpPr>
          <p:cNvPr id="1166" name="Google Shape;1166;p109"/>
          <p:cNvSpPr txBox="1"/>
          <p:nvPr>
            <p:ph idx="3" type="subTitle"/>
          </p:nvPr>
        </p:nvSpPr>
        <p:spPr>
          <a:xfrm>
            <a:off x="3779492" y="729091"/>
            <a:ext cx="1508700" cy="3021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 sz="1400"/>
              <a:t>Enrichment</a:t>
            </a:r>
            <a:endParaRPr sz="1400"/>
          </a:p>
        </p:txBody>
      </p:sp>
      <p:sp>
        <p:nvSpPr>
          <p:cNvPr id="1167" name="Google Shape;1167;p109"/>
          <p:cNvSpPr txBox="1"/>
          <p:nvPr>
            <p:ph idx="4" type="subTitle"/>
          </p:nvPr>
        </p:nvSpPr>
        <p:spPr>
          <a:xfrm>
            <a:off x="5641724" y="729091"/>
            <a:ext cx="1508700" cy="3021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 sz="1400"/>
              <a:t>Storage</a:t>
            </a:r>
            <a:endParaRPr sz="1400"/>
          </a:p>
        </p:txBody>
      </p:sp>
      <p:sp>
        <p:nvSpPr>
          <p:cNvPr id="1168" name="Google Shape;1168;p109"/>
          <p:cNvSpPr txBox="1"/>
          <p:nvPr>
            <p:ph idx="5" type="subTitle"/>
          </p:nvPr>
        </p:nvSpPr>
        <p:spPr>
          <a:xfrm>
            <a:off x="7218148" y="729091"/>
            <a:ext cx="1777800" cy="302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400"/>
              <a:t>Downstream usage</a:t>
            </a:r>
            <a:endParaRPr sz="1400"/>
          </a:p>
        </p:txBody>
      </p:sp>
      <p:sp>
        <p:nvSpPr>
          <p:cNvPr id="1169" name="Google Shape;1169;p109"/>
          <p:cNvSpPr txBox="1"/>
          <p:nvPr>
            <p:ph idx="7" type="body"/>
          </p:nvPr>
        </p:nvSpPr>
        <p:spPr>
          <a:xfrm>
            <a:off x="1938650" y="2449850"/>
            <a:ext cx="1690500" cy="1370700"/>
          </a:xfrm>
          <a:prstGeom prst="rect">
            <a:avLst/>
          </a:prstGeom>
        </p:spPr>
        <p:txBody>
          <a:bodyPr anchorCtr="0" anchor="t" bIns="0" lIns="0" spcFirstLastPara="1" rIns="91425" wrap="square" tIns="0">
            <a:noAutofit/>
          </a:bodyPr>
          <a:lstStyle/>
          <a:p>
            <a:pPr indent="0" lvl="0" marL="0" rtl="0" algn="l">
              <a:spcBef>
                <a:spcPts val="0"/>
              </a:spcBef>
              <a:spcAft>
                <a:spcPts val="0"/>
              </a:spcAft>
              <a:buNone/>
            </a:pPr>
            <a:r>
              <a:rPr lang="en" sz="1200"/>
              <a:t>- resizing of images to make model processing efficient</a:t>
            </a:r>
            <a:br>
              <a:rPr lang="en" sz="1200"/>
            </a:br>
            <a:r>
              <a:rPr lang="en" sz="1200"/>
              <a:t>- normalize the images</a:t>
            </a:r>
            <a:endParaRPr sz="1200"/>
          </a:p>
          <a:p>
            <a:pPr indent="0" lvl="0" marL="0" rtl="0" algn="l">
              <a:spcBef>
                <a:spcPts val="1000"/>
              </a:spcBef>
              <a:spcAft>
                <a:spcPts val="0"/>
              </a:spcAft>
              <a:buNone/>
            </a:pPr>
            <a:r>
              <a:t/>
            </a:r>
            <a:endParaRPr sz="1200"/>
          </a:p>
          <a:p>
            <a:pPr indent="0" lvl="0" marL="0" rtl="0" algn="l">
              <a:spcBef>
                <a:spcPts val="1000"/>
              </a:spcBef>
              <a:spcAft>
                <a:spcPts val="1000"/>
              </a:spcAft>
              <a:buNone/>
            </a:pPr>
            <a:r>
              <a:t/>
            </a:r>
            <a:endParaRPr sz="1200"/>
          </a:p>
        </p:txBody>
      </p:sp>
      <p:sp>
        <p:nvSpPr>
          <p:cNvPr id="1170" name="Google Shape;1170;p109"/>
          <p:cNvSpPr txBox="1"/>
          <p:nvPr>
            <p:ph idx="8" type="body"/>
          </p:nvPr>
        </p:nvSpPr>
        <p:spPr>
          <a:xfrm>
            <a:off x="3740400" y="2449850"/>
            <a:ext cx="1777800" cy="1284000"/>
          </a:xfrm>
          <a:prstGeom prst="rect">
            <a:avLst/>
          </a:prstGeom>
        </p:spPr>
        <p:txBody>
          <a:bodyPr anchorCtr="0" anchor="t" bIns="0" lIns="0" spcFirstLastPara="1" rIns="91425" wrap="square" tIns="0">
            <a:noAutofit/>
          </a:bodyPr>
          <a:lstStyle/>
          <a:p>
            <a:pPr indent="0" lvl="0" marL="0" rtl="0" algn="l">
              <a:spcBef>
                <a:spcPts val="0"/>
              </a:spcBef>
              <a:spcAft>
                <a:spcPts val="1000"/>
              </a:spcAft>
              <a:buNone/>
            </a:pPr>
            <a:r>
              <a:rPr lang="en" sz="1100"/>
              <a:t>- make predictions using ML models self-hosted or API (depending on scale)</a:t>
            </a:r>
            <a:br>
              <a:rPr lang="en" sz="1100"/>
            </a:br>
            <a:r>
              <a:rPr lang="en" sz="1100"/>
              <a:t>- classify product in image</a:t>
            </a:r>
            <a:br>
              <a:rPr lang="en" sz="1100"/>
            </a:br>
            <a:r>
              <a:rPr lang="en" sz="1100"/>
              <a:t>- provide description</a:t>
            </a:r>
            <a:br>
              <a:rPr lang="en" sz="1100"/>
            </a:br>
            <a:r>
              <a:rPr lang="en" sz="1100"/>
              <a:t>of the image</a:t>
            </a:r>
            <a:br>
              <a:rPr lang="en" sz="1100"/>
            </a:br>
            <a:r>
              <a:rPr lang="en" sz="1100"/>
              <a:t>- extract individual products/detect ingredients</a:t>
            </a:r>
            <a:endParaRPr sz="1100"/>
          </a:p>
        </p:txBody>
      </p:sp>
      <p:sp>
        <p:nvSpPr>
          <p:cNvPr id="1171" name="Google Shape;1171;p109"/>
          <p:cNvSpPr txBox="1"/>
          <p:nvPr>
            <p:ph idx="9" type="body"/>
          </p:nvPr>
        </p:nvSpPr>
        <p:spPr>
          <a:xfrm>
            <a:off x="5542150" y="2449849"/>
            <a:ext cx="1508700" cy="1686000"/>
          </a:xfrm>
          <a:prstGeom prst="rect">
            <a:avLst/>
          </a:prstGeom>
        </p:spPr>
        <p:txBody>
          <a:bodyPr anchorCtr="0" anchor="t" bIns="0" lIns="0" spcFirstLastPara="1" rIns="91425" wrap="square" tIns="0">
            <a:noAutofit/>
          </a:bodyPr>
          <a:lstStyle/>
          <a:p>
            <a:pPr indent="0" lvl="0" marL="0" rtl="0" algn="l">
              <a:spcBef>
                <a:spcPts val="0"/>
              </a:spcBef>
              <a:spcAft>
                <a:spcPts val="1000"/>
              </a:spcAft>
              <a:buNone/>
            </a:pPr>
            <a:r>
              <a:rPr lang="en" sz="1200"/>
              <a:t>Define formats for storing the feature embeddings, model inference results and other metadata from before.</a:t>
            </a:r>
            <a:br>
              <a:rPr lang="en" sz="1200"/>
            </a:br>
            <a:r>
              <a:rPr lang="en" sz="1200"/>
              <a:t>Using S3 Bucket and Delta Lake for such data.</a:t>
            </a:r>
            <a:endParaRPr sz="1200"/>
          </a:p>
        </p:txBody>
      </p:sp>
      <p:sp>
        <p:nvSpPr>
          <p:cNvPr id="1172" name="Google Shape;1172;p109"/>
          <p:cNvSpPr txBox="1"/>
          <p:nvPr>
            <p:ph idx="14" type="subTitle"/>
          </p:nvPr>
        </p:nvSpPr>
        <p:spPr>
          <a:xfrm>
            <a:off x="271250" y="2000023"/>
            <a:ext cx="1508700" cy="338700"/>
          </a:xfrm>
          <a:prstGeom prst="rect">
            <a:avLst/>
          </a:prstGeom>
        </p:spPr>
        <p:txBody>
          <a:bodyPr anchorCtr="0" anchor="t" bIns="0" lIns="0" spcFirstLastPara="1" rIns="0" wrap="square" tIns="0">
            <a:normAutofit fontScale="77500"/>
          </a:bodyPr>
          <a:lstStyle/>
          <a:p>
            <a:pPr indent="0" lvl="0" marL="0" rtl="0" algn="l">
              <a:spcBef>
                <a:spcPts val="0"/>
              </a:spcBef>
              <a:spcAft>
                <a:spcPts val="0"/>
              </a:spcAft>
              <a:buNone/>
            </a:pPr>
            <a:r>
              <a:rPr lang="en"/>
              <a:t>INGESTING RAW IMAGES INTO THE PIPELINE</a:t>
            </a:r>
            <a:endParaRPr/>
          </a:p>
        </p:txBody>
      </p:sp>
      <p:sp>
        <p:nvSpPr>
          <p:cNvPr id="1173" name="Google Shape;1173;p109"/>
          <p:cNvSpPr txBox="1"/>
          <p:nvPr>
            <p:ph idx="13" type="body"/>
          </p:nvPr>
        </p:nvSpPr>
        <p:spPr>
          <a:xfrm>
            <a:off x="7215100" y="2449850"/>
            <a:ext cx="1838400" cy="1780800"/>
          </a:xfrm>
          <a:prstGeom prst="rect">
            <a:avLst/>
          </a:prstGeom>
        </p:spPr>
        <p:txBody>
          <a:bodyPr anchorCtr="0" anchor="t" bIns="0" lIns="0" spcFirstLastPara="1" rIns="91425" wrap="square" tIns="0">
            <a:noAutofit/>
          </a:bodyPr>
          <a:lstStyle/>
          <a:p>
            <a:pPr indent="0" lvl="0" marL="0" rtl="0" algn="l">
              <a:spcBef>
                <a:spcPts val="0"/>
              </a:spcBef>
              <a:spcAft>
                <a:spcPts val="1000"/>
              </a:spcAft>
              <a:buNone/>
            </a:pPr>
            <a:r>
              <a:rPr lang="en" sz="1000"/>
              <a:t>- Improve the app with better recommendations, search functionality, visual matching search to find household products in current deals</a:t>
            </a:r>
            <a:br>
              <a:rPr lang="en" sz="1000"/>
            </a:br>
            <a:r>
              <a:rPr lang="en" sz="1000"/>
              <a:t>- Price tracking and history show to user (reference to keepa for amazon)</a:t>
            </a:r>
            <a:br>
              <a:rPr lang="en" sz="1000"/>
            </a:br>
            <a:r>
              <a:rPr lang="en" sz="1000"/>
              <a:t>- Use processed data as a separate product or introduce new pipelines on top of it</a:t>
            </a:r>
            <a:endParaRPr sz="1000"/>
          </a:p>
        </p:txBody>
      </p:sp>
      <p:sp>
        <p:nvSpPr>
          <p:cNvPr id="1174" name="Google Shape;1174;p109"/>
          <p:cNvSpPr txBox="1"/>
          <p:nvPr>
            <p:ph idx="15" type="subTitle"/>
          </p:nvPr>
        </p:nvSpPr>
        <p:spPr>
          <a:xfrm>
            <a:off x="2030598" y="2000023"/>
            <a:ext cx="1508700" cy="338700"/>
          </a:xfrm>
          <a:prstGeom prst="rect">
            <a:avLst/>
          </a:prstGeom>
        </p:spPr>
        <p:txBody>
          <a:bodyPr anchorCtr="0" anchor="t" bIns="0" lIns="0" spcFirstLastPara="1" rIns="0" wrap="square" tIns="0">
            <a:normAutofit fontScale="85000"/>
          </a:bodyPr>
          <a:lstStyle/>
          <a:p>
            <a:pPr indent="0" lvl="0" marL="0" rtl="0" algn="l">
              <a:spcBef>
                <a:spcPts val="0"/>
              </a:spcBef>
              <a:spcAft>
                <a:spcPts val="0"/>
              </a:spcAft>
              <a:buNone/>
            </a:pPr>
            <a:r>
              <a:rPr lang="en"/>
              <a:t>PREPARING IMAGE FOR MODEL INFERENCE</a:t>
            </a:r>
            <a:endParaRPr/>
          </a:p>
        </p:txBody>
      </p:sp>
      <p:sp>
        <p:nvSpPr>
          <p:cNvPr id="1175" name="Google Shape;1175;p109"/>
          <p:cNvSpPr txBox="1"/>
          <p:nvPr>
            <p:ph idx="16" type="subTitle"/>
          </p:nvPr>
        </p:nvSpPr>
        <p:spPr>
          <a:xfrm>
            <a:off x="3795488" y="2000034"/>
            <a:ext cx="1508700" cy="338700"/>
          </a:xfrm>
          <a:prstGeom prst="rect">
            <a:avLst/>
          </a:prstGeom>
        </p:spPr>
        <p:txBody>
          <a:bodyPr anchorCtr="0" anchor="t" bIns="0" lIns="0" spcFirstLastPara="1" rIns="0" wrap="square" tIns="0">
            <a:normAutofit fontScale="70000" lnSpcReduction="20000"/>
          </a:bodyPr>
          <a:lstStyle/>
          <a:p>
            <a:pPr indent="0" lvl="0" marL="0" rtl="0" algn="l">
              <a:spcBef>
                <a:spcPts val="0"/>
              </a:spcBef>
              <a:spcAft>
                <a:spcPts val="0"/>
              </a:spcAft>
              <a:buNone/>
            </a:pPr>
            <a:r>
              <a:rPr lang="en"/>
              <a:t>USE ML/GEN AI TO IMPROVE DATA EXTRACTED FROM THE IMAGE</a:t>
            </a:r>
            <a:endParaRPr/>
          </a:p>
        </p:txBody>
      </p:sp>
      <p:sp>
        <p:nvSpPr>
          <p:cNvPr id="1176" name="Google Shape;1176;p109"/>
          <p:cNvSpPr txBox="1"/>
          <p:nvPr>
            <p:ph idx="17" type="subTitle"/>
          </p:nvPr>
        </p:nvSpPr>
        <p:spPr>
          <a:xfrm>
            <a:off x="5556416" y="2000034"/>
            <a:ext cx="1508700" cy="338700"/>
          </a:xfrm>
          <a:prstGeom prst="rect">
            <a:avLst/>
          </a:prstGeom>
        </p:spPr>
        <p:txBody>
          <a:bodyPr anchorCtr="0" anchor="t" bIns="0" lIns="0" spcFirstLastPara="1" rIns="0" wrap="square" tIns="0">
            <a:normAutofit fontScale="85000"/>
          </a:bodyPr>
          <a:lstStyle/>
          <a:p>
            <a:pPr indent="0" lvl="0" marL="0" rtl="0" algn="l">
              <a:spcBef>
                <a:spcPts val="0"/>
              </a:spcBef>
              <a:spcAft>
                <a:spcPts val="0"/>
              </a:spcAft>
              <a:buNone/>
            </a:pPr>
            <a:r>
              <a:rPr lang="en"/>
              <a:t>APPROPRIATE FORMAT AND DATA TO STORE</a:t>
            </a:r>
            <a:endParaRPr/>
          </a:p>
        </p:txBody>
      </p:sp>
      <p:sp>
        <p:nvSpPr>
          <p:cNvPr id="1177" name="Google Shape;1177;p109"/>
          <p:cNvSpPr txBox="1"/>
          <p:nvPr>
            <p:ph idx="18" type="subTitle"/>
          </p:nvPr>
        </p:nvSpPr>
        <p:spPr>
          <a:xfrm>
            <a:off x="7234129" y="2000034"/>
            <a:ext cx="1508700" cy="338700"/>
          </a:xfrm>
          <a:prstGeom prst="rect">
            <a:avLst/>
          </a:prstGeom>
        </p:spPr>
        <p:txBody>
          <a:bodyPr anchorCtr="0" anchor="t" bIns="0" lIns="0" spcFirstLastPara="1" rIns="0" wrap="square" tIns="0">
            <a:normAutofit lnSpcReduction="10000"/>
          </a:bodyPr>
          <a:lstStyle/>
          <a:p>
            <a:pPr indent="0" lvl="0" marL="0" rtl="0" algn="l">
              <a:spcBef>
                <a:spcPts val="0"/>
              </a:spcBef>
              <a:spcAft>
                <a:spcPts val="0"/>
              </a:spcAft>
              <a:buNone/>
            </a:pPr>
            <a:r>
              <a:rPr lang="en"/>
              <a:t>FIND USAGES FOR THIS DATA</a:t>
            </a:r>
            <a:endParaRPr/>
          </a:p>
        </p:txBody>
      </p:sp>
      <p:sp>
        <p:nvSpPr>
          <p:cNvPr id="1178" name="Google Shape;1178;p109"/>
          <p:cNvSpPr txBox="1"/>
          <p:nvPr>
            <p:ph idx="21" type="subTitle"/>
          </p:nvPr>
        </p:nvSpPr>
        <p:spPr>
          <a:xfrm>
            <a:off x="6571675" y="162300"/>
            <a:ext cx="2282400" cy="218400"/>
          </a:xfrm>
          <a:prstGeom prst="rect">
            <a:avLst/>
          </a:prstGeom>
        </p:spPr>
        <p:txBody>
          <a:bodyPr anchorCtr="0" anchor="ctr" bIns="0" lIns="0" spcFirstLastPara="1" rIns="0" wrap="square" tIns="0">
            <a:normAutofit/>
          </a:bodyPr>
          <a:lstStyle/>
          <a:p>
            <a:pPr indent="0" lvl="0" marL="0" rtl="0" algn="r">
              <a:lnSpc>
                <a:spcPct val="80000"/>
              </a:lnSpc>
              <a:spcBef>
                <a:spcPts val="0"/>
              </a:spcBef>
              <a:spcAft>
                <a:spcPts val="0"/>
              </a:spcAft>
              <a:buNone/>
            </a:pPr>
            <a:r>
              <a:rPr lang="en"/>
              <a:t>Lazar Gugleta MSc</a:t>
            </a:r>
            <a:endParaRPr/>
          </a:p>
        </p:txBody>
      </p:sp>
      <p:pic>
        <p:nvPicPr>
          <p:cNvPr id="1179" name="Google Shape;1179;p109"/>
          <p:cNvPicPr preferRelativeResize="0"/>
          <p:nvPr/>
        </p:nvPicPr>
        <p:blipFill rotWithShape="1">
          <a:blip r:embed="rId3">
            <a:alphaModFix/>
          </a:blip>
          <a:srcRect b="11555" l="11123" r="54180" t="10997"/>
          <a:stretch/>
        </p:blipFill>
        <p:spPr>
          <a:xfrm>
            <a:off x="60412" y="4497433"/>
            <a:ext cx="378775" cy="597792"/>
          </a:xfrm>
          <a:prstGeom prst="rect">
            <a:avLst/>
          </a:prstGeom>
          <a:noFill/>
          <a:ln>
            <a:noFill/>
          </a:ln>
        </p:spPr>
      </p:pic>
      <p:cxnSp>
        <p:nvCxnSpPr>
          <p:cNvPr id="1180" name="Google Shape;1180;p109"/>
          <p:cNvCxnSpPr/>
          <p:nvPr/>
        </p:nvCxnSpPr>
        <p:spPr>
          <a:xfrm>
            <a:off x="3162402" y="729675"/>
            <a:ext cx="312900" cy="0"/>
          </a:xfrm>
          <a:prstGeom prst="straightConnector1">
            <a:avLst/>
          </a:prstGeom>
          <a:noFill/>
          <a:ln cap="flat" cmpd="sng" w="19050">
            <a:solidFill>
              <a:schemeClr val="lt2"/>
            </a:solidFill>
            <a:prstDash val="solid"/>
            <a:round/>
            <a:headEnd len="med" w="med" type="none"/>
            <a:tailEnd len="med" w="med" type="triangle"/>
          </a:ln>
        </p:spPr>
      </p:cxnSp>
      <p:cxnSp>
        <p:nvCxnSpPr>
          <p:cNvPr id="1181" name="Google Shape;1181;p109"/>
          <p:cNvCxnSpPr/>
          <p:nvPr/>
        </p:nvCxnSpPr>
        <p:spPr>
          <a:xfrm>
            <a:off x="4907414" y="729675"/>
            <a:ext cx="271500" cy="0"/>
          </a:xfrm>
          <a:prstGeom prst="straightConnector1">
            <a:avLst/>
          </a:prstGeom>
          <a:noFill/>
          <a:ln cap="flat" cmpd="sng" w="19050">
            <a:solidFill>
              <a:schemeClr val="lt2"/>
            </a:solidFill>
            <a:prstDash val="solid"/>
            <a:round/>
            <a:headEnd len="med" w="med" type="none"/>
            <a:tailEnd len="med" w="med" type="triangle"/>
          </a:ln>
        </p:spPr>
      </p:cxnSp>
      <p:cxnSp>
        <p:nvCxnSpPr>
          <p:cNvPr id="1182" name="Google Shape;1182;p109"/>
          <p:cNvCxnSpPr/>
          <p:nvPr/>
        </p:nvCxnSpPr>
        <p:spPr>
          <a:xfrm>
            <a:off x="6538664" y="729675"/>
            <a:ext cx="252900" cy="0"/>
          </a:xfrm>
          <a:prstGeom prst="straightConnector1">
            <a:avLst/>
          </a:prstGeom>
          <a:noFill/>
          <a:ln cap="flat" cmpd="sng" w="19050">
            <a:solidFill>
              <a:schemeClr val="lt2"/>
            </a:solidFill>
            <a:prstDash val="solid"/>
            <a:round/>
            <a:headEnd len="med" w="med" type="none"/>
            <a:tailEnd len="med" w="med" type="triangle"/>
          </a:ln>
        </p:spPr>
      </p:cxnSp>
      <p:cxnSp>
        <p:nvCxnSpPr>
          <p:cNvPr id="1183" name="Google Shape;1183;p109"/>
          <p:cNvCxnSpPr/>
          <p:nvPr/>
        </p:nvCxnSpPr>
        <p:spPr>
          <a:xfrm>
            <a:off x="805074" y="1143800"/>
            <a:ext cx="512100" cy="262200"/>
          </a:xfrm>
          <a:prstGeom prst="straightConnector1">
            <a:avLst/>
          </a:prstGeom>
          <a:noFill/>
          <a:ln cap="flat" cmpd="sng" w="19050">
            <a:solidFill>
              <a:srgbClr val="8289FF"/>
            </a:solidFill>
            <a:prstDash val="solid"/>
            <a:round/>
            <a:headEnd len="med" w="med" type="none"/>
            <a:tailEnd len="med" w="med" type="triangle"/>
          </a:ln>
        </p:spPr>
      </p:cxnSp>
      <p:cxnSp>
        <p:nvCxnSpPr>
          <p:cNvPr id="1184" name="Google Shape;1184;p109"/>
          <p:cNvCxnSpPr/>
          <p:nvPr/>
        </p:nvCxnSpPr>
        <p:spPr>
          <a:xfrm flipH="1" rot="10800000">
            <a:off x="811549" y="1704875"/>
            <a:ext cx="481800" cy="266100"/>
          </a:xfrm>
          <a:prstGeom prst="straightConnector1">
            <a:avLst/>
          </a:prstGeom>
          <a:noFill/>
          <a:ln cap="flat" cmpd="sng" w="19050">
            <a:solidFill>
              <a:srgbClr val="8289FF"/>
            </a:solidFill>
            <a:prstDash val="solid"/>
            <a:round/>
            <a:headEnd len="med" w="med" type="none"/>
            <a:tailEnd len="med" w="med" type="triangle"/>
          </a:ln>
        </p:spPr>
      </p:cxnSp>
      <p:cxnSp>
        <p:nvCxnSpPr>
          <p:cNvPr id="1185" name="Google Shape;1185;p109"/>
          <p:cNvCxnSpPr/>
          <p:nvPr/>
        </p:nvCxnSpPr>
        <p:spPr>
          <a:xfrm>
            <a:off x="773024" y="1555438"/>
            <a:ext cx="528900" cy="0"/>
          </a:xfrm>
          <a:prstGeom prst="straightConnector1">
            <a:avLst/>
          </a:prstGeom>
          <a:noFill/>
          <a:ln cap="flat" cmpd="sng" w="19050">
            <a:solidFill>
              <a:srgbClr val="8289FF"/>
            </a:solidFill>
            <a:prstDash val="solid"/>
            <a:round/>
            <a:headEnd len="med" w="med" type="none"/>
            <a:tailEnd len="med" w="med" type="triangle"/>
          </a:ln>
        </p:spPr>
      </p:cxnSp>
      <p:pic>
        <p:nvPicPr>
          <p:cNvPr id="1186" name="Google Shape;1186;p109"/>
          <p:cNvPicPr preferRelativeResize="0"/>
          <p:nvPr/>
        </p:nvPicPr>
        <p:blipFill>
          <a:blip r:embed="rId4">
            <a:alphaModFix/>
          </a:blip>
          <a:stretch>
            <a:fillRect/>
          </a:stretch>
        </p:blipFill>
        <p:spPr>
          <a:xfrm>
            <a:off x="4097100" y="1214787"/>
            <a:ext cx="674100" cy="674100"/>
          </a:xfrm>
          <a:prstGeom prst="rect">
            <a:avLst/>
          </a:prstGeom>
          <a:noFill/>
          <a:ln>
            <a:noFill/>
          </a:ln>
        </p:spPr>
      </p:pic>
      <p:pic>
        <p:nvPicPr>
          <p:cNvPr id="1187" name="Google Shape;1187;p109"/>
          <p:cNvPicPr preferRelativeResize="0"/>
          <p:nvPr/>
        </p:nvPicPr>
        <p:blipFill>
          <a:blip r:embed="rId5">
            <a:alphaModFix/>
          </a:blip>
          <a:stretch>
            <a:fillRect/>
          </a:stretch>
        </p:blipFill>
        <p:spPr>
          <a:xfrm>
            <a:off x="2371275" y="1301775"/>
            <a:ext cx="674100" cy="674100"/>
          </a:xfrm>
          <a:prstGeom prst="rect">
            <a:avLst/>
          </a:prstGeom>
          <a:noFill/>
          <a:ln>
            <a:noFill/>
          </a:ln>
        </p:spPr>
      </p:pic>
      <p:pic>
        <p:nvPicPr>
          <p:cNvPr id="1188" name="Google Shape;1188;p109" title="database (2).png"/>
          <p:cNvPicPr preferRelativeResize="0"/>
          <p:nvPr/>
        </p:nvPicPr>
        <p:blipFill>
          <a:blip r:embed="rId6">
            <a:alphaModFix/>
          </a:blip>
          <a:stretch>
            <a:fillRect/>
          </a:stretch>
        </p:blipFill>
        <p:spPr>
          <a:xfrm>
            <a:off x="5823950" y="1178725"/>
            <a:ext cx="746225" cy="746225"/>
          </a:xfrm>
          <a:prstGeom prst="rect">
            <a:avLst/>
          </a:prstGeom>
          <a:noFill/>
          <a:ln>
            <a:noFill/>
          </a:ln>
        </p:spPr>
      </p:pic>
      <p:pic>
        <p:nvPicPr>
          <p:cNvPr id="1189" name="Google Shape;1189;p109"/>
          <p:cNvPicPr preferRelativeResize="0"/>
          <p:nvPr/>
        </p:nvPicPr>
        <p:blipFill>
          <a:blip r:embed="rId7">
            <a:alphaModFix/>
          </a:blip>
          <a:stretch>
            <a:fillRect/>
          </a:stretch>
        </p:blipFill>
        <p:spPr>
          <a:xfrm>
            <a:off x="7651417" y="1178563"/>
            <a:ext cx="674100" cy="674100"/>
          </a:xfrm>
          <a:prstGeom prst="rect">
            <a:avLst/>
          </a:prstGeom>
          <a:noFill/>
          <a:ln>
            <a:noFill/>
          </a:ln>
        </p:spPr>
      </p:pic>
      <p:sp>
        <p:nvSpPr>
          <p:cNvPr id="1190" name="Google Shape;1190;p109"/>
          <p:cNvSpPr txBox="1"/>
          <p:nvPr/>
        </p:nvSpPr>
        <p:spPr>
          <a:xfrm>
            <a:off x="474750" y="4032175"/>
            <a:ext cx="8681700" cy="10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lt1"/>
                </a:solidFill>
                <a:latin typeface="Urbanist"/>
                <a:ea typeface="Urbanist"/>
                <a:cs typeface="Urbanist"/>
                <a:sym typeface="Urbanist"/>
              </a:rPr>
              <a:t>To comprehend the full extent of this example we introduce two steps before the pipeline:</a:t>
            </a:r>
            <a:br>
              <a:rPr lang="en" sz="800">
                <a:solidFill>
                  <a:schemeClr val="lt1"/>
                </a:solidFill>
                <a:latin typeface="Urbanist"/>
                <a:ea typeface="Urbanist"/>
                <a:cs typeface="Urbanist"/>
                <a:sym typeface="Urbanist"/>
              </a:rPr>
            </a:br>
            <a:r>
              <a:rPr lang="en" sz="800">
                <a:solidFill>
                  <a:schemeClr val="lt1"/>
                </a:solidFill>
                <a:latin typeface="Urbanist"/>
                <a:ea typeface="Urbanist"/>
                <a:cs typeface="Urbanist"/>
                <a:sym typeface="Urbanist"/>
              </a:rPr>
              <a:t>1. User sends a photo through interface over API (can be self-hosted or aws api gateway for easier scaling and no maintenance)</a:t>
            </a:r>
            <a:endParaRPr sz="800">
              <a:solidFill>
                <a:schemeClr val="lt1"/>
              </a:solidFill>
              <a:latin typeface="Urbanist"/>
              <a:ea typeface="Urbanist"/>
              <a:cs typeface="Urbanist"/>
              <a:sym typeface="Urbanist"/>
            </a:endParaRPr>
          </a:p>
          <a:p>
            <a:pPr indent="0" lvl="0" marL="0" rtl="0" algn="l">
              <a:spcBef>
                <a:spcPts val="0"/>
              </a:spcBef>
              <a:spcAft>
                <a:spcPts val="0"/>
              </a:spcAft>
              <a:buNone/>
            </a:pPr>
            <a:r>
              <a:rPr lang="en" sz="800">
                <a:solidFill>
                  <a:schemeClr val="lt1"/>
                </a:solidFill>
                <a:latin typeface="Urbanist"/>
                <a:ea typeface="Urbanist"/>
                <a:cs typeface="Urbanist"/>
                <a:sym typeface="Urbanist"/>
              </a:rPr>
              <a:t>2.</a:t>
            </a:r>
            <a:r>
              <a:rPr lang="en" sz="800">
                <a:solidFill>
                  <a:schemeClr val="lt1"/>
                </a:solidFill>
                <a:latin typeface="Urbanist"/>
                <a:ea typeface="Urbanist"/>
                <a:cs typeface="Urbanist"/>
                <a:sym typeface="Urbanist"/>
              </a:rPr>
              <a:t> Store raw data into the S3 bucket using a serverless function along with simple validity checks and storing them</a:t>
            </a:r>
            <a:endParaRPr sz="800">
              <a:solidFill>
                <a:schemeClr val="lt1"/>
              </a:solidFill>
              <a:latin typeface="Urbanist"/>
              <a:ea typeface="Urbanist"/>
              <a:cs typeface="Urbanist"/>
              <a:sym typeface="Urbanist"/>
            </a:endParaRPr>
          </a:p>
          <a:p>
            <a:pPr indent="0" lvl="0" marL="0" rtl="0" algn="l">
              <a:spcBef>
                <a:spcPts val="0"/>
              </a:spcBef>
              <a:spcAft>
                <a:spcPts val="0"/>
              </a:spcAft>
              <a:buNone/>
            </a:pPr>
            <a:r>
              <a:rPr lang="en" sz="800">
                <a:solidFill>
                  <a:schemeClr val="lt1"/>
                </a:solidFill>
                <a:latin typeface="Urbanist"/>
                <a:ea typeface="Urbanist"/>
                <a:cs typeface="Urbanist"/>
                <a:sym typeface="Urbanist"/>
              </a:rPr>
              <a:t>With proper format/path (e.g. images/year/month/day/image_id)</a:t>
            </a:r>
            <a:endParaRPr sz="800">
              <a:solidFill>
                <a:schemeClr val="lt1"/>
              </a:solidFill>
              <a:latin typeface="Urbanist"/>
              <a:ea typeface="Urbanist"/>
              <a:cs typeface="Urbanist"/>
              <a:sym typeface="Urbanist"/>
            </a:endParaRPr>
          </a:p>
          <a:p>
            <a:pPr indent="0" lvl="0" marL="0" rtl="0" algn="l">
              <a:spcBef>
                <a:spcPts val="0"/>
              </a:spcBef>
              <a:spcAft>
                <a:spcPts val="0"/>
              </a:spcAft>
              <a:buNone/>
            </a:pPr>
            <a:r>
              <a:rPr lang="en" sz="800">
                <a:solidFill>
                  <a:schemeClr val="lt1"/>
                </a:solidFill>
                <a:latin typeface="Urbanist"/>
                <a:ea typeface="Urbanist"/>
                <a:cs typeface="Urbanist"/>
                <a:sym typeface="Urbanist"/>
              </a:rPr>
              <a:t>3. Every step of the pipeline can be separated into Prefect flows and every responsibility can be a separate task belonging to that flow to keep it modular</a:t>
            </a:r>
            <a:endParaRPr sz="800">
              <a:solidFill>
                <a:schemeClr val="lt1"/>
              </a:solidFill>
              <a:latin typeface="Urbanist"/>
              <a:ea typeface="Urbanist"/>
              <a:cs typeface="Urbanist"/>
              <a:sym typeface="Urbanist"/>
            </a:endParaRPr>
          </a:p>
          <a:p>
            <a:pPr indent="0" lvl="0" marL="0" rtl="0" algn="l">
              <a:spcBef>
                <a:spcPts val="0"/>
              </a:spcBef>
              <a:spcAft>
                <a:spcPts val="0"/>
              </a:spcAft>
              <a:buNone/>
            </a:pPr>
            <a:r>
              <a:rPr lang="en" sz="800">
                <a:solidFill>
                  <a:schemeClr val="lt1"/>
                </a:solidFill>
                <a:latin typeface="Urbanist"/>
                <a:ea typeface="Urbanist"/>
                <a:cs typeface="Urbanist"/>
                <a:sym typeface="Urbanist"/>
              </a:rPr>
              <a:t>4. Monitoring using prometheus and mlflow, more on that later</a:t>
            </a:r>
            <a:endParaRPr sz="800">
              <a:solidFill>
                <a:schemeClr val="lt1"/>
              </a:solidFill>
              <a:latin typeface="Urbanist"/>
              <a:ea typeface="Urbanist"/>
              <a:cs typeface="Urbanist"/>
              <a:sym typeface="Urbanist"/>
            </a:endParaRPr>
          </a:p>
          <a:p>
            <a:pPr indent="0" lvl="0" marL="0" rtl="0" algn="l">
              <a:spcBef>
                <a:spcPts val="0"/>
              </a:spcBef>
              <a:spcAft>
                <a:spcPts val="0"/>
              </a:spcAft>
              <a:buNone/>
            </a:pPr>
            <a:r>
              <a:rPr lang="en" sz="800">
                <a:solidFill>
                  <a:schemeClr val="lt1"/>
                </a:solidFill>
                <a:latin typeface="Urbanist"/>
                <a:ea typeface="Urbanist"/>
                <a:cs typeface="Urbanist"/>
                <a:sym typeface="Urbanist"/>
              </a:rPr>
              <a:t>5. To make this prototype production ready we would have to put this prefect orchestration setup into a kubernetes cluster so that each instance can handle it’s own batch for distributed processing</a:t>
            </a:r>
            <a:endParaRPr sz="800">
              <a:solidFill>
                <a:schemeClr val="lt1"/>
              </a:solidFill>
              <a:latin typeface="Urbanist"/>
              <a:ea typeface="Urbanist"/>
              <a:cs typeface="Urbanist"/>
              <a:sym typeface="Urbanist"/>
            </a:endParaRPr>
          </a:p>
        </p:txBody>
      </p:sp>
      <p:sp>
        <p:nvSpPr>
          <p:cNvPr id="1191" name="Google Shape;1191;p109"/>
          <p:cNvSpPr/>
          <p:nvPr/>
        </p:nvSpPr>
        <p:spPr>
          <a:xfrm>
            <a:off x="34700" y="1801900"/>
            <a:ext cx="440052" cy="2666043"/>
          </a:xfrm>
          <a:custGeom>
            <a:rect b="b" l="l" r="r" t="t"/>
            <a:pathLst>
              <a:path extrusionOk="0" h="106238" w="29376">
                <a:moveTo>
                  <a:pt x="29377" y="106238"/>
                </a:moveTo>
                <a:cubicBezTo>
                  <a:pt x="24940" y="101887"/>
                  <a:pt x="7405" y="95339"/>
                  <a:pt x="2752" y="80131"/>
                </a:cubicBezTo>
                <a:cubicBezTo>
                  <a:pt x="-1901" y="64923"/>
                  <a:pt x="598" y="28347"/>
                  <a:pt x="1460" y="14992"/>
                </a:cubicBezTo>
                <a:cubicBezTo>
                  <a:pt x="2322" y="1637"/>
                  <a:pt x="6845" y="2499"/>
                  <a:pt x="7922" y="0"/>
                </a:cubicBezTo>
              </a:path>
            </a:pathLst>
          </a:custGeom>
          <a:noFill/>
          <a:ln cap="flat" cmpd="sng" w="19050">
            <a:solidFill>
              <a:srgbClr val="8289FF"/>
            </a:solidFill>
            <a:prstDash val="solid"/>
            <a:round/>
            <a:headEnd len="med" w="med" type="none"/>
            <a:tailEnd len="med" w="med" type="stealth"/>
          </a:ln>
        </p:spPr>
      </p:sp>
      <p:pic>
        <p:nvPicPr>
          <p:cNvPr id="1192" name="Google Shape;1192;p109" title="image-removebg-preview.png"/>
          <p:cNvPicPr preferRelativeResize="0"/>
          <p:nvPr/>
        </p:nvPicPr>
        <p:blipFill>
          <a:blip r:embed="rId8">
            <a:alphaModFix/>
          </a:blip>
          <a:stretch>
            <a:fillRect/>
          </a:stretch>
        </p:blipFill>
        <p:spPr>
          <a:xfrm>
            <a:off x="2085450" y="1031188"/>
            <a:ext cx="378775" cy="378775"/>
          </a:xfrm>
          <a:prstGeom prst="rect">
            <a:avLst/>
          </a:prstGeom>
          <a:noFill/>
          <a:ln>
            <a:noFill/>
          </a:ln>
        </p:spPr>
      </p:pic>
      <p:pic>
        <p:nvPicPr>
          <p:cNvPr id="1193" name="Google Shape;1193;p109"/>
          <p:cNvPicPr preferRelativeResize="0"/>
          <p:nvPr/>
        </p:nvPicPr>
        <p:blipFill>
          <a:blip r:embed="rId9">
            <a:alphaModFix/>
          </a:blip>
          <a:stretch>
            <a:fillRect/>
          </a:stretch>
        </p:blipFill>
        <p:spPr>
          <a:xfrm>
            <a:off x="4745351" y="1712847"/>
            <a:ext cx="595635" cy="218400"/>
          </a:xfrm>
          <a:prstGeom prst="rect">
            <a:avLst/>
          </a:prstGeom>
          <a:noFill/>
          <a:ln>
            <a:noFill/>
          </a:ln>
          <a:effectLst>
            <a:outerShdw rotWithShape="0" algn="bl" dir="1380000" dist="28575">
              <a:schemeClr val="dk2">
                <a:alpha val="21000"/>
              </a:schemeClr>
            </a:outerShdw>
          </a:effectLst>
        </p:spPr>
      </p:pic>
      <p:pic>
        <p:nvPicPr>
          <p:cNvPr id="1194" name="Google Shape;1194;p109" title="image-removebg-preview (1).png"/>
          <p:cNvPicPr preferRelativeResize="0"/>
          <p:nvPr/>
        </p:nvPicPr>
        <p:blipFill>
          <a:blip r:embed="rId10">
            <a:alphaModFix/>
          </a:blip>
          <a:stretch>
            <a:fillRect/>
          </a:stretch>
        </p:blipFill>
        <p:spPr>
          <a:xfrm>
            <a:off x="6475739" y="1111639"/>
            <a:ext cx="504742" cy="378775"/>
          </a:xfrm>
          <a:prstGeom prst="rect">
            <a:avLst/>
          </a:prstGeom>
          <a:noFill/>
          <a:ln>
            <a:noFill/>
          </a:ln>
          <a:effectLst>
            <a:outerShdw blurRad="57150" rotWithShape="0" algn="bl" dir="5400000" dist="19050">
              <a:schemeClr val="dk2">
                <a:alpha val="50000"/>
              </a:schemeClr>
            </a:outerShdw>
          </a:effectLst>
        </p:spPr>
      </p:pic>
      <p:pic>
        <p:nvPicPr>
          <p:cNvPr id="1195" name="Google Shape;1195;p109"/>
          <p:cNvPicPr preferRelativeResize="0"/>
          <p:nvPr/>
        </p:nvPicPr>
        <p:blipFill>
          <a:blip r:embed="rId11">
            <a:alphaModFix/>
          </a:blip>
          <a:stretch>
            <a:fillRect/>
          </a:stretch>
        </p:blipFill>
        <p:spPr>
          <a:xfrm>
            <a:off x="940775" y="3844848"/>
            <a:ext cx="1023996" cy="346450"/>
          </a:xfrm>
          <a:prstGeom prst="rect">
            <a:avLst/>
          </a:prstGeom>
          <a:noFill/>
          <a:ln>
            <a:noFill/>
          </a:ln>
        </p:spPr>
      </p:pic>
      <p:pic>
        <p:nvPicPr>
          <p:cNvPr id="1196" name="Google Shape;1196;p109" title="image-removebg-preview (1).png"/>
          <p:cNvPicPr preferRelativeResize="0"/>
          <p:nvPr/>
        </p:nvPicPr>
        <p:blipFill>
          <a:blip r:embed="rId10">
            <a:alphaModFix/>
          </a:blip>
          <a:stretch>
            <a:fillRect/>
          </a:stretch>
        </p:blipFill>
        <p:spPr>
          <a:xfrm>
            <a:off x="238650" y="1178614"/>
            <a:ext cx="504742" cy="378775"/>
          </a:xfrm>
          <a:prstGeom prst="rect">
            <a:avLst/>
          </a:prstGeom>
          <a:noFill/>
          <a:ln>
            <a:noFill/>
          </a:ln>
          <a:effectLst>
            <a:outerShdw blurRad="57150" rotWithShape="0" algn="bl" dir="5400000" dist="19050">
              <a:schemeClr val="dk2">
                <a:alpha val="50000"/>
              </a:schemeClr>
            </a:outerShdw>
          </a:effectLst>
        </p:spPr>
      </p:pic>
      <p:pic>
        <p:nvPicPr>
          <p:cNvPr id="1197" name="Google Shape;1197;p109" title="image-removebg-preview.png"/>
          <p:cNvPicPr preferRelativeResize="0"/>
          <p:nvPr/>
        </p:nvPicPr>
        <p:blipFill>
          <a:blip r:embed="rId8">
            <a:alphaModFix/>
          </a:blip>
          <a:stretch>
            <a:fillRect/>
          </a:stretch>
        </p:blipFill>
        <p:spPr>
          <a:xfrm>
            <a:off x="940787" y="923000"/>
            <a:ext cx="378775" cy="378775"/>
          </a:xfrm>
          <a:prstGeom prst="rect">
            <a:avLst/>
          </a:prstGeom>
          <a:noFill/>
          <a:ln>
            <a:noFill/>
          </a:ln>
        </p:spPr>
      </p:pic>
      <p:pic>
        <p:nvPicPr>
          <p:cNvPr id="1198" name="Google Shape;1198;p109" title="image-removebg-preview (2).png"/>
          <p:cNvPicPr preferRelativeResize="0"/>
          <p:nvPr/>
        </p:nvPicPr>
        <p:blipFill rotWithShape="1">
          <a:blip r:embed="rId12">
            <a:alphaModFix/>
          </a:blip>
          <a:srcRect b="33114" l="0" r="0" t="30943"/>
          <a:stretch/>
        </p:blipFill>
        <p:spPr>
          <a:xfrm>
            <a:off x="4587088" y="1031188"/>
            <a:ext cx="824850" cy="296475"/>
          </a:xfrm>
          <a:prstGeom prst="rect">
            <a:avLst/>
          </a:prstGeom>
          <a:noFill/>
          <a:ln>
            <a:noFill/>
          </a:ln>
          <a:effectLst>
            <a:outerShdw blurRad="57150" rotWithShape="0" algn="bl" dir="2160000" dist="19050">
              <a:schemeClr val="dk2">
                <a:alpha val="88000"/>
              </a:schemeClr>
            </a:outerShdw>
          </a:effectLst>
        </p:spPr>
      </p:pic>
      <p:pic>
        <p:nvPicPr>
          <p:cNvPr id="1199" name="Google Shape;1199;p109" title="image-removebg-preview (3).png"/>
          <p:cNvPicPr preferRelativeResize="0"/>
          <p:nvPr/>
        </p:nvPicPr>
        <p:blipFill>
          <a:blip r:embed="rId13">
            <a:alphaModFix/>
          </a:blip>
          <a:stretch>
            <a:fillRect/>
          </a:stretch>
        </p:blipFill>
        <p:spPr>
          <a:xfrm>
            <a:off x="1977022" y="3784589"/>
            <a:ext cx="595624" cy="346459"/>
          </a:xfrm>
          <a:prstGeom prst="rect">
            <a:avLst/>
          </a:prstGeom>
          <a:noFill/>
          <a:ln>
            <a:noFill/>
          </a:ln>
        </p:spPr>
      </p:pic>
      <p:pic>
        <p:nvPicPr>
          <p:cNvPr id="1200" name="Google Shape;1200;p109" title="image-removebg-preview (4).png"/>
          <p:cNvPicPr preferRelativeResize="0"/>
          <p:nvPr/>
        </p:nvPicPr>
        <p:blipFill>
          <a:blip r:embed="rId14">
            <a:alphaModFix/>
          </a:blip>
          <a:stretch>
            <a:fillRect/>
          </a:stretch>
        </p:blipFill>
        <p:spPr>
          <a:xfrm>
            <a:off x="6538725" y="1631538"/>
            <a:ext cx="378775" cy="309154"/>
          </a:xfrm>
          <a:prstGeom prst="rect">
            <a:avLst/>
          </a:prstGeom>
          <a:noFill/>
          <a:ln>
            <a:noFill/>
          </a:ln>
          <a:effectLst>
            <a:outerShdw blurRad="57150" rotWithShape="0" algn="bl" dir="5400000" dist="19050">
              <a:schemeClr val="lt1">
                <a:alpha val="50000"/>
              </a:schemeClr>
            </a:outerShdw>
          </a:effectLst>
        </p:spPr>
      </p:pic>
      <p:pic>
        <p:nvPicPr>
          <p:cNvPr id="1201" name="Google Shape;1201;p109" title="image-removebg-preview (2).png"/>
          <p:cNvPicPr preferRelativeResize="0"/>
          <p:nvPr/>
        </p:nvPicPr>
        <p:blipFill rotWithShape="1">
          <a:blip r:embed="rId12">
            <a:alphaModFix/>
          </a:blip>
          <a:srcRect b="33114" l="0" r="0" t="30943"/>
          <a:stretch/>
        </p:blipFill>
        <p:spPr>
          <a:xfrm>
            <a:off x="2785738" y="1072350"/>
            <a:ext cx="824850" cy="296475"/>
          </a:xfrm>
          <a:prstGeom prst="rect">
            <a:avLst/>
          </a:prstGeom>
          <a:noFill/>
          <a:ln>
            <a:noFill/>
          </a:ln>
          <a:effectLst>
            <a:outerShdw blurRad="57150" rotWithShape="0" algn="bl" dir="2160000" dist="19050">
              <a:schemeClr val="dk2">
                <a:alpha val="88000"/>
              </a:schemeClr>
            </a:outerShdw>
          </a:effectLst>
        </p:spPr>
      </p:pic>
      <p:sp>
        <p:nvSpPr>
          <p:cNvPr id="1202" name="Google Shape;1202;p109"/>
          <p:cNvSpPr txBox="1"/>
          <p:nvPr>
            <p:ph idx="6" type="body"/>
          </p:nvPr>
        </p:nvSpPr>
        <p:spPr>
          <a:xfrm>
            <a:off x="178250" y="2314475"/>
            <a:ext cx="1748400" cy="147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800"/>
              <a:t>- Start first Prefect flow and task</a:t>
            </a:r>
            <a:br>
              <a:rPr lang="en" sz="800"/>
            </a:br>
            <a:r>
              <a:rPr lang="en" sz="800"/>
              <a:t>- </a:t>
            </a:r>
            <a:r>
              <a:rPr lang="en" sz="800"/>
              <a:t>Fetch last 24 hours worth of images</a:t>
            </a:r>
            <a:br>
              <a:rPr lang="en" sz="800"/>
            </a:br>
            <a:r>
              <a:rPr lang="en" sz="800"/>
              <a:t>- Load the data using PySpark into memory for metadata</a:t>
            </a:r>
            <a:br>
              <a:rPr lang="en" sz="800"/>
            </a:br>
            <a:r>
              <a:rPr lang="en" sz="800"/>
              <a:t>- The images directly stream from S3 to</a:t>
            </a:r>
            <a:r>
              <a:rPr lang="en"/>
              <a:t> </a:t>
            </a:r>
            <a:r>
              <a:rPr lang="en" sz="800"/>
              <a:t>DataLoader </a:t>
            </a:r>
            <a:r>
              <a:rPr lang="en" sz="800"/>
              <a:t>for processing</a:t>
            </a:r>
            <a:endParaRPr sz="800"/>
          </a:p>
          <a:p>
            <a:pPr indent="0" lvl="0" marL="0" rtl="0" algn="l">
              <a:spcBef>
                <a:spcPts val="1000"/>
              </a:spcBef>
              <a:spcAft>
                <a:spcPts val="0"/>
              </a:spcAft>
              <a:buNone/>
            </a:pPr>
            <a:r>
              <a:rPr lang="en" sz="800"/>
              <a:t>Consider:</a:t>
            </a:r>
            <a:br>
              <a:rPr lang="en" sz="800"/>
            </a:br>
            <a:r>
              <a:rPr lang="en" sz="800"/>
              <a:t>- </a:t>
            </a:r>
            <a:r>
              <a:rPr lang="en" sz="800"/>
              <a:t>distributed processing</a:t>
            </a:r>
            <a:br>
              <a:rPr lang="en" sz="800"/>
            </a:br>
            <a:r>
              <a:rPr lang="en" sz="800"/>
              <a:t>- speed and size of loading connection</a:t>
            </a:r>
            <a:br>
              <a:rPr lang="en" sz="800"/>
            </a:br>
            <a:r>
              <a:rPr lang="en" sz="800"/>
              <a:t>- incremental loading if required</a:t>
            </a:r>
            <a:endParaRPr sz="800"/>
          </a:p>
          <a:p>
            <a:pPr indent="0" lvl="0" marL="0" rtl="0" algn="l">
              <a:spcBef>
                <a:spcPts val="1000"/>
              </a:spcBef>
              <a:spcAft>
                <a:spcPts val="1000"/>
              </a:spcAft>
              <a:buNone/>
            </a:pPr>
            <a:r>
              <a:t/>
            </a:r>
            <a:endParaRPr sz="800"/>
          </a:p>
        </p:txBody>
      </p:sp>
      <p:pic>
        <p:nvPicPr>
          <p:cNvPr id="1203" name="Google Shape;1203;p109"/>
          <p:cNvPicPr preferRelativeResize="0"/>
          <p:nvPr/>
        </p:nvPicPr>
        <p:blipFill>
          <a:blip r:embed="rId15">
            <a:alphaModFix/>
          </a:blip>
          <a:stretch>
            <a:fillRect/>
          </a:stretch>
        </p:blipFill>
        <p:spPr>
          <a:xfrm>
            <a:off x="322499" y="1551127"/>
            <a:ext cx="337060" cy="378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sp>
        <p:nvSpPr>
          <p:cNvPr id="1208" name="Google Shape;1208;p110"/>
          <p:cNvSpPr txBox="1"/>
          <p:nvPr>
            <p:ph idx="3" type="body"/>
          </p:nvPr>
        </p:nvSpPr>
        <p:spPr>
          <a:xfrm>
            <a:off x="442750" y="1151675"/>
            <a:ext cx="5795400" cy="3705600"/>
          </a:xfrm>
          <a:prstGeom prst="rect">
            <a:avLst/>
          </a:prstGeom>
        </p:spPr>
        <p:txBody>
          <a:bodyPr anchorCtr="0" anchor="t" bIns="91425" lIns="0" spcFirstLastPara="1" rIns="91425" wrap="square" tIns="91425">
            <a:noAutofit/>
          </a:bodyPr>
          <a:lstStyle/>
          <a:p>
            <a:pPr indent="-298450" lvl="0" marL="457200" rtl="0" algn="just">
              <a:spcBef>
                <a:spcPts val="0"/>
              </a:spcBef>
              <a:spcAft>
                <a:spcPts val="0"/>
              </a:spcAft>
              <a:buClr>
                <a:schemeClr val="accent6"/>
              </a:buClr>
              <a:buSzPts val="1100"/>
              <a:buChar char="-"/>
            </a:pPr>
            <a:r>
              <a:rPr lang="en">
                <a:solidFill>
                  <a:schemeClr val="accent6"/>
                </a:solidFill>
              </a:rPr>
              <a:t>If we consider a full extent of this real life example user must upload this image first using the interface, behind it is the secure API set up to send the image to the store such as S3 bucket</a:t>
            </a:r>
            <a:endParaRPr>
              <a:solidFill>
                <a:schemeClr val="accent6"/>
              </a:solidFill>
            </a:endParaRPr>
          </a:p>
          <a:p>
            <a:pPr indent="-298450" lvl="0" marL="457200" rtl="0" algn="just">
              <a:spcBef>
                <a:spcPts val="0"/>
              </a:spcBef>
              <a:spcAft>
                <a:spcPts val="0"/>
              </a:spcAft>
              <a:buClr>
                <a:schemeClr val="accent6"/>
              </a:buClr>
              <a:buSzPts val="1100"/>
              <a:buChar char="-"/>
            </a:pPr>
            <a:r>
              <a:rPr lang="en">
                <a:solidFill>
                  <a:schemeClr val="accent6"/>
                </a:solidFill>
              </a:rPr>
              <a:t>By u</a:t>
            </a:r>
            <a:r>
              <a:rPr lang="en">
                <a:solidFill>
                  <a:schemeClr val="accent6"/>
                </a:solidFill>
              </a:rPr>
              <a:t>sing the serverless function we can receive the file, validate it for simple rules like acceptable type and size (if there is a need it can be extended with more rules for advanced checking)</a:t>
            </a:r>
            <a:endParaRPr>
              <a:solidFill>
                <a:schemeClr val="accent6"/>
              </a:solidFill>
            </a:endParaRPr>
          </a:p>
          <a:p>
            <a:pPr indent="-298450" lvl="0" marL="457200" rtl="0" algn="just">
              <a:spcBef>
                <a:spcPts val="0"/>
              </a:spcBef>
              <a:spcAft>
                <a:spcPts val="0"/>
              </a:spcAft>
              <a:buClr>
                <a:schemeClr val="accent6"/>
              </a:buClr>
              <a:buSzPts val="1100"/>
              <a:buChar char="-"/>
            </a:pPr>
            <a:r>
              <a:rPr lang="en">
                <a:solidFill>
                  <a:schemeClr val="accent6"/>
                </a:solidFill>
              </a:rPr>
              <a:t>Important is to consider </a:t>
            </a:r>
            <a:r>
              <a:rPr lang="en">
                <a:solidFill>
                  <a:schemeClr val="accent6"/>
                </a:solidFill>
              </a:rPr>
              <a:t>security</a:t>
            </a:r>
            <a:r>
              <a:rPr lang="en">
                <a:solidFill>
                  <a:schemeClr val="accent6"/>
                </a:solidFill>
              </a:rPr>
              <a:t> issues and possible attacks through user input here. Rate limiting and </a:t>
            </a:r>
            <a:r>
              <a:rPr lang="en">
                <a:solidFill>
                  <a:schemeClr val="accent6"/>
                </a:solidFill>
              </a:rPr>
              <a:t>checking</a:t>
            </a:r>
            <a:r>
              <a:rPr lang="en">
                <a:solidFill>
                  <a:schemeClr val="accent6"/>
                </a:solidFill>
              </a:rPr>
              <a:t> first few bytes are good first steps</a:t>
            </a:r>
            <a:endParaRPr>
              <a:solidFill>
                <a:schemeClr val="accent6"/>
              </a:solidFill>
            </a:endParaRPr>
          </a:p>
          <a:p>
            <a:pPr indent="-298450" lvl="0" marL="457200" rtl="0" algn="just">
              <a:spcBef>
                <a:spcPts val="0"/>
              </a:spcBef>
              <a:spcAft>
                <a:spcPts val="0"/>
              </a:spcAft>
              <a:buClr>
                <a:schemeClr val="accent6"/>
              </a:buClr>
              <a:buSzPts val="1100"/>
              <a:buChar char="-"/>
            </a:pPr>
            <a:r>
              <a:rPr lang="en">
                <a:solidFill>
                  <a:schemeClr val="accent6"/>
                </a:solidFill>
              </a:rPr>
              <a:t>R</a:t>
            </a:r>
            <a:r>
              <a:rPr lang="en">
                <a:solidFill>
                  <a:schemeClr val="accent6"/>
                </a:solidFill>
              </a:rPr>
              <a:t>aw images along with generated </a:t>
            </a:r>
            <a:r>
              <a:rPr lang="en">
                <a:solidFill>
                  <a:schemeClr val="accent6"/>
                </a:solidFill>
              </a:rPr>
              <a:t>unique</a:t>
            </a:r>
            <a:r>
              <a:rPr lang="en">
                <a:solidFill>
                  <a:schemeClr val="accent6"/>
                </a:solidFill>
              </a:rPr>
              <a:t> id are stored in AWS S3 Bucket in a structured path format (can be with year-month-day folder or separated by year/month/day)</a:t>
            </a:r>
            <a:endParaRPr>
              <a:solidFill>
                <a:schemeClr val="accent6"/>
              </a:solidFill>
            </a:endParaRPr>
          </a:p>
          <a:p>
            <a:pPr indent="-298450" lvl="0" marL="457200" rtl="0" algn="just">
              <a:spcBef>
                <a:spcPts val="0"/>
              </a:spcBef>
              <a:spcAft>
                <a:spcPts val="0"/>
              </a:spcAft>
              <a:buSzPts val="1100"/>
              <a:buChar char="-"/>
            </a:pPr>
            <a:r>
              <a:rPr lang="en"/>
              <a:t>Here</a:t>
            </a:r>
            <a:r>
              <a:rPr lang="en"/>
              <a:t> the triggered daily prefect orchestration starts the first flow and task </a:t>
            </a:r>
            <a:r>
              <a:rPr lang="en"/>
              <a:t>of finding out which were the images uploaded during the last day by </a:t>
            </a:r>
            <a:r>
              <a:rPr lang="en"/>
              <a:t>querying</a:t>
            </a:r>
            <a:r>
              <a:rPr lang="en"/>
              <a:t> the storage</a:t>
            </a:r>
            <a:endParaRPr/>
          </a:p>
          <a:p>
            <a:pPr indent="-298450" lvl="0" marL="457200" rtl="0" algn="just">
              <a:spcBef>
                <a:spcPts val="0"/>
              </a:spcBef>
              <a:spcAft>
                <a:spcPts val="0"/>
              </a:spcAft>
              <a:buSzPts val="1100"/>
              <a:buChar char="-"/>
            </a:pPr>
            <a:r>
              <a:rPr lang="en"/>
              <a:t>PySpark is used to keep track of the metadata, lists of images and paths and is good for distributed processing</a:t>
            </a:r>
            <a:endParaRPr/>
          </a:p>
          <a:p>
            <a:pPr indent="-298450" lvl="0" marL="457200" rtl="0" algn="just">
              <a:spcBef>
                <a:spcPts val="0"/>
              </a:spcBef>
              <a:spcAft>
                <a:spcPts val="0"/>
              </a:spcAft>
              <a:buSzPts val="1100"/>
              <a:buChar char="-"/>
            </a:pPr>
            <a:r>
              <a:rPr lang="en"/>
              <a:t>Next prefect task is to fetch these images as files from S3 and </a:t>
            </a:r>
            <a:r>
              <a:rPr lang="en"/>
              <a:t>l</a:t>
            </a:r>
            <a:r>
              <a:rPr lang="en"/>
              <a:t>oad them into memory using smart_open and get them ready as tensors with DataLoader class in pytorch</a:t>
            </a:r>
            <a:endParaRPr/>
          </a:p>
          <a:p>
            <a:pPr indent="-298450" lvl="0" marL="457200" rtl="0" algn="just">
              <a:spcBef>
                <a:spcPts val="0"/>
              </a:spcBef>
              <a:spcAft>
                <a:spcPts val="0"/>
              </a:spcAft>
              <a:buSzPts val="1100"/>
              <a:buChar char="-"/>
            </a:pPr>
            <a:r>
              <a:rPr lang="en"/>
              <a:t>Images are ready for preprocessing flow</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Tools/Frameworks/Services: </a:t>
            </a:r>
            <a:br>
              <a:rPr lang="en"/>
            </a:br>
            <a:r>
              <a:rPr lang="en"/>
              <a:t>S3 bucket, PySpark, Prefect, Pytorch</a:t>
            </a:r>
            <a:endParaRPr/>
          </a:p>
          <a:p>
            <a:pPr indent="0" lvl="0" marL="0" rtl="0" algn="just">
              <a:spcBef>
                <a:spcPts val="0"/>
              </a:spcBef>
              <a:spcAft>
                <a:spcPts val="0"/>
              </a:spcAft>
              <a:buNone/>
            </a:pPr>
            <a:r>
              <a:t/>
            </a:r>
            <a:endParaRPr/>
          </a:p>
        </p:txBody>
      </p:sp>
      <p:sp>
        <p:nvSpPr>
          <p:cNvPr id="1209" name="Google Shape;1209;p110"/>
          <p:cNvSpPr txBox="1"/>
          <p:nvPr>
            <p:ph type="title"/>
          </p:nvPr>
        </p:nvSpPr>
        <p:spPr>
          <a:xfrm>
            <a:off x="284700" y="277565"/>
            <a:ext cx="5622600" cy="813900"/>
          </a:xfrm>
          <a:prstGeom prst="rect">
            <a:avLst/>
          </a:prstGeom>
        </p:spPr>
        <p:txBody>
          <a:bodyPr anchorCtr="0" anchor="b" bIns="0" lIns="0" spcFirstLastPara="1" rIns="91425" wrap="square" tIns="91425">
            <a:noAutofit/>
          </a:bodyPr>
          <a:lstStyle/>
          <a:p>
            <a:pPr indent="0" lvl="0" marL="0" rtl="0" algn="l">
              <a:spcBef>
                <a:spcPts val="0"/>
              </a:spcBef>
              <a:spcAft>
                <a:spcPts val="0"/>
              </a:spcAft>
              <a:buNone/>
            </a:pPr>
            <a:r>
              <a:rPr lang="en"/>
              <a:t>Data ingestion</a:t>
            </a:r>
            <a:endParaRPr/>
          </a:p>
        </p:txBody>
      </p:sp>
      <p:sp>
        <p:nvSpPr>
          <p:cNvPr id="1210" name="Google Shape;1210;p110"/>
          <p:cNvSpPr txBox="1"/>
          <p:nvPr>
            <p:ph idx="5" type="subTitle"/>
          </p:nvPr>
        </p:nvSpPr>
        <p:spPr>
          <a:xfrm>
            <a:off x="6571675" y="162300"/>
            <a:ext cx="2282400" cy="2184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r>
              <a:rPr lang="en"/>
              <a:t>Lazar Gugleta MSc</a:t>
            </a:r>
            <a:endParaRPr/>
          </a:p>
        </p:txBody>
      </p:sp>
      <p:sp>
        <p:nvSpPr>
          <p:cNvPr id="1211" name="Google Shape;1211;p110"/>
          <p:cNvSpPr/>
          <p:nvPr/>
        </p:nvSpPr>
        <p:spPr>
          <a:xfrm flipH="1" rot="-5400000">
            <a:off x="8850" y="-98059"/>
            <a:ext cx="551700" cy="551700"/>
          </a:xfrm>
          <a:prstGeom prst="pie">
            <a:avLst>
              <a:gd fmla="val 931" name="adj1"/>
              <a:gd fmla="val 5408708"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pic>
        <p:nvPicPr>
          <p:cNvPr id="1212" name="Google Shape;1212;p110"/>
          <p:cNvPicPr preferRelativeResize="0"/>
          <p:nvPr/>
        </p:nvPicPr>
        <p:blipFill rotWithShape="1">
          <a:blip r:embed="rId3">
            <a:alphaModFix/>
          </a:blip>
          <a:srcRect b="11555" l="11123" r="54180" t="10997"/>
          <a:stretch/>
        </p:blipFill>
        <p:spPr>
          <a:xfrm>
            <a:off x="60412" y="4497433"/>
            <a:ext cx="378775" cy="597792"/>
          </a:xfrm>
          <a:prstGeom prst="rect">
            <a:avLst/>
          </a:prstGeom>
          <a:noFill/>
          <a:ln>
            <a:noFill/>
          </a:ln>
        </p:spPr>
      </p:pic>
      <p:grpSp>
        <p:nvGrpSpPr>
          <p:cNvPr id="1213" name="Google Shape;1213;p110"/>
          <p:cNvGrpSpPr/>
          <p:nvPr/>
        </p:nvGrpSpPr>
        <p:grpSpPr>
          <a:xfrm>
            <a:off x="6791750" y="1554575"/>
            <a:ext cx="1842300" cy="1842300"/>
            <a:chOff x="6791750" y="1554575"/>
            <a:chExt cx="1842300" cy="1842300"/>
          </a:xfrm>
        </p:grpSpPr>
        <p:pic>
          <p:nvPicPr>
            <p:cNvPr id="1214" name="Google Shape;1214;p110"/>
            <p:cNvPicPr preferRelativeResize="0"/>
            <p:nvPr/>
          </p:nvPicPr>
          <p:blipFill>
            <a:blip r:embed="rId4">
              <a:alphaModFix/>
            </a:blip>
            <a:stretch>
              <a:fillRect/>
            </a:stretch>
          </p:blipFill>
          <p:spPr>
            <a:xfrm rot="-5400000">
              <a:off x="6791750" y="1554575"/>
              <a:ext cx="1842300" cy="1842300"/>
            </a:xfrm>
            <a:prstGeom prst="rect">
              <a:avLst/>
            </a:prstGeom>
            <a:noFill/>
            <a:ln>
              <a:noFill/>
            </a:ln>
          </p:spPr>
        </p:pic>
        <p:sp>
          <p:nvSpPr>
            <p:cNvPr id="1215" name="Google Shape;1215;p110"/>
            <p:cNvSpPr/>
            <p:nvPr/>
          </p:nvSpPr>
          <p:spPr>
            <a:xfrm>
              <a:off x="8339125" y="1875150"/>
              <a:ext cx="259500" cy="1161600"/>
            </a:xfrm>
            <a:prstGeom prst="rect">
              <a:avLst/>
            </a:prstGeom>
            <a:solidFill>
              <a:srgbClr val="ECEFF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Urbanist"/>
                <a:ea typeface="Urbanist"/>
                <a:cs typeface="Urbanist"/>
                <a:sym typeface="Urbanist"/>
              </a:endParaRPr>
            </a:p>
          </p:txBody>
        </p:sp>
        <p:sp>
          <p:nvSpPr>
            <p:cNvPr id="1216" name="Google Shape;1216;p110"/>
            <p:cNvSpPr/>
            <p:nvPr/>
          </p:nvSpPr>
          <p:spPr>
            <a:xfrm>
              <a:off x="8529084" y="1652636"/>
              <a:ext cx="75900" cy="218400"/>
            </a:xfrm>
            <a:prstGeom prst="rect">
              <a:avLst/>
            </a:prstGeom>
            <a:solidFill>
              <a:srgbClr val="9FACB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Urbanist"/>
                <a:ea typeface="Urbanist"/>
                <a:cs typeface="Urbanist"/>
                <a:sym typeface="Urbanist"/>
              </a:endParaRPr>
            </a:p>
          </p:txBody>
        </p:sp>
        <p:sp>
          <p:nvSpPr>
            <p:cNvPr id="1217" name="Google Shape;1217;p110"/>
            <p:cNvSpPr/>
            <p:nvPr/>
          </p:nvSpPr>
          <p:spPr>
            <a:xfrm>
              <a:off x="8529075" y="3040873"/>
              <a:ext cx="75900" cy="258900"/>
            </a:xfrm>
            <a:prstGeom prst="rect">
              <a:avLst/>
            </a:prstGeom>
            <a:solidFill>
              <a:srgbClr val="9FACBA"/>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Urbanist"/>
                <a:ea typeface="Urbanist"/>
                <a:cs typeface="Urbanist"/>
                <a:sym typeface="Urbanist"/>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111"/>
          <p:cNvSpPr txBox="1"/>
          <p:nvPr>
            <p:ph idx="1" type="body"/>
          </p:nvPr>
        </p:nvSpPr>
        <p:spPr>
          <a:xfrm>
            <a:off x="286425" y="1937000"/>
            <a:ext cx="5140800" cy="2460600"/>
          </a:xfrm>
          <a:prstGeom prst="rect">
            <a:avLst/>
          </a:prstGeom>
        </p:spPr>
        <p:txBody>
          <a:bodyPr anchorCtr="0" anchor="t" bIns="91425" lIns="0" spcFirstLastPara="1" rIns="91425" wrap="square" tIns="91425">
            <a:noAutofit/>
          </a:bodyPr>
          <a:lstStyle/>
          <a:p>
            <a:pPr indent="-298450" lvl="0" marL="457200" rtl="0" algn="just">
              <a:spcBef>
                <a:spcPts val="0"/>
              </a:spcBef>
              <a:spcAft>
                <a:spcPts val="0"/>
              </a:spcAft>
              <a:buSzPts val="1100"/>
              <a:buChar char="-"/>
            </a:pPr>
            <a:r>
              <a:rPr lang="en"/>
              <a:t>Batches of images are passed to the next flow of prefect, which is preprocessing using pytorch vision</a:t>
            </a:r>
            <a:endParaRPr/>
          </a:p>
          <a:p>
            <a:pPr indent="0" lvl="0" marL="457200" rtl="0" algn="just">
              <a:spcBef>
                <a:spcPts val="0"/>
              </a:spcBef>
              <a:spcAft>
                <a:spcPts val="0"/>
              </a:spcAft>
              <a:buNone/>
            </a:pPr>
            <a:r>
              <a:rPr lang="en"/>
              <a:t>Preprocessing steps:</a:t>
            </a:r>
            <a:endParaRPr/>
          </a:p>
          <a:p>
            <a:pPr indent="-298450" lvl="0" marL="457200" rtl="0" algn="just">
              <a:spcBef>
                <a:spcPts val="0"/>
              </a:spcBef>
              <a:spcAft>
                <a:spcPts val="0"/>
              </a:spcAft>
              <a:buSzPts val="1100"/>
              <a:buAutoNum type="arabicPeriod"/>
            </a:pPr>
            <a:r>
              <a:rPr lang="en"/>
              <a:t>Image resizing to size of 224x224, making it easier for model to process with enough information for good inference</a:t>
            </a:r>
            <a:endParaRPr/>
          </a:p>
          <a:p>
            <a:pPr indent="-298450" lvl="0" marL="457200" rtl="0" algn="just">
              <a:spcBef>
                <a:spcPts val="0"/>
              </a:spcBef>
              <a:spcAft>
                <a:spcPts val="0"/>
              </a:spcAft>
              <a:buSzPts val="1100"/>
              <a:buAutoNum type="arabicPeriod"/>
            </a:pPr>
            <a:r>
              <a:rPr lang="en"/>
              <a:t>Picture normalization by averaging the pixel values for RGB ranges to adjust for the model and by reducing values hence models perform better</a:t>
            </a:r>
            <a:endParaRPr/>
          </a:p>
          <a:p>
            <a:pPr indent="-298450" lvl="0" marL="457200" rtl="0" algn="just">
              <a:spcBef>
                <a:spcPts val="0"/>
              </a:spcBef>
              <a:spcAft>
                <a:spcPts val="0"/>
              </a:spcAft>
              <a:buSzPts val="1100"/>
              <a:buChar char="-"/>
            </a:pPr>
            <a:r>
              <a:rPr lang="en"/>
              <a:t>Images are now ready to be enriched in the next flow</a:t>
            </a:r>
            <a:endParaRPr/>
          </a:p>
          <a:p>
            <a:pPr indent="-298450" lvl="0" marL="457200" rtl="0" algn="just">
              <a:spcBef>
                <a:spcPts val="0"/>
              </a:spcBef>
              <a:spcAft>
                <a:spcPts val="0"/>
              </a:spcAft>
              <a:buSzPts val="1100"/>
              <a:buChar char="-"/>
            </a:pPr>
            <a:r>
              <a:rPr lang="en"/>
              <a:t>Depending on the specific data, this step can be extended for further preprocessings</a:t>
            </a:r>
            <a:endParaRPr/>
          </a:p>
          <a:p>
            <a:pPr indent="0" lvl="0" marL="0" rtl="0" algn="just">
              <a:spcBef>
                <a:spcPts val="0"/>
              </a:spcBef>
              <a:spcAft>
                <a:spcPts val="0"/>
              </a:spcAft>
              <a:buNone/>
            </a:pPr>
            <a:r>
              <a:t/>
            </a:r>
            <a:endParaRPr/>
          </a:p>
          <a:p>
            <a:pPr indent="0" lvl="0" marL="0" rtl="0" algn="just">
              <a:spcBef>
                <a:spcPts val="0"/>
              </a:spcBef>
              <a:spcAft>
                <a:spcPts val="0"/>
              </a:spcAft>
              <a:buNone/>
            </a:pPr>
            <a:r>
              <a:rPr lang="en"/>
              <a:t>Tools/Frameworks/Services: </a:t>
            </a:r>
            <a:endParaRPr/>
          </a:p>
          <a:p>
            <a:pPr indent="0" lvl="0" marL="0" rtl="0" algn="just">
              <a:spcBef>
                <a:spcPts val="0"/>
              </a:spcBef>
              <a:spcAft>
                <a:spcPts val="0"/>
              </a:spcAft>
              <a:buNone/>
            </a:pPr>
            <a:r>
              <a:rPr lang="en"/>
              <a:t>Pytorch, PySpark, AWS resources, Prefect</a:t>
            </a:r>
            <a:endParaRPr/>
          </a:p>
        </p:txBody>
      </p:sp>
      <p:sp>
        <p:nvSpPr>
          <p:cNvPr id="1223" name="Google Shape;1223;p111"/>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p>
            <a:pPr indent="0" lvl="0" marL="0" rtl="0" algn="l">
              <a:spcBef>
                <a:spcPts val="0"/>
              </a:spcBef>
              <a:spcAft>
                <a:spcPts val="0"/>
              </a:spcAft>
              <a:buNone/>
            </a:pPr>
            <a:r>
              <a:rPr lang="en"/>
              <a:t>Preprocessing</a:t>
            </a:r>
            <a:endParaRPr/>
          </a:p>
        </p:txBody>
      </p:sp>
      <p:sp>
        <p:nvSpPr>
          <p:cNvPr id="1224" name="Google Shape;1224;p111"/>
          <p:cNvSpPr txBox="1"/>
          <p:nvPr>
            <p:ph idx="5" type="subTitle"/>
          </p:nvPr>
        </p:nvSpPr>
        <p:spPr>
          <a:xfrm>
            <a:off x="6571675" y="162300"/>
            <a:ext cx="2282400" cy="2184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r>
              <a:rPr lang="en"/>
              <a:t>Lazar Gugleta MSc</a:t>
            </a:r>
            <a:endParaRPr/>
          </a:p>
        </p:txBody>
      </p:sp>
      <p:sp>
        <p:nvSpPr>
          <p:cNvPr id="1225" name="Google Shape;1225;p111"/>
          <p:cNvSpPr/>
          <p:nvPr/>
        </p:nvSpPr>
        <p:spPr>
          <a:xfrm flipH="1" rot="-5400000">
            <a:off x="8850" y="543625"/>
            <a:ext cx="551700" cy="551700"/>
          </a:xfrm>
          <a:prstGeom prst="pie">
            <a:avLst>
              <a:gd fmla="val 931" name="adj1"/>
              <a:gd fmla="val 540870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pic>
        <p:nvPicPr>
          <p:cNvPr id="1226" name="Google Shape;1226;p111"/>
          <p:cNvPicPr preferRelativeResize="0"/>
          <p:nvPr/>
        </p:nvPicPr>
        <p:blipFill>
          <a:blip r:embed="rId3">
            <a:alphaModFix/>
          </a:blip>
          <a:stretch>
            <a:fillRect/>
          </a:stretch>
        </p:blipFill>
        <p:spPr>
          <a:xfrm>
            <a:off x="6571675" y="1334550"/>
            <a:ext cx="2282400" cy="2282400"/>
          </a:xfrm>
          <a:prstGeom prst="rect">
            <a:avLst/>
          </a:prstGeom>
          <a:noFill/>
          <a:ln>
            <a:noFill/>
          </a:ln>
        </p:spPr>
      </p:pic>
      <p:pic>
        <p:nvPicPr>
          <p:cNvPr id="1227" name="Google Shape;1227;p111"/>
          <p:cNvPicPr preferRelativeResize="0"/>
          <p:nvPr/>
        </p:nvPicPr>
        <p:blipFill rotWithShape="1">
          <a:blip r:embed="rId4">
            <a:alphaModFix/>
          </a:blip>
          <a:srcRect b="11555" l="11123" r="54180" t="10997"/>
          <a:stretch/>
        </p:blipFill>
        <p:spPr>
          <a:xfrm>
            <a:off x="60412" y="4497433"/>
            <a:ext cx="378775" cy="59779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1" name="Shape 1231"/>
        <p:cNvGrpSpPr/>
        <p:nvPr/>
      </p:nvGrpSpPr>
      <p:grpSpPr>
        <a:xfrm>
          <a:off x="0" y="0"/>
          <a:ext cx="0" cy="0"/>
          <a:chOff x="0" y="0"/>
          <a:chExt cx="0" cy="0"/>
        </a:xfrm>
      </p:grpSpPr>
      <p:sp>
        <p:nvSpPr>
          <p:cNvPr id="1232" name="Google Shape;1232;p112"/>
          <p:cNvSpPr txBox="1"/>
          <p:nvPr>
            <p:ph idx="3" type="subTitle"/>
          </p:nvPr>
        </p:nvSpPr>
        <p:spPr>
          <a:xfrm>
            <a:off x="6571675" y="162300"/>
            <a:ext cx="2282400" cy="2184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r>
              <a:rPr lang="en"/>
              <a:t>Lazar Gugleta MSc</a:t>
            </a:r>
            <a:endParaRPr/>
          </a:p>
        </p:txBody>
      </p:sp>
      <p:sp>
        <p:nvSpPr>
          <p:cNvPr id="1233" name="Google Shape;1233;p112"/>
          <p:cNvSpPr txBox="1"/>
          <p:nvPr>
            <p:ph idx="4" type="body"/>
          </p:nvPr>
        </p:nvSpPr>
        <p:spPr>
          <a:xfrm>
            <a:off x="284700" y="1444261"/>
            <a:ext cx="5753100" cy="3167100"/>
          </a:xfrm>
          <a:prstGeom prst="rect">
            <a:avLst/>
          </a:prstGeom>
        </p:spPr>
        <p:txBody>
          <a:bodyPr anchorCtr="0" anchor="t" bIns="91425" lIns="0" spcFirstLastPara="1" rIns="91425" wrap="square" tIns="91425">
            <a:noAutofit/>
          </a:bodyPr>
          <a:lstStyle/>
          <a:p>
            <a:pPr indent="-298450" lvl="0" marL="457200" rtl="0" algn="l">
              <a:spcBef>
                <a:spcPts val="0"/>
              </a:spcBef>
              <a:spcAft>
                <a:spcPts val="0"/>
              </a:spcAft>
              <a:buSzPts val="1100"/>
              <a:buChar char="-"/>
            </a:pPr>
            <a:r>
              <a:rPr lang="en"/>
              <a:t>We come to playground of ML where we can extract additional information about the images by using self-hosted models / calling an API to get classifications of images, recognizing objects</a:t>
            </a:r>
            <a:endParaRPr/>
          </a:p>
          <a:p>
            <a:pPr indent="-298450" lvl="0" marL="457200" rtl="0" algn="l">
              <a:spcBef>
                <a:spcPts val="0"/>
              </a:spcBef>
              <a:spcAft>
                <a:spcPts val="0"/>
              </a:spcAft>
              <a:buSzPts val="1100"/>
              <a:buChar char="-"/>
            </a:pPr>
            <a:r>
              <a:rPr lang="en"/>
              <a:t>A</a:t>
            </a:r>
            <a:r>
              <a:rPr lang="en"/>
              <a:t>pproach</a:t>
            </a:r>
            <a:r>
              <a:rPr lang="en"/>
              <a:t> here can be very efficient to make inference on self-hosted models using SageMaker like ResNet-50 and collect: classification labels, embeddings, accuracy scores, description of the objects/scene (other models are also possible like clip by openai and vit by google)</a:t>
            </a:r>
            <a:endParaRPr/>
          </a:p>
          <a:p>
            <a:pPr indent="-298450" lvl="0" marL="457200" rtl="0" algn="l">
              <a:spcBef>
                <a:spcPts val="0"/>
              </a:spcBef>
              <a:spcAft>
                <a:spcPts val="0"/>
              </a:spcAft>
              <a:buSzPts val="1100"/>
              <a:buChar char="-"/>
            </a:pPr>
            <a:r>
              <a:rPr lang="en"/>
              <a:t>We obtain these results in the PySpark dataframe and send it directly to next flow of storage</a:t>
            </a:r>
            <a:endParaRPr/>
          </a:p>
          <a:p>
            <a:pPr indent="-298450" lvl="0" marL="457200" rtl="0" algn="l">
              <a:spcBef>
                <a:spcPts val="0"/>
              </a:spcBef>
              <a:spcAft>
                <a:spcPts val="0"/>
              </a:spcAft>
              <a:buSzPts val="1100"/>
              <a:buChar char="-"/>
            </a:pPr>
            <a:r>
              <a:rPr lang="en"/>
              <a:t>Using self-hosted models can save money in the long run (as the pipeline scales accommodating a lot of images) but using an API can provide faster ramp up of the pipeline</a:t>
            </a:r>
            <a:endParaRPr/>
          </a:p>
          <a:p>
            <a:pPr indent="-298450" lvl="0" marL="457200" rtl="0" algn="l">
              <a:spcBef>
                <a:spcPts val="0"/>
              </a:spcBef>
              <a:spcAft>
                <a:spcPts val="0"/>
              </a:spcAft>
              <a:buSzPts val="1100"/>
              <a:buChar char="-"/>
            </a:pPr>
            <a:r>
              <a:rPr lang="en"/>
              <a:t>Let’s break it down for processing 5k images per day:</a:t>
            </a:r>
            <a:endParaRPr/>
          </a:p>
          <a:p>
            <a:pPr indent="-298450" lvl="0" marL="457200" rtl="0" algn="l">
              <a:spcBef>
                <a:spcPts val="0"/>
              </a:spcBef>
              <a:spcAft>
                <a:spcPts val="0"/>
              </a:spcAft>
              <a:buSzPts val="1100"/>
              <a:buChar char="-"/>
            </a:pPr>
            <a:r>
              <a:rPr b="1" lang="en"/>
              <a:t>Self-hosted</a:t>
            </a:r>
            <a:r>
              <a:rPr lang="en"/>
              <a:t>: T4GPU processing ~30 min to for 5k images</a:t>
            </a:r>
            <a:br>
              <a:rPr lang="en"/>
            </a:br>
            <a:r>
              <a:rPr lang="en"/>
              <a:t>~€0.15 - €0.50 per 5k images -&gt; 15€ monthly</a:t>
            </a:r>
            <a:endParaRPr/>
          </a:p>
          <a:p>
            <a:pPr indent="-298450" lvl="0" marL="457200" rtl="0" algn="l">
              <a:spcBef>
                <a:spcPts val="0"/>
              </a:spcBef>
              <a:spcAft>
                <a:spcPts val="0"/>
              </a:spcAft>
              <a:buSzPts val="1100"/>
              <a:buChar char="-"/>
            </a:pPr>
            <a:r>
              <a:rPr b="1" lang="en"/>
              <a:t>API Calls</a:t>
            </a:r>
            <a:r>
              <a:rPr lang="en"/>
              <a:t>: With batch discount and low resolution processing uses 200 tokens:</a:t>
            </a:r>
            <a:br>
              <a:rPr lang="en"/>
            </a:br>
            <a:r>
              <a:rPr lang="en"/>
              <a:t>$0.0022125 per image hence -&gt; 300€ monthly</a:t>
            </a:r>
            <a:endParaRPr/>
          </a:p>
          <a:p>
            <a:pPr indent="-298450" lvl="0" marL="457200" rtl="0" algn="l">
              <a:spcBef>
                <a:spcPts val="0"/>
              </a:spcBef>
              <a:spcAft>
                <a:spcPts val="0"/>
              </a:spcAft>
              <a:buSzPts val="1100"/>
              <a:buChar char="-"/>
            </a:pPr>
            <a:r>
              <a:rPr lang="en"/>
              <a:t>API Calls can be a good starting point but for scaling the self-hosted models with more flexibility and benefit of being able to train them on specific data is a way to go</a:t>
            </a:r>
            <a:endParaRPr/>
          </a:p>
        </p:txBody>
      </p:sp>
      <p:sp>
        <p:nvSpPr>
          <p:cNvPr id="1234" name="Google Shape;1234;p112"/>
          <p:cNvSpPr txBox="1"/>
          <p:nvPr>
            <p:ph type="title"/>
          </p:nvPr>
        </p:nvSpPr>
        <p:spPr>
          <a:xfrm>
            <a:off x="284700" y="523884"/>
            <a:ext cx="5622600" cy="813900"/>
          </a:xfrm>
          <a:prstGeom prst="rect">
            <a:avLst/>
          </a:prstGeom>
        </p:spPr>
        <p:txBody>
          <a:bodyPr anchorCtr="0" anchor="b" bIns="0" lIns="0" spcFirstLastPara="1" rIns="91425" wrap="square" tIns="91425">
            <a:noAutofit/>
          </a:bodyPr>
          <a:lstStyle/>
          <a:p>
            <a:pPr indent="0" lvl="0" marL="0" rtl="0" algn="l">
              <a:spcBef>
                <a:spcPts val="0"/>
              </a:spcBef>
              <a:spcAft>
                <a:spcPts val="0"/>
              </a:spcAft>
              <a:buNone/>
            </a:pPr>
            <a:r>
              <a:rPr lang="en"/>
              <a:t>Enrichment</a:t>
            </a:r>
            <a:endParaRPr/>
          </a:p>
        </p:txBody>
      </p:sp>
      <p:sp>
        <p:nvSpPr>
          <p:cNvPr id="1235" name="Google Shape;1235;p112"/>
          <p:cNvSpPr/>
          <p:nvPr/>
        </p:nvSpPr>
        <p:spPr>
          <a:xfrm flipH="1" rot="-5400000">
            <a:off x="8850" y="242836"/>
            <a:ext cx="551700" cy="551700"/>
          </a:xfrm>
          <a:prstGeom prst="pie">
            <a:avLst>
              <a:gd fmla="val 931"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Poppins"/>
              <a:ea typeface="Poppins"/>
              <a:cs typeface="Poppins"/>
              <a:sym typeface="Poppins"/>
            </a:endParaRPr>
          </a:p>
        </p:txBody>
      </p:sp>
      <p:pic>
        <p:nvPicPr>
          <p:cNvPr id="1236" name="Google Shape;1236;p112"/>
          <p:cNvPicPr preferRelativeResize="0"/>
          <p:nvPr/>
        </p:nvPicPr>
        <p:blipFill>
          <a:blip r:embed="rId3">
            <a:alphaModFix/>
          </a:blip>
          <a:stretch>
            <a:fillRect/>
          </a:stretch>
        </p:blipFill>
        <p:spPr>
          <a:xfrm>
            <a:off x="6875688" y="1638563"/>
            <a:ext cx="1674374" cy="1674374"/>
          </a:xfrm>
          <a:prstGeom prst="rect">
            <a:avLst/>
          </a:prstGeom>
          <a:noFill/>
          <a:ln>
            <a:noFill/>
          </a:ln>
        </p:spPr>
      </p:pic>
      <p:pic>
        <p:nvPicPr>
          <p:cNvPr id="1237" name="Google Shape;1237;p112"/>
          <p:cNvPicPr preferRelativeResize="0"/>
          <p:nvPr/>
        </p:nvPicPr>
        <p:blipFill rotWithShape="1">
          <a:blip r:embed="rId4">
            <a:alphaModFix/>
          </a:blip>
          <a:srcRect b="11555" l="11123" r="54180" t="10997"/>
          <a:stretch/>
        </p:blipFill>
        <p:spPr>
          <a:xfrm>
            <a:off x="60412" y="4497433"/>
            <a:ext cx="378775" cy="59779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113"/>
          <p:cNvSpPr txBox="1"/>
          <p:nvPr>
            <p:ph idx="3" type="subTitle"/>
          </p:nvPr>
        </p:nvSpPr>
        <p:spPr>
          <a:xfrm>
            <a:off x="6571675" y="162300"/>
            <a:ext cx="2282400" cy="2184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r>
              <a:rPr lang="en"/>
              <a:t>Lazar Gugleta MSc</a:t>
            </a:r>
            <a:endParaRPr/>
          </a:p>
        </p:txBody>
      </p:sp>
      <p:sp>
        <p:nvSpPr>
          <p:cNvPr id="1243" name="Google Shape;1243;p113"/>
          <p:cNvSpPr txBox="1"/>
          <p:nvPr>
            <p:ph idx="4" type="body"/>
          </p:nvPr>
        </p:nvSpPr>
        <p:spPr>
          <a:xfrm>
            <a:off x="377600" y="1548750"/>
            <a:ext cx="4878900" cy="2635500"/>
          </a:xfrm>
          <a:prstGeom prst="rect">
            <a:avLst/>
          </a:prstGeom>
        </p:spPr>
        <p:txBody>
          <a:bodyPr anchorCtr="0" anchor="t" bIns="91425" lIns="0" spcFirstLastPara="1" rIns="91425" wrap="square" tIns="91425">
            <a:noAutofit/>
          </a:bodyPr>
          <a:lstStyle/>
          <a:p>
            <a:pPr indent="-304800" lvl="0" marL="457200" rtl="0" algn="l">
              <a:spcBef>
                <a:spcPts val="0"/>
              </a:spcBef>
              <a:spcAft>
                <a:spcPts val="0"/>
              </a:spcAft>
              <a:buSzPts val="1200"/>
              <a:buChar char="-"/>
            </a:pPr>
            <a:r>
              <a:rPr lang="en" sz="1200"/>
              <a:t>For model inference results and feature embeddings we use Delta Lake on S3 (schema enforcement and acid transactions), which is capable of storing such data efficiently and everything goes directly from PySpark along with the initial metadata we already have</a:t>
            </a:r>
            <a:endParaRPr sz="1200"/>
          </a:p>
          <a:p>
            <a:pPr indent="-304800" lvl="0" marL="457200" rtl="0" algn="l">
              <a:spcBef>
                <a:spcPts val="0"/>
              </a:spcBef>
              <a:spcAft>
                <a:spcPts val="0"/>
              </a:spcAft>
              <a:buSzPts val="1200"/>
              <a:buChar char="-"/>
            </a:pPr>
            <a:r>
              <a:rPr lang="en" sz="1200"/>
              <a:t>Store processed image separately in S3 bucket</a:t>
            </a:r>
            <a:endParaRPr sz="1200"/>
          </a:p>
          <a:p>
            <a:pPr indent="-304800" lvl="0" marL="457200" rtl="0" algn="l">
              <a:spcBef>
                <a:spcPts val="0"/>
              </a:spcBef>
              <a:spcAft>
                <a:spcPts val="0"/>
              </a:spcAft>
              <a:buSzPts val="1200"/>
              <a:buChar char="-"/>
            </a:pPr>
            <a:r>
              <a:rPr lang="en" sz="1200"/>
              <a:t>Another benefit of this approach is immediate preparation for downstream usage meaning that embeddings, classification labels etc. can be used by other pipelines/models and ML applications</a:t>
            </a:r>
            <a:endParaRPr sz="1200"/>
          </a:p>
          <a:p>
            <a:pPr indent="-304800" lvl="0" marL="457200" rtl="0" algn="l">
              <a:spcBef>
                <a:spcPts val="0"/>
              </a:spcBef>
              <a:spcAft>
                <a:spcPts val="0"/>
              </a:spcAft>
              <a:buSzPts val="1200"/>
              <a:buChar char="-"/>
            </a:pPr>
            <a:r>
              <a:rPr lang="en" sz="1200"/>
              <a:t>Could be improved by using Feast as feature store for even faster processing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Tools/Frameworks/Services: </a:t>
            </a:r>
            <a:endParaRPr sz="1200"/>
          </a:p>
          <a:p>
            <a:pPr indent="0" lvl="0" marL="0" rtl="0" algn="l">
              <a:spcBef>
                <a:spcPts val="0"/>
              </a:spcBef>
              <a:spcAft>
                <a:spcPts val="0"/>
              </a:spcAft>
              <a:buNone/>
            </a:pPr>
            <a:r>
              <a:rPr lang="en" sz="1200"/>
              <a:t>S3 Bucket, Delta Lake (possible Feast to use), PySpark</a:t>
            </a:r>
            <a:endParaRPr sz="1200"/>
          </a:p>
        </p:txBody>
      </p:sp>
      <p:sp>
        <p:nvSpPr>
          <p:cNvPr id="1244" name="Google Shape;1244;p113"/>
          <p:cNvSpPr txBox="1"/>
          <p:nvPr>
            <p:ph type="title"/>
          </p:nvPr>
        </p:nvSpPr>
        <p:spPr>
          <a:xfrm>
            <a:off x="375875" y="504824"/>
            <a:ext cx="5622600" cy="813900"/>
          </a:xfrm>
          <a:prstGeom prst="rect">
            <a:avLst/>
          </a:prstGeom>
        </p:spPr>
        <p:txBody>
          <a:bodyPr anchorCtr="0" anchor="b" bIns="0" lIns="0" spcFirstLastPara="1" rIns="91425" wrap="square" tIns="91425">
            <a:noAutofit/>
          </a:bodyPr>
          <a:lstStyle/>
          <a:p>
            <a:pPr indent="0" lvl="0" marL="0" rtl="0" algn="l">
              <a:spcBef>
                <a:spcPts val="0"/>
              </a:spcBef>
              <a:spcAft>
                <a:spcPts val="0"/>
              </a:spcAft>
              <a:buNone/>
            </a:pPr>
            <a:r>
              <a:rPr lang="en"/>
              <a:t>Storage</a:t>
            </a:r>
            <a:endParaRPr/>
          </a:p>
        </p:txBody>
      </p:sp>
      <p:sp>
        <p:nvSpPr>
          <p:cNvPr id="1245" name="Google Shape;1245;p113"/>
          <p:cNvSpPr/>
          <p:nvPr/>
        </p:nvSpPr>
        <p:spPr>
          <a:xfrm flipH="1" rot="-5400000">
            <a:off x="100025" y="129200"/>
            <a:ext cx="551700" cy="551700"/>
          </a:xfrm>
          <a:prstGeom prst="pie">
            <a:avLst>
              <a:gd fmla="val 931" name="adj1"/>
              <a:gd fmla="val 5408708" name="adj2"/>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pic>
        <p:nvPicPr>
          <p:cNvPr id="1246" name="Google Shape;1246;p113" title="database (2).png"/>
          <p:cNvPicPr preferRelativeResize="0"/>
          <p:nvPr/>
        </p:nvPicPr>
        <p:blipFill>
          <a:blip r:embed="rId3">
            <a:alphaModFix/>
          </a:blip>
          <a:stretch>
            <a:fillRect/>
          </a:stretch>
        </p:blipFill>
        <p:spPr>
          <a:xfrm>
            <a:off x="6787575" y="2135200"/>
            <a:ext cx="1975750" cy="1975750"/>
          </a:xfrm>
          <a:prstGeom prst="rect">
            <a:avLst/>
          </a:prstGeom>
          <a:noFill/>
          <a:ln>
            <a:noFill/>
          </a:ln>
        </p:spPr>
      </p:pic>
      <p:pic>
        <p:nvPicPr>
          <p:cNvPr id="1247" name="Google Shape;1247;p113"/>
          <p:cNvPicPr preferRelativeResize="0"/>
          <p:nvPr/>
        </p:nvPicPr>
        <p:blipFill rotWithShape="1">
          <a:blip r:embed="rId4">
            <a:alphaModFix/>
          </a:blip>
          <a:srcRect b="11555" l="11123" r="54180" t="10997"/>
          <a:stretch/>
        </p:blipFill>
        <p:spPr>
          <a:xfrm>
            <a:off x="60412" y="4497433"/>
            <a:ext cx="378775" cy="59779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1" name="Shape 1251"/>
        <p:cNvGrpSpPr/>
        <p:nvPr/>
      </p:nvGrpSpPr>
      <p:grpSpPr>
        <a:xfrm>
          <a:off x="0" y="0"/>
          <a:ext cx="0" cy="0"/>
          <a:chOff x="0" y="0"/>
          <a:chExt cx="0" cy="0"/>
        </a:xfrm>
      </p:grpSpPr>
      <p:sp>
        <p:nvSpPr>
          <p:cNvPr id="1252" name="Google Shape;1252;p114"/>
          <p:cNvSpPr txBox="1"/>
          <p:nvPr>
            <p:ph idx="3" type="subTitle"/>
          </p:nvPr>
        </p:nvSpPr>
        <p:spPr>
          <a:xfrm>
            <a:off x="6571675" y="162300"/>
            <a:ext cx="2282400" cy="2184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r>
              <a:rPr lang="en"/>
              <a:t>Lazar Gugleta MSc</a:t>
            </a:r>
            <a:endParaRPr/>
          </a:p>
        </p:txBody>
      </p:sp>
      <p:sp>
        <p:nvSpPr>
          <p:cNvPr id="1253" name="Google Shape;1253;p114"/>
          <p:cNvSpPr txBox="1"/>
          <p:nvPr>
            <p:ph idx="4" type="body"/>
          </p:nvPr>
        </p:nvSpPr>
        <p:spPr>
          <a:xfrm>
            <a:off x="473875" y="1861325"/>
            <a:ext cx="5524500" cy="2807400"/>
          </a:xfrm>
          <a:prstGeom prst="rect">
            <a:avLst/>
          </a:prstGeom>
        </p:spPr>
        <p:txBody>
          <a:bodyPr anchorCtr="0" anchor="t" bIns="91425" lIns="0" spcFirstLastPara="1" rIns="91425" wrap="square" tIns="91425">
            <a:noAutofit/>
          </a:bodyPr>
          <a:lstStyle/>
          <a:p>
            <a:pPr indent="-298450" lvl="0" marL="457200" rtl="0" algn="just">
              <a:spcBef>
                <a:spcPts val="0"/>
              </a:spcBef>
              <a:spcAft>
                <a:spcPts val="0"/>
              </a:spcAft>
              <a:buSzPts val="1100"/>
              <a:buChar char="-"/>
            </a:pPr>
            <a:r>
              <a:rPr lang="en"/>
              <a:t>After extracting information from images we can build further ML applications</a:t>
            </a:r>
            <a:endParaRPr/>
          </a:p>
          <a:p>
            <a:pPr indent="-298450" lvl="0" marL="457200" rtl="0" algn="just">
              <a:spcBef>
                <a:spcPts val="0"/>
              </a:spcBef>
              <a:spcAft>
                <a:spcPts val="0"/>
              </a:spcAft>
              <a:buSzPts val="1100"/>
              <a:buChar char="-"/>
            </a:pPr>
            <a:r>
              <a:rPr lang="en"/>
              <a:t>One example would be Business </a:t>
            </a:r>
            <a:r>
              <a:rPr lang="en"/>
              <a:t>Intelligence</a:t>
            </a:r>
            <a:r>
              <a:rPr lang="en"/>
              <a:t> application with visualization dashboards in Tableau showing possible insights into data that is being processed to have impact on the business</a:t>
            </a:r>
            <a:endParaRPr/>
          </a:p>
          <a:p>
            <a:pPr indent="0" lvl="0" marL="457200" rtl="0" algn="just">
              <a:spcBef>
                <a:spcPts val="0"/>
              </a:spcBef>
              <a:spcAft>
                <a:spcPts val="0"/>
              </a:spcAft>
              <a:buNone/>
            </a:pPr>
            <a:r>
              <a:rPr lang="en"/>
              <a:t>These dashboards can show popular products and from there the trends compared to the price would also be interesting</a:t>
            </a:r>
            <a:endParaRPr/>
          </a:p>
          <a:p>
            <a:pPr indent="-298450" lvl="0" marL="457200" rtl="0" algn="just">
              <a:spcBef>
                <a:spcPts val="0"/>
              </a:spcBef>
              <a:spcAft>
                <a:spcPts val="0"/>
              </a:spcAft>
              <a:buSzPts val="1100"/>
              <a:buChar char="-"/>
            </a:pPr>
            <a:r>
              <a:rPr lang="en"/>
              <a:t>Another application of the processed data can be semantic search by using enriched metadata </a:t>
            </a:r>
            <a:r>
              <a:rPr lang="en"/>
              <a:t>embeddings</a:t>
            </a:r>
            <a:r>
              <a:rPr lang="en"/>
              <a:t> extracted from the images</a:t>
            </a:r>
            <a:endParaRPr/>
          </a:p>
          <a:p>
            <a:pPr indent="-298450" lvl="0" marL="457200" rtl="0" algn="just">
              <a:spcBef>
                <a:spcPts val="0"/>
              </a:spcBef>
              <a:spcAft>
                <a:spcPts val="0"/>
              </a:spcAft>
              <a:buSzPts val="1100"/>
              <a:buChar char="-"/>
            </a:pPr>
            <a:r>
              <a:rPr lang="en"/>
              <a:t>Users can go into detailed search of such products</a:t>
            </a:r>
            <a:endParaRPr/>
          </a:p>
          <a:p>
            <a:pPr indent="-298450" lvl="0" marL="457200" rtl="0" algn="just">
              <a:spcBef>
                <a:spcPts val="0"/>
              </a:spcBef>
              <a:spcAft>
                <a:spcPts val="0"/>
              </a:spcAft>
              <a:buSzPts val="1100"/>
              <a:buChar char="-"/>
            </a:pPr>
            <a:r>
              <a:rPr lang="en"/>
              <a:t>We can also</a:t>
            </a:r>
            <a:r>
              <a:rPr lang="en"/>
              <a:t> improve app flow by enabling visual match search making it less friction to find specific product and current deals with the best price</a:t>
            </a:r>
            <a:endParaRPr/>
          </a:p>
          <a:p>
            <a:pPr indent="-298450" lvl="0" marL="457200" rtl="0" algn="just">
              <a:spcBef>
                <a:spcPts val="0"/>
              </a:spcBef>
              <a:spcAft>
                <a:spcPts val="0"/>
              </a:spcAft>
              <a:buSzPts val="1100"/>
              <a:buChar char="-"/>
            </a:pPr>
            <a:r>
              <a:rPr lang="en"/>
              <a:t>Weather it is internal or external use of this data, we can produce value in many places and that is the whole idea behind this -&gt; general application for business use</a:t>
            </a:r>
            <a:endParaRPr/>
          </a:p>
        </p:txBody>
      </p:sp>
      <p:sp>
        <p:nvSpPr>
          <p:cNvPr id="1254" name="Google Shape;1254;p114"/>
          <p:cNvSpPr txBox="1"/>
          <p:nvPr>
            <p:ph type="title"/>
          </p:nvPr>
        </p:nvSpPr>
        <p:spPr>
          <a:xfrm>
            <a:off x="472150" y="756324"/>
            <a:ext cx="5622600" cy="813900"/>
          </a:xfrm>
          <a:prstGeom prst="rect">
            <a:avLst/>
          </a:prstGeom>
        </p:spPr>
        <p:txBody>
          <a:bodyPr anchorCtr="0" anchor="b" bIns="0" lIns="0" spcFirstLastPara="1" rIns="91425" wrap="square" tIns="91425">
            <a:noAutofit/>
          </a:bodyPr>
          <a:lstStyle/>
          <a:p>
            <a:pPr indent="0" lvl="0" marL="0" rtl="0" algn="l">
              <a:spcBef>
                <a:spcPts val="0"/>
              </a:spcBef>
              <a:spcAft>
                <a:spcPts val="0"/>
              </a:spcAft>
              <a:buNone/>
            </a:pPr>
            <a:r>
              <a:rPr lang="en"/>
              <a:t>Downstream usage</a:t>
            </a:r>
            <a:endParaRPr/>
          </a:p>
        </p:txBody>
      </p:sp>
      <p:sp>
        <p:nvSpPr>
          <p:cNvPr id="1255" name="Google Shape;1255;p114"/>
          <p:cNvSpPr/>
          <p:nvPr/>
        </p:nvSpPr>
        <p:spPr>
          <a:xfrm flipH="1" rot="-5400000">
            <a:off x="196300" y="380700"/>
            <a:ext cx="551700" cy="551700"/>
          </a:xfrm>
          <a:prstGeom prst="pie">
            <a:avLst>
              <a:gd fmla="val 931" name="adj1"/>
              <a:gd fmla="val 5408708"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rbanist"/>
              <a:ea typeface="Urbanist"/>
              <a:cs typeface="Urbanist"/>
              <a:sym typeface="Urbanist"/>
            </a:endParaRPr>
          </a:p>
        </p:txBody>
      </p:sp>
      <p:pic>
        <p:nvPicPr>
          <p:cNvPr id="1256" name="Google Shape;1256;p114"/>
          <p:cNvPicPr preferRelativeResize="0"/>
          <p:nvPr/>
        </p:nvPicPr>
        <p:blipFill>
          <a:blip r:embed="rId3">
            <a:alphaModFix/>
          </a:blip>
          <a:stretch>
            <a:fillRect/>
          </a:stretch>
        </p:blipFill>
        <p:spPr>
          <a:xfrm>
            <a:off x="7019475" y="1668225"/>
            <a:ext cx="1726725" cy="1726725"/>
          </a:xfrm>
          <a:prstGeom prst="rect">
            <a:avLst/>
          </a:prstGeom>
          <a:noFill/>
          <a:ln>
            <a:noFill/>
          </a:ln>
        </p:spPr>
      </p:pic>
      <p:pic>
        <p:nvPicPr>
          <p:cNvPr id="1257" name="Google Shape;1257;p114"/>
          <p:cNvPicPr preferRelativeResize="0"/>
          <p:nvPr/>
        </p:nvPicPr>
        <p:blipFill rotWithShape="1">
          <a:blip r:embed="rId4">
            <a:alphaModFix/>
          </a:blip>
          <a:srcRect b="11555" l="11123" r="54180" t="10997"/>
          <a:stretch/>
        </p:blipFill>
        <p:spPr>
          <a:xfrm>
            <a:off x="60412" y="4497433"/>
            <a:ext cx="378775" cy="59779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sp>
        <p:nvSpPr>
          <p:cNvPr id="1262" name="Google Shape;1262;p115"/>
          <p:cNvSpPr/>
          <p:nvPr/>
        </p:nvSpPr>
        <p:spPr>
          <a:xfrm>
            <a:off x="1113575" y="1261000"/>
            <a:ext cx="7746000" cy="3331500"/>
          </a:xfrm>
          <a:prstGeom prst="rect">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263" name="Google Shape;1263;p115"/>
          <p:cNvSpPr txBox="1"/>
          <p:nvPr>
            <p:ph type="title"/>
          </p:nvPr>
        </p:nvSpPr>
        <p:spPr>
          <a:xfrm>
            <a:off x="283475" y="300013"/>
            <a:ext cx="4382400" cy="433800"/>
          </a:xfrm>
          <a:prstGeom prst="rect">
            <a:avLst/>
          </a:prstGeom>
        </p:spPr>
        <p:txBody>
          <a:bodyPr anchorCtr="0" anchor="b" bIns="0" lIns="0" spcFirstLastPara="1" rIns="91425" wrap="square" tIns="0">
            <a:noAutofit/>
          </a:bodyPr>
          <a:lstStyle/>
          <a:p>
            <a:pPr indent="0" lvl="0" marL="0" rtl="0" algn="l">
              <a:spcBef>
                <a:spcPts val="0"/>
              </a:spcBef>
              <a:spcAft>
                <a:spcPts val="0"/>
              </a:spcAft>
              <a:buNone/>
            </a:pPr>
            <a:r>
              <a:rPr lang="en" sz="1800"/>
              <a:t>Prefect overview example</a:t>
            </a:r>
            <a:endParaRPr sz="1800"/>
          </a:p>
        </p:txBody>
      </p:sp>
      <p:sp>
        <p:nvSpPr>
          <p:cNvPr id="1264" name="Google Shape;1264;p115"/>
          <p:cNvSpPr txBox="1"/>
          <p:nvPr>
            <p:ph idx="3" type="subTitle"/>
          </p:nvPr>
        </p:nvSpPr>
        <p:spPr>
          <a:xfrm>
            <a:off x="6571675" y="162300"/>
            <a:ext cx="2282400" cy="218400"/>
          </a:xfrm>
          <a:prstGeom prst="rect">
            <a:avLst/>
          </a:prstGeom>
        </p:spPr>
        <p:txBody>
          <a:bodyPr anchorCtr="0" anchor="ctr" bIns="0" lIns="0" spcFirstLastPara="1" rIns="0" wrap="square" tIns="0">
            <a:normAutofit/>
          </a:bodyPr>
          <a:lstStyle/>
          <a:p>
            <a:pPr indent="0" lvl="0" marL="0" rtl="0" algn="r">
              <a:spcBef>
                <a:spcPts val="0"/>
              </a:spcBef>
              <a:spcAft>
                <a:spcPts val="0"/>
              </a:spcAft>
              <a:buNone/>
            </a:pPr>
            <a:r>
              <a:rPr lang="en"/>
              <a:t>Lazar Gugleta MSc</a:t>
            </a:r>
            <a:endParaRPr/>
          </a:p>
        </p:txBody>
      </p:sp>
      <p:cxnSp>
        <p:nvCxnSpPr>
          <p:cNvPr id="1265" name="Google Shape;1265;p115"/>
          <p:cNvCxnSpPr/>
          <p:nvPr/>
        </p:nvCxnSpPr>
        <p:spPr>
          <a:xfrm>
            <a:off x="2225288" y="1261000"/>
            <a:ext cx="0" cy="3331500"/>
          </a:xfrm>
          <a:prstGeom prst="straightConnector1">
            <a:avLst/>
          </a:prstGeom>
          <a:noFill/>
          <a:ln cap="flat" cmpd="sng" w="9525">
            <a:solidFill>
              <a:schemeClr val="lt2"/>
            </a:solidFill>
            <a:prstDash val="solid"/>
            <a:round/>
            <a:headEnd len="med" w="med" type="none"/>
            <a:tailEnd len="med" w="med" type="none"/>
          </a:ln>
        </p:spPr>
      </p:cxnSp>
      <p:cxnSp>
        <p:nvCxnSpPr>
          <p:cNvPr id="1266" name="Google Shape;1266;p115"/>
          <p:cNvCxnSpPr/>
          <p:nvPr/>
        </p:nvCxnSpPr>
        <p:spPr>
          <a:xfrm>
            <a:off x="3330870" y="1261000"/>
            <a:ext cx="0" cy="3331500"/>
          </a:xfrm>
          <a:prstGeom prst="straightConnector1">
            <a:avLst/>
          </a:prstGeom>
          <a:noFill/>
          <a:ln cap="flat" cmpd="sng" w="9525">
            <a:solidFill>
              <a:schemeClr val="lt2"/>
            </a:solidFill>
            <a:prstDash val="solid"/>
            <a:round/>
            <a:headEnd len="med" w="med" type="none"/>
            <a:tailEnd len="med" w="med" type="none"/>
          </a:ln>
        </p:spPr>
      </p:cxnSp>
      <p:cxnSp>
        <p:nvCxnSpPr>
          <p:cNvPr id="1267" name="Google Shape;1267;p115"/>
          <p:cNvCxnSpPr/>
          <p:nvPr/>
        </p:nvCxnSpPr>
        <p:spPr>
          <a:xfrm>
            <a:off x="4436453" y="1261000"/>
            <a:ext cx="0" cy="3331500"/>
          </a:xfrm>
          <a:prstGeom prst="straightConnector1">
            <a:avLst/>
          </a:prstGeom>
          <a:noFill/>
          <a:ln cap="flat" cmpd="sng" w="9525">
            <a:solidFill>
              <a:schemeClr val="lt2"/>
            </a:solidFill>
            <a:prstDash val="solid"/>
            <a:round/>
            <a:headEnd len="med" w="med" type="none"/>
            <a:tailEnd len="med" w="med" type="none"/>
          </a:ln>
        </p:spPr>
      </p:cxnSp>
      <p:cxnSp>
        <p:nvCxnSpPr>
          <p:cNvPr id="1268" name="Google Shape;1268;p115"/>
          <p:cNvCxnSpPr/>
          <p:nvPr/>
        </p:nvCxnSpPr>
        <p:spPr>
          <a:xfrm>
            <a:off x="5542035" y="1261000"/>
            <a:ext cx="0" cy="3331500"/>
          </a:xfrm>
          <a:prstGeom prst="straightConnector1">
            <a:avLst/>
          </a:prstGeom>
          <a:noFill/>
          <a:ln cap="flat" cmpd="sng" w="9525">
            <a:solidFill>
              <a:schemeClr val="lt2"/>
            </a:solidFill>
            <a:prstDash val="solid"/>
            <a:round/>
            <a:headEnd len="med" w="med" type="none"/>
            <a:tailEnd len="med" w="med" type="none"/>
          </a:ln>
        </p:spPr>
      </p:cxnSp>
      <p:cxnSp>
        <p:nvCxnSpPr>
          <p:cNvPr id="1269" name="Google Shape;1269;p115"/>
          <p:cNvCxnSpPr/>
          <p:nvPr/>
        </p:nvCxnSpPr>
        <p:spPr>
          <a:xfrm>
            <a:off x="6647618" y="1261000"/>
            <a:ext cx="0" cy="3331500"/>
          </a:xfrm>
          <a:prstGeom prst="straightConnector1">
            <a:avLst/>
          </a:prstGeom>
          <a:noFill/>
          <a:ln cap="flat" cmpd="sng" w="9525">
            <a:solidFill>
              <a:schemeClr val="lt2"/>
            </a:solidFill>
            <a:prstDash val="solid"/>
            <a:round/>
            <a:headEnd len="med" w="med" type="none"/>
            <a:tailEnd len="med" w="med" type="none"/>
          </a:ln>
        </p:spPr>
      </p:cxnSp>
      <p:cxnSp>
        <p:nvCxnSpPr>
          <p:cNvPr id="1270" name="Google Shape;1270;p115"/>
          <p:cNvCxnSpPr/>
          <p:nvPr/>
        </p:nvCxnSpPr>
        <p:spPr>
          <a:xfrm>
            <a:off x="7753200" y="1261000"/>
            <a:ext cx="0" cy="3331500"/>
          </a:xfrm>
          <a:prstGeom prst="straightConnector1">
            <a:avLst/>
          </a:prstGeom>
          <a:noFill/>
          <a:ln cap="flat" cmpd="sng" w="9525">
            <a:solidFill>
              <a:schemeClr val="lt2"/>
            </a:solidFill>
            <a:prstDash val="solid"/>
            <a:round/>
            <a:headEnd len="med" w="med" type="none"/>
            <a:tailEnd len="med" w="med" type="none"/>
          </a:ln>
        </p:spPr>
      </p:cxnSp>
      <p:sp>
        <p:nvSpPr>
          <p:cNvPr id="1271" name="Google Shape;1271;p115"/>
          <p:cNvSpPr txBox="1"/>
          <p:nvPr>
            <p:ph idx="1" type="subTitle"/>
          </p:nvPr>
        </p:nvSpPr>
        <p:spPr>
          <a:xfrm>
            <a:off x="283475" y="1578200"/>
            <a:ext cx="830100" cy="204900"/>
          </a:xfrm>
          <a:prstGeom prst="rect">
            <a:avLst/>
          </a:prstGeom>
        </p:spPr>
        <p:txBody>
          <a:bodyPr anchorCtr="0" anchor="ctr" bIns="0" lIns="0" spcFirstLastPara="1" rIns="0" wrap="square" tIns="0">
            <a:normAutofit/>
          </a:bodyPr>
          <a:lstStyle/>
          <a:p>
            <a:pPr indent="0" lvl="0" marL="0" rtl="0" algn="l">
              <a:lnSpc>
                <a:spcPct val="100000"/>
              </a:lnSpc>
              <a:spcBef>
                <a:spcPts val="0"/>
              </a:spcBef>
              <a:spcAft>
                <a:spcPts val="0"/>
              </a:spcAft>
              <a:buNone/>
            </a:pPr>
            <a:r>
              <a:rPr lang="en" sz="900"/>
              <a:t>Flow</a:t>
            </a:r>
            <a:r>
              <a:rPr lang="en" sz="900"/>
              <a:t> 1</a:t>
            </a:r>
            <a:endParaRPr sz="900"/>
          </a:p>
        </p:txBody>
      </p:sp>
      <p:sp>
        <p:nvSpPr>
          <p:cNvPr id="1272" name="Google Shape;1272;p115"/>
          <p:cNvSpPr txBox="1"/>
          <p:nvPr>
            <p:ph idx="1" type="subTitle"/>
          </p:nvPr>
        </p:nvSpPr>
        <p:spPr>
          <a:xfrm>
            <a:off x="283475" y="2201250"/>
            <a:ext cx="830100" cy="204900"/>
          </a:xfrm>
          <a:prstGeom prst="rect">
            <a:avLst/>
          </a:prstGeom>
        </p:spPr>
        <p:txBody>
          <a:bodyPr anchorCtr="0" anchor="ctr" bIns="0" lIns="0" spcFirstLastPara="1" rIns="0" wrap="square" tIns="0">
            <a:normAutofit/>
          </a:bodyPr>
          <a:lstStyle/>
          <a:p>
            <a:pPr indent="0" lvl="0" marL="0" rtl="0" algn="l">
              <a:lnSpc>
                <a:spcPct val="100000"/>
              </a:lnSpc>
              <a:spcBef>
                <a:spcPts val="0"/>
              </a:spcBef>
              <a:spcAft>
                <a:spcPts val="0"/>
              </a:spcAft>
              <a:buNone/>
            </a:pPr>
            <a:r>
              <a:rPr lang="en" sz="900"/>
              <a:t>Flow</a:t>
            </a:r>
            <a:r>
              <a:rPr lang="en" sz="900"/>
              <a:t> 2</a:t>
            </a:r>
            <a:endParaRPr sz="900"/>
          </a:p>
        </p:txBody>
      </p:sp>
      <p:sp>
        <p:nvSpPr>
          <p:cNvPr id="1273" name="Google Shape;1273;p115"/>
          <p:cNvSpPr txBox="1"/>
          <p:nvPr>
            <p:ph idx="1" type="subTitle"/>
          </p:nvPr>
        </p:nvSpPr>
        <p:spPr>
          <a:xfrm>
            <a:off x="283475" y="2824300"/>
            <a:ext cx="830100" cy="204900"/>
          </a:xfrm>
          <a:prstGeom prst="rect">
            <a:avLst/>
          </a:prstGeom>
        </p:spPr>
        <p:txBody>
          <a:bodyPr anchorCtr="0" anchor="ctr" bIns="0" lIns="0" spcFirstLastPara="1" rIns="0" wrap="square" tIns="0">
            <a:normAutofit/>
          </a:bodyPr>
          <a:lstStyle/>
          <a:p>
            <a:pPr indent="0" lvl="0" marL="0" rtl="0" algn="l">
              <a:lnSpc>
                <a:spcPct val="100000"/>
              </a:lnSpc>
              <a:spcBef>
                <a:spcPts val="0"/>
              </a:spcBef>
              <a:spcAft>
                <a:spcPts val="0"/>
              </a:spcAft>
              <a:buNone/>
            </a:pPr>
            <a:r>
              <a:rPr lang="en" sz="900"/>
              <a:t>Flow</a:t>
            </a:r>
            <a:r>
              <a:rPr lang="en" sz="900"/>
              <a:t> 3</a:t>
            </a:r>
            <a:endParaRPr sz="900"/>
          </a:p>
        </p:txBody>
      </p:sp>
      <p:sp>
        <p:nvSpPr>
          <p:cNvPr id="1274" name="Google Shape;1274;p115"/>
          <p:cNvSpPr txBox="1"/>
          <p:nvPr>
            <p:ph idx="1" type="subTitle"/>
          </p:nvPr>
        </p:nvSpPr>
        <p:spPr>
          <a:xfrm>
            <a:off x="283475" y="3447350"/>
            <a:ext cx="830100" cy="204900"/>
          </a:xfrm>
          <a:prstGeom prst="rect">
            <a:avLst/>
          </a:prstGeom>
        </p:spPr>
        <p:txBody>
          <a:bodyPr anchorCtr="0" anchor="ctr" bIns="0" lIns="0" spcFirstLastPara="1" rIns="0" wrap="square" tIns="0">
            <a:normAutofit/>
          </a:bodyPr>
          <a:lstStyle/>
          <a:p>
            <a:pPr indent="0" lvl="0" marL="0" rtl="0" algn="l">
              <a:lnSpc>
                <a:spcPct val="100000"/>
              </a:lnSpc>
              <a:spcBef>
                <a:spcPts val="0"/>
              </a:spcBef>
              <a:spcAft>
                <a:spcPts val="0"/>
              </a:spcAft>
              <a:buNone/>
            </a:pPr>
            <a:r>
              <a:rPr lang="en" sz="900"/>
              <a:t>Flow</a:t>
            </a:r>
            <a:r>
              <a:rPr lang="en" sz="900"/>
              <a:t> 4</a:t>
            </a:r>
            <a:endParaRPr sz="900"/>
          </a:p>
        </p:txBody>
      </p:sp>
      <p:sp>
        <p:nvSpPr>
          <p:cNvPr id="1275" name="Google Shape;1275;p115"/>
          <p:cNvSpPr txBox="1"/>
          <p:nvPr>
            <p:ph idx="1" type="subTitle"/>
          </p:nvPr>
        </p:nvSpPr>
        <p:spPr>
          <a:xfrm>
            <a:off x="283475" y="4070400"/>
            <a:ext cx="830100" cy="204900"/>
          </a:xfrm>
          <a:prstGeom prst="rect">
            <a:avLst/>
          </a:prstGeom>
        </p:spPr>
        <p:txBody>
          <a:bodyPr anchorCtr="0" anchor="ctr" bIns="0" lIns="0" spcFirstLastPara="1" rIns="0" wrap="square" tIns="0">
            <a:normAutofit/>
          </a:bodyPr>
          <a:lstStyle/>
          <a:p>
            <a:pPr indent="0" lvl="0" marL="0" rtl="0" algn="l">
              <a:lnSpc>
                <a:spcPct val="100000"/>
              </a:lnSpc>
              <a:spcBef>
                <a:spcPts val="0"/>
              </a:spcBef>
              <a:spcAft>
                <a:spcPts val="0"/>
              </a:spcAft>
              <a:buNone/>
            </a:pPr>
            <a:r>
              <a:rPr lang="en" sz="900"/>
              <a:t>Flow</a:t>
            </a:r>
            <a:r>
              <a:rPr lang="en" sz="900"/>
              <a:t> 5</a:t>
            </a:r>
            <a:endParaRPr sz="900"/>
          </a:p>
        </p:txBody>
      </p:sp>
      <p:grpSp>
        <p:nvGrpSpPr>
          <p:cNvPr id="1276" name="Google Shape;1276;p115"/>
          <p:cNvGrpSpPr/>
          <p:nvPr/>
        </p:nvGrpSpPr>
        <p:grpSpPr>
          <a:xfrm>
            <a:off x="2594399" y="1268450"/>
            <a:ext cx="949800" cy="3758100"/>
            <a:chOff x="2594399" y="1268450"/>
            <a:chExt cx="949800" cy="3758100"/>
          </a:xfrm>
        </p:grpSpPr>
        <p:cxnSp>
          <p:nvCxnSpPr>
            <p:cNvPr id="1277" name="Google Shape;1277;p115"/>
            <p:cNvCxnSpPr>
              <a:endCxn id="1278" idx="0"/>
            </p:cNvCxnSpPr>
            <p:nvPr/>
          </p:nvCxnSpPr>
          <p:spPr>
            <a:xfrm>
              <a:off x="3069299" y="1268450"/>
              <a:ext cx="0" cy="3437700"/>
            </a:xfrm>
            <a:prstGeom prst="straightConnector1">
              <a:avLst/>
            </a:prstGeom>
            <a:noFill/>
            <a:ln cap="flat" cmpd="sng" w="9525">
              <a:solidFill>
                <a:schemeClr val="lt1"/>
              </a:solidFill>
              <a:prstDash val="solid"/>
              <a:round/>
              <a:headEnd len="med" w="med" type="none"/>
              <a:tailEnd len="med" w="med" type="none"/>
            </a:ln>
          </p:spPr>
        </p:cxnSp>
        <p:sp>
          <p:nvSpPr>
            <p:cNvPr id="1278" name="Google Shape;1278;p115"/>
            <p:cNvSpPr/>
            <p:nvPr/>
          </p:nvSpPr>
          <p:spPr>
            <a:xfrm>
              <a:off x="2594399" y="4706150"/>
              <a:ext cx="949800" cy="320400"/>
            </a:xfrm>
            <a:prstGeom prst="roundRect">
              <a:avLst>
                <a:gd fmla="val 500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900">
                  <a:solidFill>
                    <a:schemeClr val="dk1"/>
                  </a:solidFill>
                  <a:latin typeface="Urbanist Medium"/>
                  <a:ea typeface="Urbanist Medium"/>
                  <a:cs typeface="Urbanist Medium"/>
                  <a:sym typeface="Urbanist Medium"/>
                </a:rPr>
                <a:t>Running controler</a:t>
              </a:r>
              <a:endParaRPr sz="900">
                <a:solidFill>
                  <a:schemeClr val="dk1"/>
                </a:solidFill>
                <a:latin typeface="Urbanist Medium"/>
                <a:ea typeface="Urbanist Medium"/>
                <a:cs typeface="Urbanist Medium"/>
                <a:sym typeface="Urbanist Medium"/>
              </a:endParaRPr>
            </a:p>
          </p:txBody>
        </p:sp>
      </p:grpSp>
      <p:sp>
        <p:nvSpPr>
          <p:cNvPr descr="A chart showing when tasks need to be started and completed across a seven-week period. " id="1279" name="Google Shape;1279;p115"/>
          <p:cNvSpPr/>
          <p:nvPr/>
        </p:nvSpPr>
        <p:spPr>
          <a:xfrm>
            <a:off x="1238933" y="1455200"/>
            <a:ext cx="1705800" cy="4509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Urbanist"/>
                <a:ea typeface="Urbanist"/>
                <a:cs typeface="Urbanist"/>
                <a:sym typeface="Urbanist"/>
              </a:rPr>
              <a:t>Data ingestion</a:t>
            </a:r>
            <a:endParaRPr>
              <a:solidFill>
                <a:schemeClr val="dk1"/>
              </a:solidFill>
              <a:latin typeface="Urbanist"/>
              <a:ea typeface="Urbanist"/>
              <a:cs typeface="Urbanist"/>
              <a:sym typeface="Urbanist"/>
            </a:endParaRPr>
          </a:p>
        </p:txBody>
      </p:sp>
      <p:sp>
        <p:nvSpPr>
          <p:cNvPr id="1280" name="Google Shape;1280;p115"/>
          <p:cNvSpPr/>
          <p:nvPr/>
        </p:nvSpPr>
        <p:spPr>
          <a:xfrm>
            <a:off x="2342361" y="2151776"/>
            <a:ext cx="1415400" cy="450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Urbanist"/>
                <a:ea typeface="Urbanist"/>
                <a:cs typeface="Urbanist"/>
                <a:sym typeface="Urbanist"/>
              </a:rPr>
              <a:t>Preprocessing</a:t>
            </a:r>
            <a:endParaRPr>
              <a:solidFill>
                <a:schemeClr val="dk1"/>
              </a:solidFill>
              <a:latin typeface="Urbanist"/>
              <a:ea typeface="Urbanist"/>
              <a:cs typeface="Urbanist"/>
              <a:sym typeface="Urbanist"/>
            </a:endParaRPr>
          </a:p>
        </p:txBody>
      </p:sp>
      <p:sp>
        <p:nvSpPr>
          <p:cNvPr id="1281" name="Google Shape;1281;p115"/>
          <p:cNvSpPr/>
          <p:nvPr/>
        </p:nvSpPr>
        <p:spPr>
          <a:xfrm>
            <a:off x="3391725" y="2701300"/>
            <a:ext cx="1829700" cy="450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Urbanist"/>
                <a:ea typeface="Urbanist"/>
                <a:cs typeface="Urbanist"/>
                <a:sym typeface="Urbanist"/>
              </a:rPr>
              <a:t>Enrichment</a:t>
            </a:r>
            <a:endParaRPr>
              <a:solidFill>
                <a:schemeClr val="dk1"/>
              </a:solidFill>
              <a:latin typeface="Urbanist"/>
              <a:ea typeface="Urbanist"/>
              <a:cs typeface="Urbanist"/>
              <a:sym typeface="Urbanist"/>
            </a:endParaRPr>
          </a:p>
        </p:txBody>
      </p:sp>
      <p:sp>
        <p:nvSpPr>
          <p:cNvPr id="1282" name="Google Shape;1282;p115"/>
          <p:cNvSpPr/>
          <p:nvPr/>
        </p:nvSpPr>
        <p:spPr>
          <a:xfrm>
            <a:off x="4362876" y="3324350"/>
            <a:ext cx="2380200" cy="450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Urbanist"/>
                <a:ea typeface="Urbanist"/>
                <a:cs typeface="Urbanist"/>
                <a:sym typeface="Urbanist"/>
              </a:rPr>
              <a:t>Storage</a:t>
            </a:r>
            <a:endParaRPr>
              <a:solidFill>
                <a:schemeClr val="dk1"/>
              </a:solidFill>
              <a:latin typeface="Urbanist"/>
              <a:ea typeface="Urbanist"/>
              <a:cs typeface="Urbanist"/>
              <a:sym typeface="Urbanist"/>
            </a:endParaRPr>
          </a:p>
        </p:txBody>
      </p:sp>
      <p:sp>
        <p:nvSpPr>
          <p:cNvPr id="1283" name="Google Shape;1283;p115"/>
          <p:cNvSpPr/>
          <p:nvPr/>
        </p:nvSpPr>
        <p:spPr>
          <a:xfrm>
            <a:off x="6922187" y="3947400"/>
            <a:ext cx="2380200" cy="450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Urbanist"/>
                <a:ea typeface="Urbanist"/>
                <a:cs typeface="Urbanist"/>
                <a:sym typeface="Urbanist"/>
              </a:rPr>
              <a:t>Downstream usage</a:t>
            </a:r>
            <a:endParaRPr>
              <a:solidFill>
                <a:schemeClr val="dk1"/>
              </a:solidFill>
              <a:latin typeface="Urbanist"/>
              <a:ea typeface="Urbanist"/>
              <a:cs typeface="Urbanist"/>
              <a:sym typeface="Urbanist"/>
            </a:endParaRPr>
          </a:p>
        </p:txBody>
      </p:sp>
      <p:pic>
        <p:nvPicPr>
          <p:cNvPr id="1284" name="Google Shape;1284;p115"/>
          <p:cNvPicPr preferRelativeResize="0"/>
          <p:nvPr/>
        </p:nvPicPr>
        <p:blipFill rotWithShape="1">
          <a:blip r:embed="rId3">
            <a:alphaModFix/>
          </a:blip>
          <a:srcRect b="11555" l="11123" r="54180" t="10997"/>
          <a:stretch/>
        </p:blipFill>
        <p:spPr>
          <a:xfrm>
            <a:off x="60412" y="4497433"/>
            <a:ext cx="378775" cy="597792"/>
          </a:xfrm>
          <a:prstGeom prst="rect">
            <a:avLst/>
          </a:prstGeom>
          <a:noFill/>
          <a:ln>
            <a:noFill/>
          </a:ln>
        </p:spPr>
      </p:pic>
      <p:sp>
        <p:nvSpPr>
          <p:cNvPr id="1285" name="Google Shape;1285;p115"/>
          <p:cNvSpPr txBox="1"/>
          <p:nvPr>
            <p:ph idx="1" type="subTitle"/>
          </p:nvPr>
        </p:nvSpPr>
        <p:spPr>
          <a:xfrm>
            <a:off x="4430675" y="975188"/>
            <a:ext cx="1111800" cy="204900"/>
          </a:xfrm>
          <a:prstGeom prst="rect">
            <a:avLst/>
          </a:prstGeom>
        </p:spPr>
        <p:txBody>
          <a:bodyPr anchorCtr="0" anchor="ctr" bIns="0" lIns="0" spcFirstLastPara="1" rIns="0" wrap="square" tIns="0">
            <a:normAutofit/>
          </a:bodyPr>
          <a:lstStyle/>
          <a:p>
            <a:pPr indent="0" lvl="0" marL="0" rtl="0" algn="ctr">
              <a:lnSpc>
                <a:spcPct val="100000"/>
              </a:lnSpc>
              <a:spcBef>
                <a:spcPts val="0"/>
              </a:spcBef>
              <a:spcAft>
                <a:spcPts val="0"/>
              </a:spcAft>
              <a:buNone/>
            </a:pPr>
            <a:r>
              <a:rPr lang="en" sz="900"/>
              <a:t>Execution timeline</a:t>
            </a:r>
            <a:endParaRPr sz="900"/>
          </a:p>
        </p:txBody>
      </p:sp>
      <p:sp>
        <p:nvSpPr>
          <p:cNvPr id="1286" name="Google Shape;1286;p115"/>
          <p:cNvSpPr/>
          <p:nvPr/>
        </p:nvSpPr>
        <p:spPr>
          <a:xfrm>
            <a:off x="1318488" y="1823150"/>
            <a:ext cx="691200" cy="2550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dk1"/>
                </a:solidFill>
                <a:latin typeface="Urbanist"/>
                <a:ea typeface="Urbanist"/>
                <a:cs typeface="Urbanist"/>
                <a:sym typeface="Urbanist"/>
              </a:rPr>
              <a:t>Get list of images</a:t>
            </a:r>
            <a:endParaRPr sz="800">
              <a:solidFill>
                <a:schemeClr val="dk1"/>
              </a:solidFill>
              <a:latin typeface="Urbanist"/>
              <a:ea typeface="Urbanist"/>
              <a:cs typeface="Urbanist"/>
              <a:sym typeface="Urbanist"/>
            </a:endParaRPr>
          </a:p>
        </p:txBody>
      </p:sp>
      <p:sp>
        <p:nvSpPr>
          <p:cNvPr id="1287" name="Google Shape;1287;p115"/>
          <p:cNvSpPr txBox="1"/>
          <p:nvPr>
            <p:ph idx="1" type="subTitle"/>
          </p:nvPr>
        </p:nvSpPr>
        <p:spPr>
          <a:xfrm>
            <a:off x="439175" y="1848200"/>
            <a:ext cx="830100" cy="204900"/>
          </a:xfrm>
          <a:prstGeom prst="rect">
            <a:avLst/>
          </a:prstGeom>
        </p:spPr>
        <p:txBody>
          <a:bodyPr anchorCtr="0" anchor="ctr" bIns="0" lIns="0" spcFirstLastPara="1" rIns="0" wrap="square" tIns="0">
            <a:normAutofit/>
          </a:bodyPr>
          <a:lstStyle/>
          <a:p>
            <a:pPr indent="0" lvl="0" marL="0" rtl="0" algn="l">
              <a:lnSpc>
                <a:spcPct val="100000"/>
              </a:lnSpc>
              <a:spcBef>
                <a:spcPts val="0"/>
              </a:spcBef>
              <a:spcAft>
                <a:spcPts val="0"/>
              </a:spcAft>
              <a:buNone/>
            </a:pPr>
            <a:r>
              <a:rPr lang="en" sz="900"/>
              <a:t>Task</a:t>
            </a:r>
            <a:r>
              <a:rPr lang="en" sz="900"/>
              <a:t> 1 &amp; 2 …</a:t>
            </a:r>
            <a:endParaRPr sz="900"/>
          </a:p>
        </p:txBody>
      </p:sp>
      <p:sp>
        <p:nvSpPr>
          <p:cNvPr id="1288" name="Google Shape;1288;p115"/>
          <p:cNvSpPr/>
          <p:nvPr/>
        </p:nvSpPr>
        <p:spPr>
          <a:xfrm>
            <a:off x="2009700" y="1823150"/>
            <a:ext cx="884700" cy="2550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dk1"/>
                </a:solidFill>
                <a:latin typeface="Urbanist"/>
                <a:ea typeface="Urbanist"/>
                <a:cs typeface="Urbanist"/>
                <a:sym typeface="Urbanist"/>
              </a:rPr>
              <a:t>Load images into memory</a:t>
            </a:r>
            <a:endParaRPr sz="800">
              <a:solidFill>
                <a:schemeClr val="dk1"/>
              </a:solidFill>
              <a:latin typeface="Urbanist"/>
              <a:ea typeface="Urbanist"/>
              <a:cs typeface="Urbanist"/>
              <a:sym typeface="Urbanist"/>
            </a:endParaRPr>
          </a:p>
        </p:txBody>
      </p:sp>
      <p:sp>
        <p:nvSpPr>
          <p:cNvPr id="1289" name="Google Shape;1289;p115"/>
          <p:cNvSpPr txBox="1"/>
          <p:nvPr/>
        </p:nvSpPr>
        <p:spPr>
          <a:xfrm>
            <a:off x="3971225" y="4673400"/>
            <a:ext cx="3141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Urbanist"/>
                <a:ea typeface="Urbanist"/>
                <a:cs typeface="Urbanist"/>
                <a:sym typeface="Urbanist"/>
              </a:rPr>
              <a:t>Send teams notifications if some step fails and make repetitions in such cases</a:t>
            </a:r>
            <a:endParaRPr sz="1100">
              <a:solidFill>
                <a:schemeClr val="lt1"/>
              </a:solidFill>
              <a:latin typeface="Urbanist"/>
              <a:ea typeface="Urbanist"/>
              <a:cs typeface="Urbanist"/>
              <a:sym typeface="Urbanist"/>
            </a:endParaRPr>
          </a:p>
        </p:txBody>
      </p:sp>
      <p:sp>
        <p:nvSpPr>
          <p:cNvPr id="1290" name="Google Shape;1290;p115"/>
          <p:cNvSpPr txBox="1"/>
          <p:nvPr/>
        </p:nvSpPr>
        <p:spPr>
          <a:xfrm>
            <a:off x="575250" y="2438225"/>
            <a:ext cx="284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Urbanist"/>
                <a:ea typeface="Urbanist"/>
                <a:cs typeface="Urbanist"/>
                <a:sym typeface="Urbanist"/>
              </a:rPr>
              <a:t>…</a:t>
            </a:r>
            <a:endParaRPr sz="1100">
              <a:solidFill>
                <a:schemeClr val="lt1"/>
              </a:solidFill>
              <a:latin typeface="Urbanist"/>
              <a:ea typeface="Urbanist"/>
              <a:cs typeface="Urbanist"/>
              <a:sym typeface="Urbanist"/>
            </a:endParaRPr>
          </a:p>
        </p:txBody>
      </p:sp>
      <p:sp>
        <p:nvSpPr>
          <p:cNvPr id="1291" name="Google Shape;1291;p115"/>
          <p:cNvSpPr txBox="1"/>
          <p:nvPr/>
        </p:nvSpPr>
        <p:spPr>
          <a:xfrm>
            <a:off x="575250" y="2942788"/>
            <a:ext cx="284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Urbanist"/>
                <a:ea typeface="Urbanist"/>
                <a:cs typeface="Urbanist"/>
                <a:sym typeface="Urbanist"/>
              </a:rPr>
              <a:t>…</a:t>
            </a:r>
            <a:endParaRPr sz="1100">
              <a:solidFill>
                <a:schemeClr val="lt1"/>
              </a:solidFill>
              <a:latin typeface="Urbanist"/>
              <a:ea typeface="Urbanist"/>
              <a:cs typeface="Urbanist"/>
              <a:sym typeface="Urbanist"/>
            </a:endParaRPr>
          </a:p>
        </p:txBody>
      </p:sp>
      <p:sp>
        <p:nvSpPr>
          <p:cNvPr id="1292" name="Google Shape;1292;p115"/>
          <p:cNvSpPr txBox="1"/>
          <p:nvPr/>
        </p:nvSpPr>
        <p:spPr>
          <a:xfrm>
            <a:off x="556175" y="3447375"/>
            <a:ext cx="284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Urbanist"/>
                <a:ea typeface="Urbanist"/>
                <a:cs typeface="Urbanist"/>
                <a:sym typeface="Urbanist"/>
              </a:rPr>
              <a:t>…</a:t>
            </a:r>
            <a:endParaRPr sz="1100">
              <a:solidFill>
                <a:schemeClr val="lt1"/>
              </a:solidFill>
              <a:latin typeface="Urbanist"/>
              <a:ea typeface="Urbanist"/>
              <a:cs typeface="Urbanist"/>
              <a:sym typeface="Urbanist"/>
            </a:endParaRPr>
          </a:p>
        </p:txBody>
      </p:sp>
      <p:sp>
        <p:nvSpPr>
          <p:cNvPr id="1293" name="Google Shape;1293;p115"/>
          <p:cNvSpPr txBox="1"/>
          <p:nvPr/>
        </p:nvSpPr>
        <p:spPr>
          <a:xfrm>
            <a:off x="556175" y="4143425"/>
            <a:ext cx="284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Urbanist"/>
                <a:ea typeface="Urbanist"/>
                <a:cs typeface="Urbanist"/>
                <a:sym typeface="Urbanist"/>
              </a:rPr>
              <a:t>…</a:t>
            </a:r>
            <a:endParaRPr sz="1100">
              <a:solidFill>
                <a:schemeClr val="lt1"/>
              </a:solidFill>
              <a:latin typeface="Urbanist"/>
              <a:ea typeface="Urbanist"/>
              <a:cs typeface="Urbanist"/>
              <a:sym typeface="Urbanist"/>
            </a:endParaRPr>
          </a:p>
        </p:txBody>
      </p:sp>
    </p:spTree>
  </p:cSld>
  <p:clrMapOvr>
    <a:masterClrMapping/>
  </p:clrMapOvr>
</p:sld>
</file>

<file path=ppt/theme/theme1.xml><?xml version="1.0" encoding="utf-8"?>
<a:theme xmlns:a="http://schemas.openxmlformats.org/drawingml/2006/main" xmlns:r="http://schemas.openxmlformats.org/officeDocument/2006/relationships" name="[INT] Project timeline/workflow presentation [Style 1] ">
  <a:themeElements>
    <a:clrScheme name="Google Colours">
      <a:dk1>
        <a:srgbClr val="292D3E"/>
      </a:dk1>
      <a:lt1>
        <a:srgbClr val="FFFFFF"/>
      </a:lt1>
      <a:dk2>
        <a:srgbClr val="F1F2DF"/>
      </a:dk2>
      <a:lt2>
        <a:srgbClr val="666666"/>
      </a:lt2>
      <a:accent1>
        <a:srgbClr val="6D31FD"/>
      </a:accent1>
      <a:accent2>
        <a:srgbClr val="066B6B"/>
      </a:accent2>
      <a:accent3>
        <a:srgbClr val="FFDF5F"/>
      </a:accent3>
      <a:accent4>
        <a:srgbClr val="8289FF"/>
      </a:accent4>
      <a:accent5>
        <a:srgbClr val="FF8127"/>
      </a:accent5>
      <a:accent6>
        <a:srgbClr val="CAF38D"/>
      </a:accent6>
      <a:hlink>
        <a:srgbClr val="8289FF"/>
      </a:hlink>
      <a:folHlink>
        <a:srgbClr val="7B1F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 Project timeline/workflow presentation [Style 1] ">
  <a:themeElements>
    <a:clrScheme name="Google Colours">
      <a:dk1>
        <a:srgbClr val="292D3E"/>
      </a:dk1>
      <a:lt1>
        <a:srgbClr val="FFFFFF"/>
      </a:lt1>
      <a:dk2>
        <a:srgbClr val="F1F2DF"/>
      </a:dk2>
      <a:lt2>
        <a:srgbClr val="666666"/>
      </a:lt2>
      <a:accent1>
        <a:srgbClr val="6D31FD"/>
      </a:accent1>
      <a:accent2>
        <a:srgbClr val="066B6B"/>
      </a:accent2>
      <a:accent3>
        <a:srgbClr val="FFDF5F"/>
      </a:accent3>
      <a:accent4>
        <a:srgbClr val="8289FF"/>
      </a:accent4>
      <a:accent5>
        <a:srgbClr val="FF8127"/>
      </a:accent5>
      <a:accent6>
        <a:srgbClr val="CAF38D"/>
      </a:accent6>
      <a:hlink>
        <a:srgbClr val="8289FF"/>
      </a:hlink>
      <a:folHlink>
        <a:srgbClr val="7B1F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