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3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DF8D1-3654-47AF-8A69-B1F93664B3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54F8A82-6CEB-4F83-A99D-2BBCCE4AFF67}">
      <dgm:prSet/>
      <dgm:spPr/>
      <dgm:t>
        <a:bodyPr/>
        <a:lstStyle/>
        <a:p>
          <a:r>
            <a:rPr lang="en-US" b="1"/>
            <a:t>How do casual and member riders use Cyclistic bikes differently?</a:t>
          </a:r>
          <a:endParaRPr lang="en-US"/>
        </a:p>
      </dgm:t>
    </dgm:pt>
    <dgm:pt modelId="{A4BCF143-C94D-4944-A2FC-B13AA8B116A1}" type="parTrans" cxnId="{0A1236CC-936D-40DA-8560-565AE47DA9B2}">
      <dgm:prSet/>
      <dgm:spPr/>
      <dgm:t>
        <a:bodyPr/>
        <a:lstStyle/>
        <a:p>
          <a:endParaRPr lang="en-US"/>
        </a:p>
      </dgm:t>
    </dgm:pt>
    <dgm:pt modelId="{86D9FDA6-112F-4EF6-B8DF-8715E4D8069B}" type="sibTrans" cxnId="{0A1236CC-936D-40DA-8560-565AE47DA9B2}">
      <dgm:prSet/>
      <dgm:spPr/>
      <dgm:t>
        <a:bodyPr/>
        <a:lstStyle/>
        <a:p>
          <a:endParaRPr lang="en-US"/>
        </a:p>
      </dgm:t>
    </dgm:pt>
    <dgm:pt modelId="{2786D834-943D-42CB-9C4D-F491DF5657FA}">
      <dgm:prSet/>
      <dgm:spPr/>
      <dgm:t>
        <a:bodyPr/>
        <a:lstStyle/>
        <a:p>
          <a:r>
            <a:rPr lang="en-US" b="1"/>
            <a:t>What trends can inform marketing strategies to convert casual users into members?</a:t>
          </a:r>
          <a:endParaRPr lang="en-US"/>
        </a:p>
      </dgm:t>
    </dgm:pt>
    <dgm:pt modelId="{304B3925-A567-49C2-A744-54C0E7EC9341}" type="parTrans" cxnId="{3604B0A2-017E-4CD1-A9E9-3BB43504EEA1}">
      <dgm:prSet/>
      <dgm:spPr/>
      <dgm:t>
        <a:bodyPr/>
        <a:lstStyle/>
        <a:p>
          <a:endParaRPr lang="en-US"/>
        </a:p>
      </dgm:t>
    </dgm:pt>
    <dgm:pt modelId="{B7C141BA-9F5D-425A-851D-6977D812D6F3}" type="sibTrans" cxnId="{3604B0A2-017E-4CD1-A9E9-3BB43504EEA1}">
      <dgm:prSet/>
      <dgm:spPr/>
      <dgm:t>
        <a:bodyPr/>
        <a:lstStyle/>
        <a:p>
          <a:endParaRPr lang="en-US"/>
        </a:p>
      </dgm:t>
    </dgm:pt>
    <dgm:pt modelId="{C2E391BB-F653-4A1A-B9F5-2D41ED0792AC}">
      <dgm:prSet/>
      <dgm:spPr/>
      <dgm:t>
        <a:bodyPr/>
        <a:lstStyle/>
        <a:p>
          <a:r>
            <a:rPr lang="en-US" b="1"/>
            <a:t>How can we optimize pricing, station planning, and promotions?</a:t>
          </a:r>
          <a:endParaRPr lang="en-US"/>
        </a:p>
      </dgm:t>
    </dgm:pt>
    <dgm:pt modelId="{54B2E790-22CF-4FBF-9754-DEA370435C35}" type="parTrans" cxnId="{9F555196-D7A5-4672-BA0F-2E364863086D}">
      <dgm:prSet/>
      <dgm:spPr/>
      <dgm:t>
        <a:bodyPr/>
        <a:lstStyle/>
        <a:p>
          <a:endParaRPr lang="en-US"/>
        </a:p>
      </dgm:t>
    </dgm:pt>
    <dgm:pt modelId="{0F19EF1D-DE4F-4A2B-9869-DB71E00D6890}" type="sibTrans" cxnId="{9F555196-D7A5-4672-BA0F-2E364863086D}">
      <dgm:prSet/>
      <dgm:spPr/>
      <dgm:t>
        <a:bodyPr/>
        <a:lstStyle/>
        <a:p>
          <a:endParaRPr lang="en-US"/>
        </a:p>
      </dgm:t>
    </dgm:pt>
    <dgm:pt modelId="{9B848DD8-7108-4B8F-9248-619A244417D8}" type="pres">
      <dgm:prSet presAssocID="{73DDF8D1-3654-47AF-8A69-B1F93664B369}" presName="root" presStyleCnt="0">
        <dgm:presLayoutVars>
          <dgm:dir/>
          <dgm:resizeHandles val="exact"/>
        </dgm:presLayoutVars>
      </dgm:prSet>
      <dgm:spPr/>
    </dgm:pt>
    <dgm:pt modelId="{483FEDB1-22AF-4A6C-B39D-83BD67AA6D49}" type="pres">
      <dgm:prSet presAssocID="{954F8A82-6CEB-4F83-A99D-2BBCCE4AFF67}" presName="compNode" presStyleCnt="0"/>
      <dgm:spPr/>
    </dgm:pt>
    <dgm:pt modelId="{E5204F72-C33D-42A1-871D-1CE28EBAE4E6}" type="pres">
      <dgm:prSet presAssocID="{954F8A82-6CEB-4F83-A99D-2BBCCE4AFF67}" presName="bgRect" presStyleLbl="bgShp" presStyleIdx="0" presStyleCnt="3"/>
      <dgm:spPr/>
    </dgm:pt>
    <dgm:pt modelId="{92D3B2D2-1BD7-4E7E-97D9-203C206E2235}" type="pres">
      <dgm:prSet presAssocID="{954F8A82-6CEB-4F83-A99D-2BBCCE4AFF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B36F68AB-D8A5-4A73-AD5C-537A6B3D3D15}" type="pres">
      <dgm:prSet presAssocID="{954F8A82-6CEB-4F83-A99D-2BBCCE4AFF67}" presName="spaceRect" presStyleCnt="0"/>
      <dgm:spPr/>
    </dgm:pt>
    <dgm:pt modelId="{F3EC5A9F-7279-4914-9765-3902CFE10D20}" type="pres">
      <dgm:prSet presAssocID="{954F8A82-6CEB-4F83-A99D-2BBCCE4AFF67}" presName="parTx" presStyleLbl="revTx" presStyleIdx="0" presStyleCnt="3">
        <dgm:presLayoutVars>
          <dgm:chMax val="0"/>
          <dgm:chPref val="0"/>
        </dgm:presLayoutVars>
      </dgm:prSet>
      <dgm:spPr/>
    </dgm:pt>
    <dgm:pt modelId="{1711E665-7F80-4DA4-8BAE-5CD30AAC57A6}" type="pres">
      <dgm:prSet presAssocID="{86D9FDA6-112F-4EF6-B8DF-8715E4D8069B}" presName="sibTrans" presStyleCnt="0"/>
      <dgm:spPr/>
    </dgm:pt>
    <dgm:pt modelId="{3E6AF2F9-3E59-4306-B27D-D07ABC0E74BA}" type="pres">
      <dgm:prSet presAssocID="{2786D834-943D-42CB-9C4D-F491DF5657FA}" presName="compNode" presStyleCnt="0"/>
      <dgm:spPr/>
    </dgm:pt>
    <dgm:pt modelId="{792148DC-30ED-4165-9FA8-97A9FC6A3939}" type="pres">
      <dgm:prSet presAssocID="{2786D834-943D-42CB-9C4D-F491DF5657FA}" presName="bgRect" presStyleLbl="bgShp" presStyleIdx="1" presStyleCnt="3"/>
      <dgm:spPr/>
    </dgm:pt>
    <dgm:pt modelId="{0ED414D4-FB4E-477B-BFDE-737FCCB7D66C}" type="pres">
      <dgm:prSet presAssocID="{2786D834-943D-42CB-9C4D-F491DF5657F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E8D0838-E2E9-4933-BDED-0896277CD47C}" type="pres">
      <dgm:prSet presAssocID="{2786D834-943D-42CB-9C4D-F491DF5657FA}" presName="spaceRect" presStyleCnt="0"/>
      <dgm:spPr/>
    </dgm:pt>
    <dgm:pt modelId="{DCDC098D-0D6D-44C0-8824-DD0D0DC5DCC4}" type="pres">
      <dgm:prSet presAssocID="{2786D834-943D-42CB-9C4D-F491DF5657FA}" presName="parTx" presStyleLbl="revTx" presStyleIdx="1" presStyleCnt="3">
        <dgm:presLayoutVars>
          <dgm:chMax val="0"/>
          <dgm:chPref val="0"/>
        </dgm:presLayoutVars>
      </dgm:prSet>
      <dgm:spPr/>
    </dgm:pt>
    <dgm:pt modelId="{E99127BE-22F0-4C73-A498-9FAB153C4D30}" type="pres">
      <dgm:prSet presAssocID="{B7C141BA-9F5D-425A-851D-6977D812D6F3}" presName="sibTrans" presStyleCnt="0"/>
      <dgm:spPr/>
    </dgm:pt>
    <dgm:pt modelId="{ABEEE5DC-6D38-4C20-889B-9A35C72C54CC}" type="pres">
      <dgm:prSet presAssocID="{C2E391BB-F653-4A1A-B9F5-2D41ED0792AC}" presName="compNode" presStyleCnt="0"/>
      <dgm:spPr/>
    </dgm:pt>
    <dgm:pt modelId="{95305CCD-CFE5-4A87-89F0-31531CD075B9}" type="pres">
      <dgm:prSet presAssocID="{C2E391BB-F653-4A1A-B9F5-2D41ED0792AC}" presName="bgRect" presStyleLbl="bgShp" presStyleIdx="2" presStyleCnt="3"/>
      <dgm:spPr/>
    </dgm:pt>
    <dgm:pt modelId="{080D2E2C-73DC-4D05-AAD1-1E89E1F268D8}" type="pres">
      <dgm:prSet presAssocID="{C2E391BB-F653-4A1A-B9F5-2D41ED0792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7F18CAB-1AFA-479A-A21A-91FA114C3500}" type="pres">
      <dgm:prSet presAssocID="{C2E391BB-F653-4A1A-B9F5-2D41ED0792AC}" presName="spaceRect" presStyleCnt="0"/>
      <dgm:spPr/>
    </dgm:pt>
    <dgm:pt modelId="{2CB0E79F-E874-4CEC-9210-5733C6406D33}" type="pres">
      <dgm:prSet presAssocID="{C2E391BB-F653-4A1A-B9F5-2D41ED0792A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06F859-ACE7-4097-B0A6-730E498E7EE7}" type="presOf" srcId="{73DDF8D1-3654-47AF-8A69-B1F93664B369}" destId="{9B848DD8-7108-4B8F-9248-619A244417D8}" srcOrd="0" destOrd="0" presId="urn:microsoft.com/office/officeart/2018/2/layout/IconVerticalSolidList"/>
    <dgm:cxn modelId="{9542BD84-6695-4133-AB36-89C7C7B39EB9}" type="presOf" srcId="{954F8A82-6CEB-4F83-A99D-2BBCCE4AFF67}" destId="{F3EC5A9F-7279-4914-9765-3902CFE10D20}" srcOrd="0" destOrd="0" presId="urn:microsoft.com/office/officeart/2018/2/layout/IconVerticalSolidList"/>
    <dgm:cxn modelId="{9F555196-D7A5-4672-BA0F-2E364863086D}" srcId="{73DDF8D1-3654-47AF-8A69-B1F93664B369}" destId="{C2E391BB-F653-4A1A-B9F5-2D41ED0792AC}" srcOrd="2" destOrd="0" parTransId="{54B2E790-22CF-4FBF-9754-DEA370435C35}" sibTransId="{0F19EF1D-DE4F-4A2B-9869-DB71E00D6890}"/>
    <dgm:cxn modelId="{7369759E-772C-4661-802B-A3EB16E4AFF2}" type="presOf" srcId="{C2E391BB-F653-4A1A-B9F5-2D41ED0792AC}" destId="{2CB0E79F-E874-4CEC-9210-5733C6406D33}" srcOrd="0" destOrd="0" presId="urn:microsoft.com/office/officeart/2018/2/layout/IconVerticalSolidList"/>
    <dgm:cxn modelId="{3604B0A2-017E-4CD1-A9E9-3BB43504EEA1}" srcId="{73DDF8D1-3654-47AF-8A69-B1F93664B369}" destId="{2786D834-943D-42CB-9C4D-F491DF5657FA}" srcOrd="1" destOrd="0" parTransId="{304B3925-A567-49C2-A744-54C0E7EC9341}" sibTransId="{B7C141BA-9F5D-425A-851D-6977D812D6F3}"/>
    <dgm:cxn modelId="{C581AFC0-75C2-497B-B4D8-4CD4532D9B83}" type="presOf" srcId="{2786D834-943D-42CB-9C4D-F491DF5657FA}" destId="{DCDC098D-0D6D-44C0-8824-DD0D0DC5DCC4}" srcOrd="0" destOrd="0" presId="urn:microsoft.com/office/officeart/2018/2/layout/IconVerticalSolidList"/>
    <dgm:cxn modelId="{0A1236CC-936D-40DA-8560-565AE47DA9B2}" srcId="{73DDF8D1-3654-47AF-8A69-B1F93664B369}" destId="{954F8A82-6CEB-4F83-A99D-2BBCCE4AFF67}" srcOrd="0" destOrd="0" parTransId="{A4BCF143-C94D-4944-A2FC-B13AA8B116A1}" sibTransId="{86D9FDA6-112F-4EF6-B8DF-8715E4D8069B}"/>
    <dgm:cxn modelId="{261B1766-1B66-4E9F-A4DA-B780E0404765}" type="presParOf" srcId="{9B848DD8-7108-4B8F-9248-619A244417D8}" destId="{483FEDB1-22AF-4A6C-B39D-83BD67AA6D49}" srcOrd="0" destOrd="0" presId="urn:microsoft.com/office/officeart/2018/2/layout/IconVerticalSolidList"/>
    <dgm:cxn modelId="{88B50962-6999-4775-AEB9-7F966160C6AA}" type="presParOf" srcId="{483FEDB1-22AF-4A6C-B39D-83BD67AA6D49}" destId="{E5204F72-C33D-42A1-871D-1CE28EBAE4E6}" srcOrd="0" destOrd="0" presId="urn:microsoft.com/office/officeart/2018/2/layout/IconVerticalSolidList"/>
    <dgm:cxn modelId="{853A3684-3653-41CF-9F3D-D82A768C1359}" type="presParOf" srcId="{483FEDB1-22AF-4A6C-B39D-83BD67AA6D49}" destId="{92D3B2D2-1BD7-4E7E-97D9-203C206E2235}" srcOrd="1" destOrd="0" presId="urn:microsoft.com/office/officeart/2018/2/layout/IconVerticalSolidList"/>
    <dgm:cxn modelId="{EEF84B72-0154-4867-B85E-DF74FA1DB430}" type="presParOf" srcId="{483FEDB1-22AF-4A6C-B39D-83BD67AA6D49}" destId="{B36F68AB-D8A5-4A73-AD5C-537A6B3D3D15}" srcOrd="2" destOrd="0" presId="urn:microsoft.com/office/officeart/2018/2/layout/IconVerticalSolidList"/>
    <dgm:cxn modelId="{800BE999-B5BE-4CA6-B885-891A597A29E2}" type="presParOf" srcId="{483FEDB1-22AF-4A6C-B39D-83BD67AA6D49}" destId="{F3EC5A9F-7279-4914-9765-3902CFE10D20}" srcOrd="3" destOrd="0" presId="urn:microsoft.com/office/officeart/2018/2/layout/IconVerticalSolidList"/>
    <dgm:cxn modelId="{44888E21-B38E-47E0-9FDA-C9C74D6C47DB}" type="presParOf" srcId="{9B848DD8-7108-4B8F-9248-619A244417D8}" destId="{1711E665-7F80-4DA4-8BAE-5CD30AAC57A6}" srcOrd="1" destOrd="0" presId="urn:microsoft.com/office/officeart/2018/2/layout/IconVerticalSolidList"/>
    <dgm:cxn modelId="{8B6B3D72-F236-4433-B1CF-F63FC19D87D2}" type="presParOf" srcId="{9B848DD8-7108-4B8F-9248-619A244417D8}" destId="{3E6AF2F9-3E59-4306-B27D-D07ABC0E74BA}" srcOrd="2" destOrd="0" presId="urn:microsoft.com/office/officeart/2018/2/layout/IconVerticalSolidList"/>
    <dgm:cxn modelId="{A7BECB7F-D078-45AE-BCFA-A106BC78D055}" type="presParOf" srcId="{3E6AF2F9-3E59-4306-B27D-D07ABC0E74BA}" destId="{792148DC-30ED-4165-9FA8-97A9FC6A3939}" srcOrd="0" destOrd="0" presId="urn:microsoft.com/office/officeart/2018/2/layout/IconVerticalSolidList"/>
    <dgm:cxn modelId="{A25E5144-EE67-4E45-B40D-6D9521AA5002}" type="presParOf" srcId="{3E6AF2F9-3E59-4306-B27D-D07ABC0E74BA}" destId="{0ED414D4-FB4E-477B-BFDE-737FCCB7D66C}" srcOrd="1" destOrd="0" presId="urn:microsoft.com/office/officeart/2018/2/layout/IconVerticalSolidList"/>
    <dgm:cxn modelId="{A8070260-98BC-4B65-A9F5-D0B8C7327158}" type="presParOf" srcId="{3E6AF2F9-3E59-4306-B27D-D07ABC0E74BA}" destId="{9E8D0838-E2E9-4933-BDED-0896277CD47C}" srcOrd="2" destOrd="0" presId="urn:microsoft.com/office/officeart/2018/2/layout/IconVerticalSolidList"/>
    <dgm:cxn modelId="{29BDA521-F50A-4AC3-ACEA-2A8097D52B63}" type="presParOf" srcId="{3E6AF2F9-3E59-4306-B27D-D07ABC0E74BA}" destId="{DCDC098D-0D6D-44C0-8824-DD0D0DC5DCC4}" srcOrd="3" destOrd="0" presId="urn:microsoft.com/office/officeart/2018/2/layout/IconVerticalSolidList"/>
    <dgm:cxn modelId="{525DABB4-8FFA-429C-950B-0494779056CC}" type="presParOf" srcId="{9B848DD8-7108-4B8F-9248-619A244417D8}" destId="{E99127BE-22F0-4C73-A498-9FAB153C4D30}" srcOrd="3" destOrd="0" presId="urn:microsoft.com/office/officeart/2018/2/layout/IconVerticalSolidList"/>
    <dgm:cxn modelId="{4405B06B-CF63-40BD-B7E9-4CD0CBE4EE3D}" type="presParOf" srcId="{9B848DD8-7108-4B8F-9248-619A244417D8}" destId="{ABEEE5DC-6D38-4C20-889B-9A35C72C54CC}" srcOrd="4" destOrd="0" presId="urn:microsoft.com/office/officeart/2018/2/layout/IconVerticalSolidList"/>
    <dgm:cxn modelId="{F175DCD8-7AFD-4599-8FB8-0546A4284570}" type="presParOf" srcId="{ABEEE5DC-6D38-4C20-889B-9A35C72C54CC}" destId="{95305CCD-CFE5-4A87-89F0-31531CD075B9}" srcOrd="0" destOrd="0" presId="urn:microsoft.com/office/officeart/2018/2/layout/IconVerticalSolidList"/>
    <dgm:cxn modelId="{B307CD2E-F0B5-4F50-933F-4439462FC640}" type="presParOf" srcId="{ABEEE5DC-6D38-4C20-889B-9A35C72C54CC}" destId="{080D2E2C-73DC-4D05-AAD1-1E89E1F268D8}" srcOrd="1" destOrd="0" presId="urn:microsoft.com/office/officeart/2018/2/layout/IconVerticalSolidList"/>
    <dgm:cxn modelId="{5C1D3CBF-A83B-4570-842C-955BF42D2EBE}" type="presParOf" srcId="{ABEEE5DC-6D38-4C20-889B-9A35C72C54CC}" destId="{57F18CAB-1AFA-479A-A21A-91FA114C3500}" srcOrd="2" destOrd="0" presId="urn:microsoft.com/office/officeart/2018/2/layout/IconVerticalSolidList"/>
    <dgm:cxn modelId="{D556DAAA-596A-439A-850A-6AECC2ED2D26}" type="presParOf" srcId="{ABEEE5DC-6D38-4C20-889B-9A35C72C54CC}" destId="{2CB0E79F-E874-4CEC-9210-5733C6406D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FC737C-92AF-41E3-B227-B2EE77CFFE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54C985-AE76-4D36-B7FC-024EB7819E5B}">
      <dgm:prSet/>
      <dgm:spPr/>
      <dgm:t>
        <a:bodyPr/>
        <a:lstStyle/>
        <a:p>
          <a:r>
            <a:rPr lang="en-US" b="1"/>
            <a:t>Source: Cyclistic’s historical trip data</a:t>
          </a:r>
          <a:endParaRPr lang="en-US"/>
        </a:p>
      </dgm:t>
    </dgm:pt>
    <dgm:pt modelId="{06466570-45F4-4822-BCC2-E338E32DB7D9}" type="parTrans" cxnId="{F770E7AA-5D94-4FE4-ABD9-752A7A70DF81}">
      <dgm:prSet/>
      <dgm:spPr/>
      <dgm:t>
        <a:bodyPr/>
        <a:lstStyle/>
        <a:p>
          <a:endParaRPr lang="en-US"/>
        </a:p>
      </dgm:t>
    </dgm:pt>
    <dgm:pt modelId="{454562F2-6B12-424D-AF67-BC7103BDCA82}" type="sibTrans" cxnId="{F770E7AA-5D94-4FE4-ABD9-752A7A70DF81}">
      <dgm:prSet/>
      <dgm:spPr/>
      <dgm:t>
        <a:bodyPr/>
        <a:lstStyle/>
        <a:p>
          <a:endParaRPr lang="en-US"/>
        </a:p>
      </dgm:t>
    </dgm:pt>
    <dgm:pt modelId="{4FB7475A-AB76-450F-ADD1-620349B18CF7}">
      <dgm:prSet/>
      <dgm:spPr/>
      <dgm:t>
        <a:bodyPr/>
        <a:lstStyle/>
        <a:p>
          <a:r>
            <a:rPr lang="en-US" b="1" dirty="0"/>
            <a:t>Time Range: 29 months </a:t>
          </a:r>
          <a:r>
            <a:rPr lang="en-US" b="1"/>
            <a:t>- 2013-2025</a:t>
          </a:r>
          <a:endParaRPr lang="en-US" dirty="0"/>
        </a:p>
      </dgm:t>
    </dgm:pt>
    <dgm:pt modelId="{F95CCBE5-F470-458D-A9F5-9FD09353BA06}" type="parTrans" cxnId="{B5F2796C-BFB3-4971-89AD-D8EF097A21E9}">
      <dgm:prSet/>
      <dgm:spPr/>
      <dgm:t>
        <a:bodyPr/>
        <a:lstStyle/>
        <a:p>
          <a:endParaRPr lang="en-US"/>
        </a:p>
      </dgm:t>
    </dgm:pt>
    <dgm:pt modelId="{DF18467C-7446-470D-8212-78999F5DD2B7}" type="sibTrans" cxnId="{B5F2796C-BFB3-4971-89AD-D8EF097A21E9}">
      <dgm:prSet/>
      <dgm:spPr/>
      <dgm:t>
        <a:bodyPr/>
        <a:lstStyle/>
        <a:p>
          <a:endParaRPr lang="en-US"/>
        </a:p>
      </dgm:t>
    </dgm:pt>
    <dgm:pt modelId="{F5CAD4E3-C7FF-4C3C-B065-558F727C3EBE}">
      <dgm:prSet/>
      <dgm:spPr/>
      <dgm:t>
        <a:bodyPr/>
        <a:lstStyle/>
        <a:p>
          <a:r>
            <a:rPr lang="en-US" b="1" dirty="0"/>
            <a:t>Tools: Excel, SQL, Python (optional), Tableau, Power Shell</a:t>
          </a:r>
          <a:endParaRPr lang="en-US" dirty="0"/>
        </a:p>
      </dgm:t>
    </dgm:pt>
    <dgm:pt modelId="{D7E757C5-AAB6-464D-8E50-10744E928684}" type="parTrans" cxnId="{66F5C85C-45AA-4053-BE9C-80AFC8401EE6}">
      <dgm:prSet/>
      <dgm:spPr/>
      <dgm:t>
        <a:bodyPr/>
        <a:lstStyle/>
        <a:p>
          <a:endParaRPr lang="en-US"/>
        </a:p>
      </dgm:t>
    </dgm:pt>
    <dgm:pt modelId="{D1D250D0-1EB1-4037-AA8C-D29616E115E8}" type="sibTrans" cxnId="{66F5C85C-45AA-4053-BE9C-80AFC8401EE6}">
      <dgm:prSet/>
      <dgm:spPr/>
      <dgm:t>
        <a:bodyPr/>
        <a:lstStyle/>
        <a:p>
          <a:endParaRPr lang="en-US"/>
        </a:p>
      </dgm:t>
    </dgm:pt>
    <dgm:pt modelId="{88473C1F-E35C-4FA8-BF0A-C3BE00DA9CD7}" type="pres">
      <dgm:prSet presAssocID="{4FFC737C-92AF-41E3-B227-B2EE77CFFEB0}" presName="root" presStyleCnt="0">
        <dgm:presLayoutVars>
          <dgm:dir/>
          <dgm:resizeHandles val="exact"/>
        </dgm:presLayoutVars>
      </dgm:prSet>
      <dgm:spPr/>
    </dgm:pt>
    <dgm:pt modelId="{AB0D7E53-2560-46B9-AF0A-A1C9E3988D88}" type="pres">
      <dgm:prSet presAssocID="{9F54C985-AE76-4D36-B7FC-024EB7819E5B}" presName="compNode" presStyleCnt="0"/>
      <dgm:spPr/>
    </dgm:pt>
    <dgm:pt modelId="{28D8843F-76E2-4B24-AF3E-9C72BFE9F028}" type="pres">
      <dgm:prSet presAssocID="{9F54C985-AE76-4D36-B7FC-024EB7819E5B}" presName="bgRect" presStyleLbl="bgShp" presStyleIdx="0" presStyleCnt="3"/>
      <dgm:spPr/>
    </dgm:pt>
    <dgm:pt modelId="{500720C1-2A03-4F1D-8CEE-1E071466DACF}" type="pres">
      <dgm:prSet presAssocID="{9F54C985-AE76-4D36-B7FC-024EB7819E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285748-BE09-4E25-98F9-3DA9E9FDF89F}" type="pres">
      <dgm:prSet presAssocID="{9F54C985-AE76-4D36-B7FC-024EB7819E5B}" presName="spaceRect" presStyleCnt="0"/>
      <dgm:spPr/>
    </dgm:pt>
    <dgm:pt modelId="{4A2E887F-B027-4233-A0BF-47E355151862}" type="pres">
      <dgm:prSet presAssocID="{9F54C985-AE76-4D36-B7FC-024EB7819E5B}" presName="parTx" presStyleLbl="revTx" presStyleIdx="0" presStyleCnt="3">
        <dgm:presLayoutVars>
          <dgm:chMax val="0"/>
          <dgm:chPref val="0"/>
        </dgm:presLayoutVars>
      </dgm:prSet>
      <dgm:spPr/>
    </dgm:pt>
    <dgm:pt modelId="{E02AC802-A878-4F22-9470-75CF4FF1E3A2}" type="pres">
      <dgm:prSet presAssocID="{454562F2-6B12-424D-AF67-BC7103BDCA82}" presName="sibTrans" presStyleCnt="0"/>
      <dgm:spPr/>
    </dgm:pt>
    <dgm:pt modelId="{F41CC006-40CB-497B-A851-0965DFF9FE71}" type="pres">
      <dgm:prSet presAssocID="{4FB7475A-AB76-450F-ADD1-620349B18CF7}" presName="compNode" presStyleCnt="0"/>
      <dgm:spPr/>
    </dgm:pt>
    <dgm:pt modelId="{299B4932-DEA5-4001-8093-B8A7DE4F49FB}" type="pres">
      <dgm:prSet presAssocID="{4FB7475A-AB76-450F-ADD1-620349B18CF7}" presName="bgRect" presStyleLbl="bgShp" presStyleIdx="1" presStyleCnt="3"/>
      <dgm:spPr/>
    </dgm:pt>
    <dgm:pt modelId="{F3C6BE62-9F47-4B69-A637-AF235DD700C1}" type="pres">
      <dgm:prSet presAssocID="{4FB7475A-AB76-450F-ADD1-620349B18C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93ECD261-539F-4432-A0EE-36BA2B3D09AD}" type="pres">
      <dgm:prSet presAssocID="{4FB7475A-AB76-450F-ADD1-620349B18CF7}" presName="spaceRect" presStyleCnt="0"/>
      <dgm:spPr/>
    </dgm:pt>
    <dgm:pt modelId="{C4EDE817-B3C3-4D90-91A8-6EB3AB141200}" type="pres">
      <dgm:prSet presAssocID="{4FB7475A-AB76-450F-ADD1-620349B18CF7}" presName="parTx" presStyleLbl="revTx" presStyleIdx="1" presStyleCnt="3">
        <dgm:presLayoutVars>
          <dgm:chMax val="0"/>
          <dgm:chPref val="0"/>
        </dgm:presLayoutVars>
      </dgm:prSet>
      <dgm:spPr/>
    </dgm:pt>
    <dgm:pt modelId="{0E25788C-5D4C-4216-A9E3-639B0ACFF60C}" type="pres">
      <dgm:prSet presAssocID="{DF18467C-7446-470D-8212-78999F5DD2B7}" presName="sibTrans" presStyleCnt="0"/>
      <dgm:spPr/>
    </dgm:pt>
    <dgm:pt modelId="{0820B585-806D-4200-BBAD-D3CE5CFD71E7}" type="pres">
      <dgm:prSet presAssocID="{F5CAD4E3-C7FF-4C3C-B065-558F727C3EBE}" presName="compNode" presStyleCnt="0"/>
      <dgm:spPr/>
    </dgm:pt>
    <dgm:pt modelId="{44B2B084-CAEA-48FC-B627-D80AADA1D3F9}" type="pres">
      <dgm:prSet presAssocID="{F5CAD4E3-C7FF-4C3C-B065-558F727C3EBE}" presName="bgRect" presStyleLbl="bgShp" presStyleIdx="2" presStyleCnt="3"/>
      <dgm:spPr/>
    </dgm:pt>
    <dgm:pt modelId="{E47E3ECB-BE46-46F5-8F96-2A78455A7306}" type="pres">
      <dgm:prSet presAssocID="{F5CAD4E3-C7FF-4C3C-B065-558F727C3E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9C9D861-2E56-4FB6-8876-7F485DE72941}" type="pres">
      <dgm:prSet presAssocID="{F5CAD4E3-C7FF-4C3C-B065-558F727C3EBE}" presName="spaceRect" presStyleCnt="0"/>
      <dgm:spPr/>
    </dgm:pt>
    <dgm:pt modelId="{A5CA3D43-80FC-4A4A-AD15-DA6B3376653B}" type="pres">
      <dgm:prSet presAssocID="{F5CAD4E3-C7FF-4C3C-B065-558F727C3E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F5C85C-45AA-4053-BE9C-80AFC8401EE6}" srcId="{4FFC737C-92AF-41E3-B227-B2EE77CFFEB0}" destId="{F5CAD4E3-C7FF-4C3C-B065-558F727C3EBE}" srcOrd="2" destOrd="0" parTransId="{D7E757C5-AAB6-464D-8E50-10744E928684}" sibTransId="{D1D250D0-1EB1-4037-AA8C-D29616E115E8}"/>
    <dgm:cxn modelId="{B5F2796C-BFB3-4971-89AD-D8EF097A21E9}" srcId="{4FFC737C-92AF-41E3-B227-B2EE77CFFEB0}" destId="{4FB7475A-AB76-450F-ADD1-620349B18CF7}" srcOrd="1" destOrd="0" parTransId="{F95CCBE5-F470-458D-A9F5-9FD09353BA06}" sibTransId="{DF18467C-7446-470D-8212-78999F5DD2B7}"/>
    <dgm:cxn modelId="{E22F8C76-F47B-402A-A8E0-37C3C4F249F1}" type="presOf" srcId="{F5CAD4E3-C7FF-4C3C-B065-558F727C3EBE}" destId="{A5CA3D43-80FC-4A4A-AD15-DA6B3376653B}" srcOrd="0" destOrd="0" presId="urn:microsoft.com/office/officeart/2018/2/layout/IconVerticalSolidList"/>
    <dgm:cxn modelId="{61A56478-CAD6-4D1C-A99D-7FF613C7F6A5}" type="presOf" srcId="{4FB7475A-AB76-450F-ADD1-620349B18CF7}" destId="{C4EDE817-B3C3-4D90-91A8-6EB3AB141200}" srcOrd="0" destOrd="0" presId="urn:microsoft.com/office/officeart/2018/2/layout/IconVerticalSolidList"/>
    <dgm:cxn modelId="{C2065E80-CF15-4EB2-8118-F497B8E1EA99}" type="presOf" srcId="{9F54C985-AE76-4D36-B7FC-024EB7819E5B}" destId="{4A2E887F-B027-4233-A0BF-47E355151862}" srcOrd="0" destOrd="0" presId="urn:microsoft.com/office/officeart/2018/2/layout/IconVerticalSolidList"/>
    <dgm:cxn modelId="{F770E7AA-5D94-4FE4-ABD9-752A7A70DF81}" srcId="{4FFC737C-92AF-41E3-B227-B2EE77CFFEB0}" destId="{9F54C985-AE76-4D36-B7FC-024EB7819E5B}" srcOrd="0" destOrd="0" parTransId="{06466570-45F4-4822-BCC2-E338E32DB7D9}" sibTransId="{454562F2-6B12-424D-AF67-BC7103BDCA82}"/>
    <dgm:cxn modelId="{E0FD67D5-92A3-4E68-9C56-B0AC746A5E09}" type="presOf" srcId="{4FFC737C-92AF-41E3-B227-B2EE77CFFEB0}" destId="{88473C1F-E35C-4FA8-BF0A-C3BE00DA9CD7}" srcOrd="0" destOrd="0" presId="urn:microsoft.com/office/officeart/2018/2/layout/IconVerticalSolidList"/>
    <dgm:cxn modelId="{6DC351B1-7AFF-46E3-A901-2FD8DA88D739}" type="presParOf" srcId="{88473C1F-E35C-4FA8-BF0A-C3BE00DA9CD7}" destId="{AB0D7E53-2560-46B9-AF0A-A1C9E3988D88}" srcOrd="0" destOrd="0" presId="urn:microsoft.com/office/officeart/2018/2/layout/IconVerticalSolidList"/>
    <dgm:cxn modelId="{CC2C3CA2-E257-4044-BD9E-247A778CFC96}" type="presParOf" srcId="{AB0D7E53-2560-46B9-AF0A-A1C9E3988D88}" destId="{28D8843F-76E2-4B24-AF3E-9C72BFE9F028}" srcOrd="0" destOrd="0" presId="urn:microsoft.com/office/officeart/2018/2/layout/IconVerticalSolidList"/>
    <dgm:cxn modelId="{1C06D7E8-0E74-4B2F-8EBA-40FBE7C93ED0}" type="presParOf" srcId="{AB0D7E53-2560-46B9-AF0A-A1C9E3988D88}" destId="{500720C1-2A03-4F1D-8CEE-1E071466DACF}" srcOrd="1" destOrd="0" presId="urn:microsoft.com/office/officeart/2018/2/layout/IconVerticalSolidList"/>
    <dgm:cxn modelId="{257C6A56-F1CF-4397-9603-3EDAC0314E54}" type="presParOf" srcId="{AB0D7E53-2560-46B9-AF0A-A1C9E3988D88}" destId="{62285748-BE09-4E25-98F9-3DA9E9FDF89F}" srcOrd="2" destOrd="0" presId="urn:microsoft.com/office/officeart/2018/2/layout/IconVerticalSolidList"/>
    <dgm:cxn modelId="{1E49BE5D-F225-410E-B661-98E05B3D2EAA}" type="presParOf" srcId="{AB0D7E53-2560-46B9-AF0A-A1C9E3988D88}" destId="{4A2E887F-B027-4233-A0BF-47E355151862}" srcOrd="3" destOrd="0" presId="urn:microsoft.com/office/officeart/2018/2/layout/IconVerticalSolidList"/>
    <dgm:cxn modelId="{A2C09FF8-2046-484F-9568-C16A828A19F3}" type="presParOf" srcId="{88473C1F-E35C-4FA8-BF0A-C3BE00DA9CD7}" destId="{E02AC802-A878-4F22-9470-75CF4FF1E3A2}" srcOrd="1" destOrd="0" presId="urn:microsoft.com/office/officeart/2018/2/layout/IconVerticalSolidList"/>
    <dgm:cxn modelId="{E99FA84B-EE22-400E-8B19-1514808B672C}" type="presParOf" srcId="{88473C1F-E35C-4FA8-BF0A-C3BE00DA9CD7}" destId="{F41CC006-40CB-497B-A851-0965DFF9FE71}" srcOrd="2" destOrd="0" presId="urn:microsoft.com/office/officeart/2018/2/layout/IconVerticalSolidList"/>
    <dgm:cxn modelId="{5450D0C1-267A-42FF-B544-8548742891EF}" type="presParOf" srcId="{F41CC006-40CB-497B-A851-0965DFF9FE71}" destId="{299B4932-DEA5-4001-8093-B8A7DE4F49FB}" srcOrd="0" destOrd="0" presId="urn:microsoft.com/office/officeart/2018/2/layout/IconVerticalSolidList"/>
    <dgm:cxn modelId="{1BFDBA91-9986-4386-967E-A315294D235F}" type="presParOf" srcId="{F41CC006-40CB-497B-A851-0965DFF9FE71}" destId="{F3C6BE62-9F47-4B69-A637-AF235DD700C1}" srcOrd="1" destOrd="0" presId="urn:microsoft.com/office/officeart/2018/2/layout/IconVerticalSolidList"/>
    <dgm:cxn modelId="{C8F650EA-DAE1-4AE5-AA59-D39F7421B6CD}" type="presParOf" srcId="{F41CC006-40CB-497B-A851-0965DFF9FE71}" destId="{93ECD261-539F-4432-A0EE-36BA2B3D09AD}" srcOrd="2" destOrd="0" presId="urn:microsoft.com/office/officeart/2018/2/layout/IconVerticalSolidList"/>
    <dgm:cxn modelId="{2B0AA2A0-27BB-4A39-BA75-A5DB121D18DA}" type="presParOf" srcId="{F41CC006-40CB-497B-A851-0965DFF9FE71}" destId="{C4EDE817-B3C3-4D90-91A8-6EB3AB141200}" srcOrd="3" destOrd="0" presId="urn:microsoft.com/office/officeart/2018/2/layout/IconVerticalSolidList"/>
    <dgm:cxn modelId="{30A1D7D2-9C51-4499-A222-534102C5D916}" type="presParOf" srcId="{88473C1F-E35C-4FA8-BF0A-C3BE00DA9CD7}" destId="{0E25788C-5D4C-4216-A9E3-639B0ACFF60C}" srcOrd="3" destOrd="0" presId="urn:microsoft.com/office/officeart/2018/2/layout/IconVerticalSolidList"/>
    <dgm:cxn modelId="{1BCA6F5D-63ED-40E9-975E-CE50B7058365}" type="presParOf" srcId="{88473C1F-E35C-4FA8-BF0A-C3BE00DA9CD7}" destId="{0820B585-806D-4200-BBAD-D3CE5CFD71E7}" srcOrd="4" destOrd="0" presId="urn:microsoft.com/office/officeart/2018/2/layout/IconVerticalSolidList"/>
    <dgm:cxn modelId="{3485E0C0-9074-4A46-A9E1-543BE6ECE9B4}" type="presParOf" srcId="{0820B585-806D-4200-BBAD-D3CE5CFD71E7}" destId="{44B2B084-CAEA-48FC-B627-D80AADA1D3F9}" srcOrd="0" destOrd="0" presId="urn:microsoft.com/office/officeart/2018/2/layout/IconVerticalSolidList"/>
    <dgm:cxn modelId="{419602C4-6D94-4D2E-9627-9657B56BC630}" type="presParOf" srcId="{0820B585-806D-4200-BBAD-D3CE5CFD71E7}" destId="{E47E3ECB-BE46-46F5-8F96-2A78455A7306}" srcOrd="1" destOrd="0" presId="urn:microsoft.com/office/officeart/2018/2/layout/IconVerticalSolidList"/>
    <dgm:cxn modelId="{96A87A95-AB22-4C11-9199-BAC833576AAC}" type="presParOf" srcId="{0820B585-806D-4200-BBAD-D3CE5CFD71E7}" destId="{69C9D861-2E56-4FB6-8876-7F485DE72941}" srcOrd="2" destOrd="0" presId="urn:microsoft.com/office/officeart/2018/2/layout/IconVerticalSolidList"/>
    <dgm:cxn modelId="{4D35FB85-F443-44A9-9680-7A26A6D2E908}" type="presParOf" srcId="{0820B585-806D-4200-BBAD-D3CE5CFD71E7}" destId="{A5CA3D43-80FC-4A4A-AD15-DA6B337665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2EDF86-95D7-4D33-8F61-E30FC0DBF0E5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26085F-6C7B-4661-AD8C-457F5A7C0E00}">
      <dgm:prSet/>
      <dgm:spPr/>
      <dgm:t>
        <a:bodyPr/>
        <a:lstStyle/>
        <a:p>
          <a:r>
            <a:rPr lang="en-US" b="1"/>
            <a:t>Removed nulls, duplicates, and incorrect timestamps</a:t>
          </a:r>
          <a:r>
            <a:rPr lang="en-GB" b="1"/>
            <a:t> </a:t>
          </a:r>
          <a:endParaRPr lang="en-US"/>
        </a:p>
      </dgm:t>
    </dgm:pt>
    <dgm:pt modelId="{4530E67E-7B23-47C3-B99D-CBE47FC0733F}" type="parTrans" cxnId="{1B545187-CA8D-4034-8195-848955C6EBEC}">
      <dgm:prSet/>
      <dgm:spPr/>
      <dgm:t>
        <a:bodyPr/>
        <a:lstStyle/>
        <a:p>
          <a:endParaRPr lang="en-US"/>
        </a:p>
      </dgm:t>
    </dgm:pt>
    <dgm:pt modelId="{536F6CD4-2555-4021-A3A1-1CBDF23E8261}" type="sibTrans" cxnId="{1B545187-CA8D-4034-8195-848955C6EBEC}">
      <dgm:prSet/>
      <dgm:spPr/>
      <dgm:t>
        <a:bodyPr/>
        <a:lstStyle/>
        <a:p>
          <a:endParaRPr lang="en-US"/>
        </a:p>
      </dgm:t>
    </dgm:pt>
    <dgm:pt modelId="{0690CC5A-5941-4916-A3F3-BE653FB9AC8D}">
      <dgm:prSet/>
      <dgm:spPr/>
      <dgm:t>
        <a:bodyPr/>
        <a:lstStyle/>
        <a:p>
          <a:r>
            <a:rPr lang="en-US" b="1"/>
            <a:t>Merged datasets across months for consistency</a:t>
          </a:r>
          <a:endParaRPr lang="en-US"/>
        </a:p>
      </dgm:t>
    </dgm:pt>
    <dgm:pt modelId="{2EEBEA30-064A-4BE2-9147-CFDCD7F9068B}" type="parTrans" cxnId="{7F83C268-23B5-477D-900A-7CD345258923}">
      <dgm:prSet/>
      <dgm:spPr/>
      <dgm:t>
        <a:bodyPr/>
        <a:lstStyle/>
        <a:p>
          <a:endParaRPr lang="en-US"/>
        </a:p>
      </dgm:t>
    </dgm:pt>
    <dgm:pt modelId="{D7F588EA-1957-4888-996B-55AF9CD36421}" type="sibTrans" cxnId="{7F83C268-23B5-477D-900A-7CD345258923}">
      <dgm:prSet/>
      <dgm:spPr/>
      <dgm:t>
        <a:bodyPr/>
        <a:lstStyle/>
        <a:p>
          <a:endParaRPr lang="en-US"/>
        </a:p>
      </dgm:t>
    </dgm:pt>
    <dgm:pt modelId="{1524E6E3-67BC-4114-94FB-1C1F61F633DD}">
      <dgm:prSet/>
      <dgm:spPr/>
      <dgm:t>
        <a:bodyPr/>
        <a:lstStyle/>
        <a:p>
          <a:r>
            <a:rPr lang="en-US" b="1"/>
            <a:t>Standardized column names for analysis</a:t>
          </a:r>
          <a:endParaRPr lang="en-US"/>
        </a:p>
      </dgm:t>
    </dgm:pt>
    <dgm:pt modelId="{DBCEE8D7-28E1-4BFB-A115-D03A925AC74C}" type="parTrans" cxnId="{1E75381A-ADC0-438C-8EF2-C5E2E1F829F2}">
      <dgm:prSet/>
      <dgm:spPr/>
      <dgm:t>
        <a:bodyPr/>
        <a:lstStyle/>
        <a:p>
          <a:endParaRPr lang="en-US"/>
        </a:p>
      </dgm:t>
    </dgm:pt>
    <dgm:pt modelId="{8FB23B11-7255-450E-9482-DA51BA8F9FE7}" type="sibTrans" cxnId="{1E75381A-ADC0-438C-8EF2-C5E2E1F829F2}">
      <dgm:prSet/>
      <dgm:spPr/>
      <dgm:t>
        <a:bodyPr/>
        <a:lstStyle/>
        <a:p>
          <a:endParaRPr lang="en-US"/>
        </a:p>
      </dgm:t>
    </dgm:pt>
    <dgm:pt modelId="{822B9FF8-795E-41D0-B5D0-3879013D6141}" type="pres">
      <dgm:prSet presAssocID="{B52EDF86-95D7-4D33-8F61-E30FC0DBF0E5}" presName="Name0" presStyleCnt="0">
        <dgm:presLayoutVars>
          <dgm:chMax/>
          <dgm:chPref/>
          <dgm:dir/>
          <dgm:animLvl val="lvl"/>
        </dgm:presLayoutVars>
      </dgm:prSet>
      <dgm:spPr/>
    </dgm:pt>
    <dgm:pt modelId="{9DE1CC30-D515-4A1D-A3DF-2B49A9D1E98A}" type="pres">
      <dgm:prSet presAssocID="{6626085F-6C7B-4661-AD8C-457F5A7C0E00}" presName="composite" presStyleCnt="0"/>
      <dgm:spPr/>
    </dgm:pt>
    <dgm:pt modelId="{6FCB47A9-3EE0-45A0-962D-56F50CDE061D}" type="pres">
      <dgm:prSet presAssocID="{6626085F-6C7B-4661-AD8C-457F5A7C0E00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9D9DFB53-81AA-4682-A907-C58A86D74453}" type="pres">
      <dgm:prSet presAssocID="{6626085F-6C7B-4661-AD8C-457F5A7C0E00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78BBBC5-F8B4-4711-B184-FC42D8AED808}" type="pres">
      <dgm:prSet presAssocID="{6626085F-6C7B-4661-AD8C-457F5A7C0E00}" presName="BalanceSpacing" presStyleCnt="0"/>
      <dgm:spPr/>
    </dgm:pt>
    <dgm:pt modelId="{825B03BD-5D63-48E7-9FCB-4AFC5077926B}" type="pres">
      <dgm:prSet presAssocID="{6626085F-6C7B-4661-AD8C-457F5A7C0E00}" presName="BalanceSpacing1" presStyleCnt="0"/>
      <dgm:spPr/>
    </dgm:pt>
    <dgm:pt modelId="{1B89304A-8096-4D1F-8F99-BFFD8B25BE83}" type="pres">
      <dgm:prSet presAssocID="{536F6CD4-2555-4021-A3A1-1CBDF23E8261}" presName="Accent1Text" presStyleLbl="node1" presStyleIdx="1" presStyleCnt="6"/>
      <dgm:spPr/>
    </dgm:pt>
    <dgm:pt modelId="{852DDDC5-72FB-413E-8EDE-5F2E0B2918DA}" type="pres">
      <dgm:prSet presAssocID="{536F6CD4-2555-4021-A3A1-1CBDF23E8261}" presName="spaceBetweenRectangles" presStyleCnt="0"/>
      <dgm:spPr/>
    </dgm:pt>
    <dgm:pt modelId="{7242CB0D-888A-4ADE-AEDD-0E6053A52488}" type="pres">
      <dgm:prSet presAssocID="{0690CC5A-5941-4916-A3F3-BE653FB9AC8D}" presName="composite" presStyleCnt="0"/>
      <dgm:spPr/>
    </dgm:pt>
    <dgm:pt modelId="{00ADFEC9-0DCB-44CD-B804-C24625A80FC2}" type="pres">
      <dgm:prSet presAssocID="{0690CC5A-5941-4916-A3F3-BE653FB9AC8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73444EF-3C73-45A2-BA00-2B09F1C0D960}" type="pres">
      <dgm:prSet presAssocID="{0690CC5A-5941-4916-A3F3-BE653FB9AC8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B9940EC-CB45-4C11-AA96-55CDAF47F023}" type="pres">
      <dgm:prSet presAssocID="{0690CC5A-5941-4916-A3F3-BE653FB9AC8D}" presName="BalanceSpacing" presStyleCnt="0"/>
      <dgm:spPr/>
    </dgm:pt>
    <dgm:pt modelId="{BE7EECC3-4441-42F6-87A2-C0EEFFC6A114}" type="pres">
      <dgm:prSet presAssocID="{0690CC5A-5941-4916-A3F3-BE653FB9AC8D}" presName="BalanceSpacing1" presStyleCnt="0"/>
      <dgm:spPr/>
    </dgm:pt>
    <dgm:pt modelId="{41D640C5-FADC-4FB6-A419-D5816C5B18AD}" type="pres">
      <dgm:prSet presAssocID="{D7F588EA-1957-4888-996B-55AF9CD36421}" presName="Accent1Text" presStyleLbl="node1" presStyleIdx="3" presStyleCnt="6"/>
      <dgm:spPr/>
    </dgm:pt>
    <dgm:pt modelId="{5065A5E9-035E-4DE8-B71D-F1D73DBEC034}" type="pres">
      <dgm:prSet presAssocID="{D7F588EA-1957-4888-996B-55AF9CD36421}" presName="spaceBetweenRectangles" presStyleCnt="0"/>
      <dgm:spPr/>
    </dgm:pt>
    <dgm:pt modelId="{9210977C-10EE-4C8B-89DF-2EB8E350EB24}" type="pres">
      <dgm:prSet presAssocID="{1524E6E3-67BC-4114-94FB-1C1F61F633DD}" presName="composite" presStyleCnt="0"/>
      <dgm:spPr/>
    </dgm:pt>
    <dgm:pt modelId="{AB40E472-38DC-4C1D-9537-7C5F49E28322}" type="pres">
      <dgm:prSet presAssocID="{1524E6E3-67BC-4114-94FB-1C1F61F633D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E5A3DF3-4920-4702-9B89-4ABEB5D0DAB2}" type="pres">
      <dgm:prSet presAssocID="{1524E6E3-67BC-4114-94FB-1C1F61F633D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D948CFE8-E776-466E-B1C8-298DFBF9C31C}" type="pres">
      <dgm:prSet presAssocID="{1524E6E3-67BC-4114-94FB-1C1F61F633DD}" presName="BalanceSpacing" presStyleCnt="0"/>
      <dgm:spPr/>
    </dgm:pt>
    <dgm:pt modelId="{1F8FF18F-2807-4D31-80C9-A85D24675416}" type="pres">
      <dgm:prSet presAssocID="{1524E6E3-67BC-4114-94FB-1C1F61F633DD}" presName="BalanceSpacing1" presStyleCnt="0"/>
      <dgm:spPr/>
    </dgm:pt>
    <dgm:pt modelId="{A5C691B8-EDC7-4F08-B0FD-E6588132CD39}" type="pres">
      <dgm:prSet presAssocID="{8FB23B11-7255-450E-9482-DA51BA8F9FE7}" presName="Accent1Text" presStyleLbl="node1" presStyleIdx="5" presStyleCnt="6"/>
      <dgm:spPr/>
    </dgm:pt>
  </dgm:ptLst>
  <dgm:cxnLst>
    <dgm:cxn modelId="{1E75381A-ADC0-438C-8EF2-C5E2E1F829F2}" srcId="{B52EDF86-95D7-4D33-8F61-E30FC0DBF0E5}" destId="{1524E6E3-67BC-4114-94FB-1C1F61F633DD}" srcOrd="2" destOrd="0" parTransId="{DBCEE8D7-28E1-4BFB-A115-D03A925AC74C}" sibTransId="{8FB23B11-7255-450E-9482-DA51BA8F9FE7}"/>
    <dgm:cxn modelId="{A337B95F-ECD2-47F0-ABC5-161D9F447EE0}" type="presOf" srcId="{536F6CD4-2555-4021-A3A1-1CBDF23E8261}" destId="{1B89304A-8096-4D1F-8F99-BFFD8B25BE83}" srcOrd="0" destOrd="0" presId="urn:microsoft.com/office/officeart/2008/layout/AlternatingHexagons"/>
    <dgm:cxn modelId="{7F83C268-23B5-477D-900A-7CD345258923}" srcId="{B52EDF86-95D7-4D33-8F61-E30FC0DBF0E5}" destId="{0690CC5A-5941-4916-A3F3-BE653FB9AC8D}" srcOrd="1" destOrd="0" parTransId="{2EEBEA30-064A-4BE2-9147-CFDCD7F9068B}" sibTransId="{D7F588EA-1957-4888-996B-55AF9CD36421}"/>
    <dgm:cxn modelId="{61085271-401D-4E08-99A2-7BA91700C3E8}" type="presOf" srcId="{D7F588EA-1957-4888-996B-55AF9CD36421}" destId="{41D640C5-FADC-4FB6-A419-D5816C5B18AD}" srcOrd="0" destOrd="0" presId="urn:microsoft.com/office/officeart/2008/layout/AlternatingHexagons"/>
    <dgm:cxn modelId="{820B4185-B255-4208-B9EE-8BA564C4999B}" type="presOf" srcId="{8FB23B11-7255-450E-9482-DA51BA8F9FE7}" destId="{A5C691B8-EDC7-4F08-B0FD-E6588132CD39}" srcOrd="0" destOrd="0" presId="urn:microsoft.com/office/officeart/2008/layout/AlternatingHexagons"/>
    <dgm:cxn modelId="{1B545187-CA8D-4034-8195-848955C6EBEC}" srcId="{B52EDF86-95D7-4D33-8F61-E30FC0DBF0E5}" destId="{6626085F-6C7B-4661-AD8C-457F5A7C0E00}" srcOrd="0" destOrd="0" parTransId="{4530E67E-7B23-47C3-B99D-CBE47FC0733F}" sibTransId="{536F6CD4-2555-4021-A3A1-1CBDF23E8261}"/>
    <dgm:cxn modelId="{DB80939C-6AEB-49F2-AFC2-51A9C8CBC88C}" type="presOf" srcId="{6626085F-6C7B-4661-AD8C-457F5A7C0E00}" destId="{6FCB47A9-3EE0-45A0-962D-56F50CDE061D}" srcOrd="0" destOrd="0" presId="urn:microsoft.com/office/officeart/2008/layout/AlternatingHexagons"/>
    <dgm:cxn modelId="{45C722AC-96AB-44C1-B9B9-988362025904}" type="presOf" srcId="{1524E6E3-67BC-4114-94FB-1C1F61F633DD}" destId="{AB40E472-38DC-4C1D-9537-7C5F49E28322}" srcOrd="0" destOrd="0" presId="urn:microsoft.com/office/officeart/2008/layout/AlternatingHexagons"/>
    <dgm:cxn modelId="{A66A3AE5-C3AE-44FE-B256-8D781FC84C09}" type="presOf" srcId="{0690CC5A-5941-4916-A3F3-BE653FB9AC8D}" destId="{00ADFEC9-0DCB-44CD-B804-C24625A80FC2}" srcOrd="0" destOrd="0" presId="urn:microsoft.com/office/officeart/2008/layout/AlternatingHexagons"/>
    <dgm:cxn modelId="{0E9F30EE-4EAF-4626-ADBC-D243E0259FE6}" type="presOf" srcId="{B52EDF86-95D7-4D33-8F61-E30FC0DBF0E5}" destId="{822B9FF8-795E-41D0-B5D0-3879013D6141}" srcOrd="0" destOrd="0" presId="urn:microsoft.com/office/officeart/2008/layout/AlternatingHexagons"/>
    <dgm:cxn modelId="{40AAA24E-F12E-4AC5-8903-9B2789E76906}" type="presParOf" srcId="{822B9FF8-795E-41D0-B5D0-3879013D6141}" destId="{9DE1CC30-D515-4A1D-A3DF-2B49A9D1E98A}" srcOrd="0" destOrd="0" presId="urn:microsoft.com/office/officeart/2008/layout/AlternatingHexagons"/>
    <dgm:cxn modelId="{3AAF42F9-14FA-4618-B04F-36DD8509C5FE}" type="presParOf" srcId="{9DE1CC30-D515-4A1D-A3DF-2B49A9D1E98A}" destId="{6FCB47A9-3EE0-45A0-962D-56F50CDE061D}" srcOrd="0" destOrd="0" presId="urn:microsoft.com/office/officeart/2008/layout/AlternatingHexagons"/>
    <dgm:cxn modelId="{E03F0C98-3E75-4572-A5D7-7A479FEACC6A}" type="presParOf" srcId="{9DE1CC30-D515-4A1D-A3DF-2B49A9D1E98A}" destId="{9D9DFB53-81AA-4682-A907-C58A86D74453}" srcOrd="1" destOrd="0" presId="urn:microsoft.com/office/officeart/2008/layout/AlternatingHexagons"/>
    <dgm:cxn modelId="{87BCEC82-8BA0-42A3-85C1-3BA7472200EA}" type="presParOf" srcId="{9DE1CC30-D515-4A1D-A3DF-2B49A9D1E98A}" destId="{378BBBC5-F8B4-4711-B184-FC42D8AED808}" srcOrd="2" destOrd="0" presId="urn:microsoft.com/office/officeart/2008/layout/AlternatingHexagons"/>
    <dgm:cxn modelId="{8E767263-0A88-4BDC-9EC7-EF3CAABF540E}" type="presParOf" srcId="{9DE1CC30-D515-4A1D-A3DF-2B49A9D1E98A}" destId="{825B03BD-5D63-48E7-9FCB-4AFC5077926B}" srcOrd="3" destOrd="0" presId="urn:microsoft.com/office/officeart/2008/layout/AlternatingHexagons"/>
    <dgm:cxn modelId="{EC718133-7742-4BB5-A7BA-CA35ACA6D3C6}" type="presParOf" srcId="{9DE1CC30-D515-4A1D-A3DF-2B49A9D1E98A}" destId="{1B89304A-8096-4D1F-8F99-BFFD8B25BE83}" srcOrd="4" destOrd="0" presId="urn:microsoft.com/office/officeart/2008/layout/AlternatingHexagons"/>
    <dgm:cxn modelId="{1BE2DB69-EF1E-4C11-8ADB-6B7859820A91}" type="presParOf" srcId="{822B9FF8-795E-41D0-B5D0-3879013D6141}" destId="{852DDDC5-72FB-413E-8EDE-5F2E0B2918DA}" srcOrd="1" destOrd="0" presId="urn:microsoft.com/office/officeart/2008/layout/AlternatingHexagons"/>
    <dgm:cxn modelId="{C7D4A196-E5DB-4F2E-89D2-A6341C5A82D0}" type="presParOf" srcId="{822B9FF8-795E-41D0-B5D0-3879013D6141}" destId="{7242CB0D-888A-4ADE-AEDD-0E6053A52488}" srcOrd="2" destOrd="0" presId="urn:microsoft.com/office/officeart/2008/layout/AlternatingHexagons"/>
    <dgm:cxn modelId="{6EEFEB77-A87B-4579-853C-AB689EC2CFCC}" type="presParOf" srcId="{7242CB0D-888A-4ADE-AEDD-0E6053A52488}" destId="{00ADFEC9-0DCB-44CD-B804-C24625A80FC2}" srcOrd="0" destOrd="0" presId="urn:microsoft.com/office/officeart/2008/layout/AlternatingHexagons"/>
    <dgm:cxn modelId="{90415952-BC40-49B0-9C23-669D09B09FEF}" type="presParOf" srcId="{7242CB0D-888A-4ADE-AEDD-0E6053A52488}" destId="{173444EF-3C73-45A2-BA00-2B09F1C0D960}" srcOrd="1" destOrd="0" presId="urn:microsoft.com/office/officeart/2008/layout/AlternatingHexagons"/>
    <dgm:cxn modelId="{A8691C1C-C2F0-45CD-A589-C392D1F8003E}" type="presParOf" srcId="{7242CB0D-888A-4ADE-AEDD-0E6053A52488}" destId="{7B9940EC-CB45-4C11-AA96-55CDAF47F023}" srcOrd="2" destOrd="0" presId="urn:microsoft.com/office/officeart/2008/layout/AlternatingHexagons"/>
    <dgm:cxn modelId="{D57030C2-27D1-42F0-A5A6-35941ACB6B56}" type="presParOf" srcId="{7242CB0D-888A-4ADE-AEDD-0E6053A52488}" destId="{BE7EECC3-4441-42F6-87A2-C0EEFFC6A114}" srcOrd="3" destOrd="0" presId="urn:microsoft.com/office/officeart/2008/layout/AlternatingHexagons"/>
    <dgm:cxn modelId="{76C07953-CFE4-41AA-B38C-2EE108E09FC4}" type="presParOf" srcId="{7242CB0D-888A-4ADE-AEDD-0E6053A52488}" destId="{41D640C5-FADC-4FB6-A419-D5816C5B18AD}" srcOrd="4" destOrd="0" presId="urn:microsoft.com/office/officeart/2008/layout/AlternatingHexagons"/>
    <dgm:cxn modelId="{FF37E1FE-CAC5-4068-996B-A839D2C07D33}" type="presParOf" srcId="{822B9FF8-795E-41D0-B5D0-3879013D6141}" destId="{5065A5E9-035E-4DE8-B71D-F1D73DBEC034}" srcOrd="3" destOrd="0" presId="urn:microsoft.com/office/officeart/2008/layout/AlternatingHexagons"/>
    <dgm:cxn modelId="{7010BCAE-5048-46F6-9672-057675A1D96D}" type="presParOf" srcId="{822B9FF8-795E-41D0-B5D0-3879013D6141}" destId="{9210977C-10EE-4C8B-89DF-2EB8E350EB24}" srcOrd="4" destOrd="0" presId="urn:microsoft.com/office/officeart/2008/layout/AlternatingHexagons"/>
    <dgm:cxn modelId="{6AB5DF5A-923D-48B3-93DE-B8091650B694}" type="presParOf" srcId="{9210977C-10EE-4C8B-89DF-2EB8E350EB24}" destId="{AB40E472-38DC-4C1D-9537-7C5F49E28322}" srcOrd="0" destOrd="0" presId="urn:microsoft.com/office/officeart/2008/layout/AlternatingHexagons"/>
    <dgm:cxn modelId="{9A24986E-D2DF-4B3E-AD80-6308E2166D58}" type="presParOf" srcId="{9210977C-10EE-4C8B-89DF-2EB8E350EB24}" destId="{EE5A3DF3-4920-4702-9B89-4ABEB5D0DAB2}" srcOrd="1" destOrd="0" presId="urn:microsoft.com/office/officeart/2008/layout/AlternatingHexagons"/>
    <dgm:cxn modelId="{B48BF2E6-1536-4999-B77B-D2E437D38BB3}" type="presParOf" srcId="{9210977C-10EE-4C8B-89DF-2EB8E350EB24}" destId="{D948CFE8-E776-466E-B1C8-298DFBF9C31C}" srcOrd="2" destOrd="0" presId="urn:microsoft.com/office/officeart/2008/layout/AlternatingHexagons"/>
    <dgm:cxn modelId="{B31E05F0-EA5F-4C19-8D45-5308C5E7DEFC}" type="presParOf" srcId="{9210977C-10EE-4C8B-89DF-2EB8E350EB24}" destId="{1F8FF18F-2807-4D31-80C9-A85D24675416}" srcOrd="3" destOrd="0" presId="urn:microsoft.com/office/officeart/2008/layout/AlternatingHexagons"/>
    <dgm:cxn modelId="{B8A62A29-81F4-4F89-803D-7EC894BD1A30}" type="presParOf" srcId="{9210977C-10EE-4C8B-89DF-2EB8E350EB24}" destId="{A5C691B8-EDC7-4F08-B0FD-E6588132CD3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80BCD3-9A48-475F-B544-DD4946EEE86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C5BC6D-5CC6-4FA1-A11D-B6999C4942E1}">
      <dgm:prSet/>
      <dgm:spPr/>
      <dgm:t>
        <a:bodyPr/>
        <a:lstStyle/>
        <a:p>
          <a:r>
            <a:rPr lang="en-US"/>
            <a:t>64.5% of all trips are by members → Members are core users</a:t>
          </a:r>
        </a:p>
      </dgm:t>
    </dgm:pt>
    <dgm:pt modelId="{4F2A2634-7004-4943-94CB-E792FCA39C98}" type="parTrans" cxnId="{72C0D18F-662A-49E5-8C0A-B5BF20B98771}">
      <dgm:prSet/>
      <dgm:spPr/>
      <dgm:t>
        <a:bodyPr/>
        <a:lstStyle/>
        <a:p>
          <a:endParaRPr lang="en-US"/>
        </a:p>
      </dgm:t>
    </dgm:pt>
    <dgm:pt modelId="{967571ED-567B-4BBA-BA65-E4A221ADEA06}" type="sibTrans" cxnId="{72C0D18F-662A-49E5-8C0A-B5BF20B98771}">
      <dgm:prSet/>
      <dgm:spPr/>
      <dgm:t>
        <a:bodyPr/>
        <a:lstStyle/>
        <a:p>
          <a:endParaRPr lang="en-US"/>
        </a:p>
      </dgm:t>
    </dgm:pt>
    <dgm:pt modelId="{9C17FE1C-65B3-4907-8160-D863D6BC410F}">
      <dgm:prSet/>
      <dgm:spPr/>
      <dgm:t>
        <a:bodyPr/>
        <a:lstStyle/>
        <a:p>
          <a:r>
            <a:rPr lang="en-US"/>
            <a:t>36% of trips by casual riders</a:t>
          </a:r>
        </a:p>
      </dgm:t>
    </dgm:pt>
    <dgm:pt modelId="{A7A2AD44-3FF9-4099-8E80-77F1308A23EA}" type="parTrans" cxnId="{4CDF1833-82CF-4A65-B3E5-8D35578B8303}">
      <dgm:prSet/>
      <dgm:spPr/>
      <dgm:t>
        <a:bodyPr/>
        <a:lstStyle/>
        <a:p>
          <a:endParaRPr lang="en-US"/>
        </a:p>
      </dgm:t>
    </dgm:pt>
    <dgm:pt modelId="{52750B6D-1FF2-4687-A843-4C4B45316AE9}" type="sibTrans" cxnId="{4CDF1833-82CF-4A65-B3E5-8D35578B8303}">
      <dgm:prSet/>
      <dgm:spPr/>
      <dgm:t>
        <a:bodyPr/>
        <a:lstStyle/>
        <a:p>
          <a:endParaRPr lang="en-US"/>
        </a:p>
      </dgm:t>
    </dgm:pt>
    <dgm:pt modelId="{8BA8E229-3855-4AD7-A248-536ABA024AFC}">
      <dgm:prSet/>
      <dgm:spPr/>
      <dgm:t>
        <a:bodyPr/>
        <a:lstStyle/>
        <a:p>
          <a:r>
            <a:rPr lang="en-US"/>
            <a:t>Casuals ride longer but less frequently</a:t>
          </a:r>
        </a:p>
      </dgm:t>
    </dgm:pt>
    <dgm:pt modelId="{F556EB11-9D53-4B76-9447-1B2714D00BD5}" type="parTrans" cxnId="{3B08F7BF-5468-41B9-A0B1-BD61B7B7316C}">
      <dgm:prSet/>
      <dgm:spPr/>
      <dgm:t>
        <a:bodyPr/>
        <a:lstStyle/>
        <a:p>
          <a:endParaRPr lang="en-US"/>
        </a:p>
      </dgm:t>
    </dgm:pt>
    <dgm:pt modelId="{82AAC574-E83B-4BF3-9C0F-9B70D0866F60}" type="sibTrans" cxnId="{3B08F7BF-5468-41B9-A0B1-BD61B7B7316C}">
      <dgm:prSet/>
      <dgm:spPr/>
      <dgm:t>
        <a:bodyPr/>
        <a:lstStyle/>
        <a:p>
          <a:endParaRPr lang="en-US"/>
        </a:p>
      </dgm:t>
    </dgm:pt>
    <dgm:pt modelId="{6D30336C-26E2-4419-936C-50815F57DA4F}" type="pres">
      <dgm:prSet presAssocID="{1E80BCD3-9A48-475F-B544-DD4946EEE868}" presName="linear" presStyleCnt="0">
        <dgm:presLayoutVars>
          <dgm:animLvl val="lvl"/>
          <dgm:resizeHandles val="exact"/>
        </dgm:presLayoutVars>
      </dgm:prSet>
      <dgm:spPr/>
    </dgm:pt>
    <dgm:pt modelId="{9C098D50-CD5C-4946-9DCD-E30E4FF9B24B}" type="pres">
      <dgm:prSet presAssocID="{F8C5BC6D-5CC6-4FA1-A11D-B6999C4942E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C28082-84F6-4EC5-888C-93C2CC37FFC0}" type="pres">
      <dgm:prSet presAssocID="{967571ED-567B-4BBA-BA65-E4A221ADEA06}" presName="spacer" presStyleCnt="0"/>
      <dgm:spPr/>
    </dgm:pt>
    <dgm:pt modelId="{8AAAADBD-5F64-4E03-BDF8-79955DA56418}" type="pres">
      <dgm:prSet presAssocID="{9C17FE1C-65B3-4907-8160-D863D6BC41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8147DC9-A3D2-4AF8-8FF4-B1E561298630}" type="pres">
      <dgm:prSet presAssocID="{52750B6D-1FF2-4687-A843-4C4B45316AE9}" presName="spacer" presStyleCnt="0"/>
      <dgm:spPr/>
    </dgm:pt>
    <dgm:pt modelId="{713A336F-A6E0-4FA1-B06C-F0F16E43DD0A}" type="pres">
      <dgm:prSet presAssocID="{8BA8E229-3855-4AD7-A248-536ABA024AF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6EC5502-530A-4FF4-8CC5-3D47C7DECBCE}" type="presOf" srcId="{F8C5BC6D-5CC6-4FA1-A11D-B6999C4942E1}" destId="{9C098D50-CD5C-4946-9DCD-E30E4FF9B24B}" srcOrd="0" destOrd="0" presId="urn:microsoft.com/office/officeart/2005/8/layout/vList2"/>
    <dgm:cxn modelId="{4CDF1833-82CF-4A65-B3E5-8D35578B8303}" srcId="{1E80BCD3-9A48-475F-B544-DD4946EEE868}" destId="{9C17FE1C-65B3-4907-8160-D863D6BC410F}" srcOrd="1" destOrd="0" parTransId="{A7A2AD44-3FF9-4099-8E80-77F1308A23EA}" sibTransId="{52750B6D-1FF2-4687-A843-4C4B45316AE9}"/>
    <dgm:cxn modelId="{243AE749-95B2-4840-9BC1-B5593D650A80}" type="presOf" srcId="{9C17FE1C-65B3-4907-8160-D863D6BC410F}" destId="{8AAAADBD-5F64-4E03-BDF8-79955DA56418}" srcOrd="0" destOrd="0" presId="urn:microsoft.com/office/officeart/2005/8/layout/vList2"/>
    <dgm:cxn modelId="{F247514B-2D66-49AD-8A95-79A9D5B59258}" type="presOf" srcId="{8BA8E229-3855-4AD7-A248-536ABA024AFC}" destId="{713A336F-A6E0-4FA1-B06C-F0F16E43DD0A}" srcOrd="0" destOrd="0" presId="urn:microsoft.com/office/officeart/2005/8/layout/vList2"/>
    <dgm:cxn modelId="{72C0D18F-662A-49E5-8C0A-B5BF20B98771}" srcId="{1E80BCD3-9A48-475F-B544-DD4946EEE868}" destId="{F8C5BC6D-5CC6-4FA1-A11D-B6999C4942E1}" srcOrd="0" destOrd="0" parTransId="{4F2A2634-7004-4943-94CB-E792FCA39C98}" sibTransId="{967571ED-567B-4BBA-BA65-E4A221ADEA06}"/>
    <dgm:cxn modelId="{ADDCCDBB-3E70-4478-860D-8B90B7478989}" type="presOf" srcId="{1E80BCD3-9A48-475F-B544-DD4946EEE868}" destId="{6D30336C-26E2-4419-936C-50815F57DA4F}" srcOrd="0" destOrd="0" presId="urn:microsoft.com/office/officeart/2005/8/layout/vList2"/>
    <dgm:cxn modelId="{3B08F7BF-5468-41B9-A0B1-BD61B7B7316C}" srcId="{1E80BCD3-9A48-475F-B544-DD4946EEE868}" destId="{8BA8E229-3855-4AD7-A248-536ABA024AFC}" srcOrd="2" destOrd="0" parTransId="{F556EB11-9D53-4B76-9447-1B2714D00BD5}" sibTransId="{82AAC574-E83B-4BF3-9C0F-9B70D0866F60}"/>
    <dgm:cxn modelId="{907C4DE6-C32D-41B2-8F56-B24372827CE3}" type="presParOf" srcId="{6D30336C-26E2-4419-936C-50815F57DA4F}" destId="{9C098D50-CD5C-4946-9DCD-E30E4FF9B24B}" srcOrd="0" destOrd="0" presId="urn:microsoft.com/office/officeart/2005/8/layout/vList2"/>
    <dgm:cxn modelId="{59590900-AE9A-42AB-B678-2B472742CE8A}" type="presParOf" srcId="{6D30336C-26E2-4419-936C-50815F57DA4F}" destId="{7FC28082-84F6-4EC5-888C-93C2CC37FFC0}" srcOrd="1" destOrd="0" presId="urn:microsoft.com/office/officeart/2005/8/layout/vList2"/>
    <dgm:cxn modelId="{AEBF4B09-70A9-4658-8C2E-7A2E042C6477}" type="presParOf" srcId="{6D30336C-26E2-4419-936C-50815F57DA4F}" destId="{8AAAADBD-5F64-4E03-BDF8-79955DA56418}" srcOrd="2" destOrd="0" presId="urn:microsoft.com/office/officeart/2005/8/layout/vList2"/>
    <dgm:cxn modelId="{98C2A964-7112-4162-B9B3-FA8273609787}" type="presParOf" srcId="{6D30336C-26E2-4419-936C-50815F57DA4F}" destId="{D8147DC9-A3D2-4AF8-8FF4-B1E561298630}" srcOrd="3" destOrd="0" presId="urn:microsoft.com/office/officeart/2005/8/layout/vList2"/>
    <dgm:cxn modelId="{0BA4BCA1-4AC0-408E-B6CC-6BCB3ABEB86E}" type="presParOf" srcId="{6D30336C-26E2-4419-936C-50815F57DA4F}" destId="{713A336F-A6E0-4FA1-B06C-F0F16E43DD0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395542-08A6-4A41-80B9-FA58A39493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C604757-94CD-4FEC-938F-FFAFCEA6F384}">
      <dgm:prSet/>
      <dgm:spPr/>
      <dgm:t>
        <a:bodyPr/>
        <a:lstStyle/>
        <a:p>
          <a:r>
            <a:rPr lang="en-US"/>
            <a:t>60% of casual riders ride between 11:00–18:00</a:t>
          </a:r>
        </a:p>
      </dgm:t>
    </dgm:pt>
    <dgm:pt modelId="{76818903-71CD-4747-A967-4C66B6C1BBA1}" type="parTrans" cxnId="{71C3EECF-D0EE-4815-833C-4FE3AF5ABF98}">
      <dgm:prSet/>
      <dgm:spPr/>
      <dgm:t>
        <a:bodyPr/>
        <a:lstStyle/>
        <a:p>
          <a:endParaRPr lang="en-US"/>
        </a:p>
      </dgm:t>
    </dgm:pt>
    <dgm:pt modelId="{57FC5C31-8B29-42B1-B0A9-622429A01855}" type="sibTrans" cxnId="{71C3EECF-D0EE-4815-833C-4FE3AF5ABF98}">
      <dgm:prSet/>
      <dgm:spPr/>
      <dgm:t>
        <a:bodyPr/>
        <a:lstStyle/>
        <a:p>
          <a:endParaRPr lang="en-US"/>
        </a:p>
      </dgm:t>
    </dgm:pt>
    <dgm:pt modelId="{3EB59F89-E757-4114-848E-60899B569AED}">
      <dgm:prSet/>
      <dgm:spPr/>
      <dgm:t>
        <a:bodyPr/>
        <a:lstStyle/>
        <a:p>
          <a:r>
            <a:rPr lang="en-GB"/>
            <a:t>40% of member riders ride between 15:00-18:00</a:t>
          </a:r>
          <a:endParaRPr lang="en-US"/>
        </a:p>
      </dgm:t>
    </dgm:pt>
    <dgm:pt modelId="{F1EA4EE2-1F93-4C7A-A470-55409A76EC82}" type="parTrans" cxnId="{F3A99EBB-E5C0-4F4D-82C1-11656D330E27}">
      <dgm:prSet/>
      <dgm:spPr/>
      <dgm:t>
        <a:bodyPr/>
        <a:lstStyle/>
        <a:p>
          <a:endParaRPr lang="en-US"/>
        </a:p>
      </dgm:t>
    </dgm:pt>
    <dgm:pt modelId="{186E0790-D352-44B6-9978-44C20280A697}" type="sibTrans" cxnId="{F3A99EBB-E5C0-4F4D-82C1-11656D330E27}">
      <dgm:prSet/>
      <dgm:spPr/>
      <dgm:t>
        <a:bodyPr/>
        <a:lstStyle/>
        <a:p>
          <a:endParaRPr lang="en-US"/>
        </a:p>
      </dgm:t>
    </dgm:pt>
    <dgm:pt modelId="{57A9198A-E150-43E7-A889-1C3C8B7F990B}">
      <dgm:prSet/>
      <dgm:spPr/>
      <dgm:t>
        <a:bodyPr/>
        <a:lstStyle/>
        <a:p>
          <a:r>
            <a:rPr lang="en-US"/>
            <a:t>Ideal window for promotions and events targeting casual users</a:t>
          </a:r>
        </a:p>
      </dgm:t>
    </dgm:pt>
    <dgm:pt modelId="{D7E96B56-A822-4E62-8B65-5D12449557EA}" type="parTrans" cxnId="{DA438683-3688-407F-8CA4-C8AECDD9A883}">
      <dgm:prSet/>
      <dgm:spPr/>
      <dgm:t>
        <a:bodyPr/>
        <a:lstStyle/>
        <a:p>
          <a:endParaRPr lang="en-US"/>
        </a:p>
      </dgm:t>
    </dgm:pt>
    <dgm:pt modelId="{63A6157E-4622-4C18-BF47-35DDC66925D1}" type="sibTrans" cxnId="{DA438683-3688-407F-8CA4-C8AECDD9A883}">
      <dgm:prSet/>
      <dgm:spPr/>
      <dgm:t>
        <a:bodyPr/>
        <a:lstStyle/>
        <a:p>
          <a:endParaRPr lang="en-US"/>
        </a:p>
      </dgm:t>
    </dgm:pt>
    <dgm:pt modelId="{D1CAC24A-7CC1-4F7C-8A85-D4C315808D8A}" type="pres">
      <dgm:prSet presAssocID="{7F395542-08A6-4A41-80B9-FA58A39493E2}" presName="root" presStyleCnt="0">
        <dgm:presLayoutVars>
          <dgm:dir/>
          <dgm:resizeHandles val="exact"/>
        </dgm:presLayoutVars>
      </dgm:prSet>
      <dgm:spPr/>
    </dgm:pt>
    <dgm:pt modelId="{34A8608E-3DFD-43CC-B085-935506119E39}" type="pres">
      <dgm:prSet presAssocID="{CC604757-94CD-4FEC-938F-FFAFCEA6F384}" presName="compNode" presStyleCnt="0"/>
      <dgm:spPr/>
    </dgm:pt>
    <dgm:pt modelId="{ABB90338-4CC4-4668-8B7E-31C5F27A556C}" type="pres">
      <dgm:prSet presAssocID="{CC604757-94CD-4FEC-938F-FFAFCEA6F384}" presName="bgRect" presStyleLbl="bgShp" presStyleIdx="0" presStyleCnt="3"/>
      <dgm:spPr/>
    </dgm:pt>
    <dgm:pt modelId="{4EF9DE5D-B17A-4A51-A8B0-E7143B1B63BD}" type="pres">
      <dgm:prSet presAssocID="{CC604757-94CD-4FEC-938F-FFAFCEA6F3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5A750196-5942-4AD0-9CA3-D884CC483BA6}" type="pres">
      <dgm:prSet presAssocID="{CC604757-94CD-4FEC-938F-FFAFCEA6F384}" presName="spaceRect" presStyleCnt="0"/>
      <dgm:spPr/>
    </dgm:pt>
    <dgm:pt modelId="{383060B2-9F2F-4CAB-B589-BA82554C7CC9}" type="pres">
      <dgm:prSet presAssocID="{CC604757-94CD-4FEC-938F-FFAFCEA6F384}" presName="parTx" presStyleLbl="revTx" presStyleIdx="0" presStyleCnt="3">
        <dgm:presLayoutVars>
          <dgm:chMax val="0"/>
          <dgm:chPref val="0"/>
        </dgm:presLayoutVars>
      </dgm:prSet>
      <dgm:spPr/>
    </dgm:pt>
    <dgm:pt modelId="{9D25A8A3-759E-4F68-AEA1-265043818F31}" type="pres">
      <dgm:prSet presAssocID="{57FC5C31-8B29-42B1-B0A9-622429A01855}" presName="sibTrans" presStyleCnt="0"/>
      <dgm:spPr/>
    </dgm:pt>
    <dgm:pt modelId="{D6E65CE8-A406-42A4-AF5F-D9E0865DD9AF}" type="pres">
      <dgm:prSet presAssocID="{3EB59F89-E757-4114-848E-60899B569AED}" presName="compNode" presStyleCnt="0"/>
      <dgm:spPr/>
    </dgm:pt>
    <dgm:pt modelId="{9DCA031F-56E5-4017-B7AF-4B17DC9A1459}" type="pres">
      <dgm:prSet presAssocID="{3EB59F89-E757-4114-848E-60899B569AED}" presName="bgRect" presStyleLbl="bgShp" presStyleIdx="1" presStyleCnt="3"/>
      <dgm:spPr/>
    </dgm:pt>
    <dgm:pt modelId="{CD4B9CF3-33F0-429B-BC4E-A075D8093440}" type="pres">
      <dgm:prSet presAssocID="{3EB59F89-E757-4114-848E-60899B569A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ECDC11DC-351D-4EB4-B960-81A8EB0B607A}" type="pres">
      <dgm:prSet presAssocID="{3EB59F89-E757-4114-848E-60899B569AED}" presName="spaceRect" presStyleCnt="0"/>
      <dgm:spPr/>
    </dgm:pt>
    <dgm:pt modelId="{67B81016-A278-45C7-A6B3-ED04AB452543}" type="pres">
      <dgm:prSet presAssocID="{3EB59F89-E757-4114-848E-60899B569AED}" presName="parTx" presStyleLbl="revTx" presStyleIdx="1" presStyleCnt="3">
        <dgm:presLayoutVars>
          <dgm:chMax val="0"/>
          <dgm:chPref val="0"/>
        </dgm:presLayoutVars>
      </dgm:prSet>
      <dgm:spPr/>
    </dgm:pt>
    <dgm:pt modelId="{7944E63C-5306-48F6-ADAB-44EA58B5BCCB}" type="pres">
      <dgm:prSet presAssocID="{186E0790-D352-44B6-9978-44C20280A697}" presName="sibTrans" presStyleCnt="0"/>
      <dgm:spPr/>
    </dgm:pt>
    <dgm:pt modelId="{8273E805-DF3E-4EBA-9713-985CE7DFC3B9}" type="pres">
      <dgm:prSet presAssocID="{57A9198A-E150-43E7-A889-1C3C8B7F990B}" presName="compNode" presStyleCnt="0"/>
      <dgm:spPr/>
    </dgm:pt>
    <dgm:pt modelId="{2A00DDEF-8B26-4062-92C5-FA2CD31CD16A}" type="pres">
      <dgm:prSet presAssocID="{57A9198A-E150-43E7-A889-1C3C8B7F990B}" presName="bgRect" presStyleLbl="bgShp" presStyleIdx="2" presStyleCnt="3"/>
      <dgm:spPr/>
    </dgm:pt>
    <dgm:pt modelId="{E40ADEFC-E24A-45CB-A5C8-DF6F69CBA2E7}" type="pres">
      <dgm:prSet presAssocID="{57A9198A-E150-43E7-A889-1C3C8B7F99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857B603-43AB-4402-A98A-88214A3B9750}" type="pres">
      <dgm:prSet presAssocID="{57A9198A-E150-43E7-A889-1C3C8B7F990B}" presName="spaceRect" presStyleCnt="0"/>
      <dgm:spPr/>
    </dgm:pt>
    <dgm:pt modelId="{5EF71B35-F4EA-46AB-BB7F-6DA47017BA67}" type="pres">
      <dgm:prSet presAssocID="{57A9198A-E150-43E7-A889-1C3C8B7F990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A438683-3688-407F-8CA4-C8AECDD9A883}" srcId="{7F395542-08A6-4A41-80B9-FA58A39493E2}" destId="{57A9198A-E150-43E7-A889-1C3C8B7F990B}" srcOrd="2" destOrd="0" parTransId="{D7E96B56-A822-4E62-8B65-5D12449557EA}" sibTransId="{63A6157E-4622-4C18-BF47-35DDC66925D1}"/>
    <dgm:cxn modelId="{BBF19FB3-5062-4C77-8855-3787DB5998A2}" type="presOf" srcId="{3EB59F89-E757-4114-848E-60899B569AED}" destId="{67B81016-A278-45C7-A6B3-ED04AB452543}" srcOrd="0" destOrd="0" presId="urn:microsoft.com/office/officeart/2018/2/layout/IconVerticalSolidList"/>
    <dgm:cxn modelId="{F3A99EBB-E5C0-4F4D-82C1-11656D330E27}" srcId="{7F395542-08A6-4A41-80B9-FA58A39493E2}" destId="{3EB59F89-E757-4114-848E-60899B569AED}" srcOrd="1" destOrd="0" parTransId="{F1EA4EE2-1F93-4C7A-A470-55409A76EC82}" sibTransId="{186E0790-D352-44B6-9978-44C20280A697}"/>
    <dgm:cxn modelId="{71C3EECF-D0EE-4815-833C-4FE3AF5ABF98}" srcId="{7F395542-08A6-4A41-80B9-FA58A39493E2}" destId="{CC604757-94CD-4FEC-938F-FFAFCEA6F384}" srcOrd="0" destOrd="0" parTransId="{76818903-71CD-4747-A967-4C66B6C1BBA1}" sibTransId="{57FC5C31-8B29-42B1-B0A9-622429A01855}"/>
    <dgm:cxn modelId="{EEAA34D5-F8E5-47C1-8814-8CD142C7BF31}" type="presOf" srcId="{CC604757-94CD-4FEC-938F-FFAFCEA6F384}" destId="{383060B2-9F2F-4CAB-B589-BA82554C7CC9}" srcOrd="0" destOrd="0" presId="urn:microsoft.com/office/officeart/2018/2/layout/IconVerticalSolidList"/>
    <dgm:cxn modelId="{7ED3C9DA-9F41-4493-ABC8-CE1176928167}" type="presOf" srcId="{7F395542-08A6-4A41-80B9-FA58A39493E2}" destId="{D1CAC24A-7CC1-4F7C-8A85-D4C315808D8A}" srcOrd="0" destOrd="0" presId="urn:microsoft.com/office/officeart/2018/2/layout/IconVerticalSolidList"/>
    <dgm:cxn modelId="{9C3011FE-A61E-4409-BAF3-71EF0FC32BB9}" type="presOf" srcId="{57A9198A-E150-43E7-A889-1C3C8B7F990B}" destId="{5EF71B35-F4EA-46AB-BB7F-6DA47017BA67}" srcOrd="0" destOrd="0" presId="urn:microsoft.com/office/officeart/2018/2/layout/IconVerticalSolidList"/>
    <dgm:cxn modelId="{7FF7545F-E328-411C-BB32-92FAC3798CAB}" type="presParOf" srcId="{D1CAC24A-7CC1-4F7C-8A85-D4C315808D8A}" destId="{34A8608E-3DFD-43CC-B085-935506119E39}" srcOrd="0" destOrd="0" presId="urn:microsoft.com/office/officeart/2018/2/layout/IconVerticalSolidList"/>
    <dgm:cxn modelId="{E1AA541E-A157-43BC-8904-2B7205CF7048}" type="presParOf" srcId="{34A8608E-3DFD-43CC-B085-935506119E39}" destId="{ABB90338-4CC4-4668-8B7E-31C5F27A556C}" srcOrd="0" destOrd="0" presId="urn:microsoft.com/office/officeart/2018/2/layout/IconVerticalSolidList"/>
    <dgm:cxn modelId="{FED60309-EE10-4B21-9318-6B6F235D8A67}" type="presParOf" srcId="{34A8608E-3DFD-43CC-B085-935506119E39}" destId="{4EF9DE5D-B17A-4A51-A8B0-E7143B1B63BD}" srcOrd="1" destOrd="0" presId="urn:microsoft.com/office/officeart/2018/2/layout/IconVerticalSolidList"/>
    <dgm:cxn modelId="{A1667107-A33C-4721-98ED-6B08360296F0}" type="presParOf" srcId="{34A8608E-3DFD-43CC-B085-935506119E39}" destId="{5A750196-5942-4AD0-9CA3-D884CC483BA6}" srcOrd="2" destOrd="0" presId="urn:microsoft.com/office/officeart/2018/2/layout/IconVerticalSolidList"/>
    <dgm:cxn modelId="{03FE77BE-564D-4818-93F5-19FCF2B69C33}" type="presParOf" srcId="{34A8608E-3DFD-43CC-B085-935506119E39}" destId="{383060B2-9F2F-4CAB-B589-BA82554C7CC9}" srcOrd="3" destOrd="0" presId="urn:microsoft.com/office/officeart/2018/2/layout/IconVerticalSolidList"/>
    <dgm:cxn modelId="{ABE0AAAA-A77B-417F-96F9-A8813D94B301}" type="presParOf" srcId="{D1CAC24A-7CC1-4F7C-8A85-D4C315808D8A}" destId="{9D25A8A3-759E-4F68-AEA1-265043818F31}" srcOrd="1" destOrd="0" presId="urn:microsoft.com/office/officeart/2018/2/layout/IconVerticalSolidList"/>
    <dgm:cxn modelId="{0F075C1F-443A-4F9B-A28A-6D862E6BC381}" type="presParOf" srcId="{D1CAC24A-7CC1-4F7C-8A85-D4C315808D8A}" destId="{D6E65CE8-A406-42A4-AF5F-D9E0865DD9AF}" srcOrd="2" destOrd="0" presId="urn:microsoft.com/office/officeart/2018/2/layout/IconVerticalSolidList"/>
    <dgm:cxn modelId="{A1D46DCE-828A-452C-A5C1-0627C9E354BA}" type="presParOf" srcId="{D6E65CE8-A406-42A4-AF5F-D9E0865DD9AF}" destId="{9DCA031F-56E5-4017-B7AF-4B17DC9A1459}" srcOrd="0" destOrd="0" presId="urn:microsoft.com/office/officeart/2018/2/layout/IconVerticalSolidList"/>
    <dgm:cxn modelId="{6EF9DE42-2953-4818-AA97-42EC2FB15BD8}" type="presParOf" srcId="{D6E65CE8-A406-42A4-AF5F-D9E0865DD9AF}" destId="{CD4B9CF3-33F0-429B-BC4E-A075D8093440}" srcOrd="1" destOrd="0" presId="urn:microsoft.com/office/officeart/2018/2/layout/IconVerticalSolidList"/>
    <dgm:cxn modelId="{14370813-DF18-4419-9FA5-A08810254ECD}" type="presParOf" srcId="{D6E65CE8-A406-42A4-AF5F-D9E0865DD9AF}" destId="{ECDC11DC-351D-4EB4-B960-81A8EB0B607A}" srcOrd="2" destOrd="0" presId="urn:microsoft.com/office/officeart/2018/2/layout/IconVerticalSolidList"/>
    <dgm:cxn modelId="{2DE37519-5976-4642-80DE-0880E8D059E7}" type="presParOf" srcId="{D6E65CE8-A406-42A4-AF5F-D9E0865DD9AF}" destId="{67B81016-A278-45C7-A6B3-ED04AB452543}" srcOrd="3" destOrd="0" presId="urn:microsoft.com/office/officeart/2018/2/layout/IconVerticalSolidList"/>
    <dgm:cxn modelId="{9D54A2E5-6847-4995-A396-37063B538FFD}" type="presParOf" srcId="{D1CAC24A-7CC1-4F7C-8A85-D4C315808D8A}" destId="{7944E63C-5306-48F6-ADAB-44EA58B5BCCB}" srcOrd="3" destOrd="0" presId="urn:microsoft.com/office/officeart/2018/2/layout/IconVerticalSolidList"/>
    <dgm:cxn modelId="{97C701BC-85C0-49B2-8674-5A1394C4B89F}" type="presParOf" srcId="{D1CAC24A-7CC1-4F7C-8A85-D4C315808D8A}" destId="{8273E805-DF3E-4EBA-9713-985CE7DFC3B9}" srcOrd="4" destOrd="0" presId="urn:microsoft.com/office/officeart/2018/2/layout/IconVerticalSolidList"/>
    <dgm:cxn modelId="{5E15FCD9-6871-43B5-985E-CB8CA86C2638}" type="presParOf" srcId="{8273E805-DF3E-4EBA-9713-985CE7DFC3B9}" destId="{2A00DDEF-8B26-4062-92C5-FA2CD31CD16A}" srcOrd="0" destOrd="0" presId="urn:microsoft.com/office/officeart/2018/2/layout/IconVerticalSolidList"/>
    <dgm:cxn modelId="{66D49BD2-172F-480B-9D59-6A4B39C2A5C3}" type="presParOf" srcId="{8273E805-DF3E-4EBA-9713-985CE7DFC3B9}" destId="{E40ADEFC-E24A-45CB-A5C8-DF6F69CBA2E7}" srcOrd="1" destOrd="0" presId="urn:microsoft.com/office/officeart/2018/2/layout/IconVerticalSolidList"/>
    <dgm:cxn modelId="{D380ECB3-78EA-47CC-9B76-ACC17334AC40}" type="presParOf" srcId="{8273E805-DF3E-4EBA-9713-985CE7DFC3B9}" destId="{B857B603-43AB-4402-A98A-88214A3B9750}" srcOrd="2" destOrd="0" presId="urn:microsoft.com/office/officeart/2018/2/layout/IconVerticalSolidList"/>
    <dgm:cxn modelId="{F7D7388F-C5D3-4C77-ADFA-939FBF566F01}" type="presParOf" srcId="{8273E805-DF3E-4EBA-9713-985CE7DFC3B9}" destId="{5EF71B35-F4EA-46AB-BB7F-6DA47017BA6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F3B07F-D9AC-4861-9F3F-75F6DB7EC8D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4C8A62-47A0-424D-8C69-EB5A455270EE}">
      <dgm:prSet/>
      <dgm:spPr/>
      <dgm:t>
        <a:bodyPr/>
        <a:lstStyle/>
        <a:p>
          <a:r>
            <a:rPr lang="en-US"/>
            <a:t>Target Promotions: May–August at top casual stations</a:t>
          </a:r>
        </a:p>
      </dgm:t>
    </dgm:pt>
    <dgm:pt modelId="{BF4BBC40-56F6-461F-9D7F-2EA95BE24EF8}" type="parTrans" cxnId="{5C58BCBF-7771-4542-8F2C-FF7D25E335EB}">
      <dgm:prSet/>
      <dgm:spPr/>
      <dgm:t>
        <a:bodyPr/>
        <a:lstStyle/>
        <a:p>
          <a:endParaRPr lang="en-US"/>
        </a:p>
      </dgm:t>
    </dgm:pt>
    <dgm:pt modelId="{BEA2F0DC-7B7F-4DAB-9A71-8EDE2934002A}" type="sibTrans" cxnId="{5C58BCBF-7771-4542-8F2C-FF7D25E335EB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DC7AAAD-ADB5-457A-BE12-823A55FAE4A6}">
      <dgm:prSet/>
      <dgm:spPr/>
      <dgm:t>
        <a:bodyPr/>
        <a:lstStyle/>
        <a:p>
          <a:r>
            <a:rPr lang="en-US"/>
            <a:t>Promote memberships at UChicago and IIT</a:t>
          </a:r>
        </a:p>
      </dgm:t>
    </dgm:pt>
    <dgm:pt modelId="{4D84664B-EA5E-428B-B51B-0152CEE0266B}" type="parTrans" cxnId="{408B2B07-14D7-4871-BD08-123448FFDFB9}">
      <dgm:prSet/>
      <dgm:spPr/>
      <dgm:t>
        <a:bodyPr/>
        <a:lstStyle/>
        <a:p>
          <a:endParaRPr lang="en-US"/>
        </a:p>
      </dgm:t>
    </dgm:pt>
    <dgm:pt modelId="{3551EBBB-F85D-489D-8A2C-E5133A6054AD}" type="sibTrans" cxnId="{408B2B07-14D7-4871-BD08-123448FFDFB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720A6AE-29EA-4E50-95B7-060DE9A47C8D}">
      <dgm:prSet/>
      <dgm:spPr/>
      <dgm:t>
        <a:bodyPr/>
        <a:lstStyle/>
        <a:p>
          <a:r>
            <a:rPr lang="en-US"/>
            <a:t>Introduce time-based casual pricing</a:t>
          </a:r>
        </a:p>
      </dgm:t>
    </dgm:pt>
    <dgm:pt modelId="{1EE7CF1D-92CF-4FDA-AB67-E737EC4B8A3A}" type="parTrans" cxnId="{D51DFC49-2D73-4F5D-8508-19B8C513ECD0}">
      <dgm:prSet/>
      <dgm:spPr/>
      <dgm:t>
        <a:bodyPr/>
        <a:lstStyle/>
        <a:p>
          <a:endParaRPr lang="en-US"/>
        </a:p>
      </dgm:t>
    </dgm:pt>
    <dgm:pt modelId="{A19757D8-7FDD-4612-AADD-B2BF14B3EE26}" type="sibTrans" cxnId="{D51DFC49-2D73-4F5D-8508-19B8C513ECD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5A84920-C400-42AA-AF08-4983FB21BAA7}">
      <dgm:prSet/>
      <dgm:spPr/>
      <dgm:t>
        <a:bodyPr/>
        <a:lstStyle/>
        <a:p>
          <a:r>
            <a:rPr lang="en-US"/>
            <a:t>Offer seasonal passes (Spring–Fall)</a:t>
          </a:r>
        </a:p>
      </dgm:t>
    </dgm:pt>
    <dgm:pt modelId="{24761561-44A7-40DB-97C4-FE3BDC58D7CB}" type="parTrans" cxnId="{9B180042-F2A7-4C51-BB82-004F42464344}">
      <dgm:prSet/>
      <dgm:spPr/>
      <dgm:t>
        <a:bodyPr/>
        <a:lstStyle/>
        <a:p>
          <a:endParaRPr lang="en-US"/>
        </a:p>
      </dgm:t>
    </dgm:pt>
    <dgm:pt modelId="{59B418CA-0EF5-4325-ACC0-DFAD0192FD37}" type="sibTrans" cxnId="{9B180042-F2A7-4C51-BB82-004F42464344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1960426-387C-4CCA-8238-44A145157A4F}">
      <dgm:prSet/>
      <dgm:spPr/>
      <dgm:t>
        <a:bodyPr/>
        <a:lstStyle/>
        <a:p>
          <a:r>
            <a:rPr lang="en-US"/>
            <a:t>Maintain access to both bike types for all users</a:t>
          </a:r>
        </a:p>
      </dgm:t>
    </dgm:pt>
    <dgm:pt modelId="{0E8A9B21-0A5F-458D-9ABC-24AC205029E3}" type="parTrans" cxnId="{E8BFE3BD-3B31-4B37-A3B4-1C5460D579C1}">
      <dgm:prSet/>
      <dgm:spPr/>
      <dgm:t>
        <a:bodyPr/>
        <a:lstStyle/>
        <a:p>
          <a:endParaRPr lang="en-US"/>
        </a:p>
      </dgm:t>
    </dgm:pt>
    <dgm:pt modelId="{8A77172C-F5D8-471F-B221-C3E135D382E7}" type="sibTrans" cxnId="{E8BFE3BD-3B31-4B37-A3B4-1C5460D579C1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45679392-64C1-4B73-BF88-D1A1BB233614}" type="pres">
      <dgm:prSet presAssocID="{29F3B07F-D9AC-4861-9F3F-75F6DB7EC8D6}" presName="Name0" presStyleCnt="0">
        <dgm:presLayoutVars>
          <dgm:animLvl val="lvl"/>
          <dgm:resizeHandles val="exact"/>
        </dgm:presLayoutVars>
      </dgm:prSet>
      <dgm:spPr/>
    </dgm:pt>
    <dgm:pt modelId="{2907FE37-FBB6-46F7-8666-32125B268DA1}" type="pres">
      <dgm:prSet presAssocID="{5A4C8A62-47A0-424D-8C69-EB5A455270EE}" presName="compositeNode" presStyleCnt="0">
        <dgm:presLayoutVars>
          <dgm:bulletEnabled val="1"/>
        </dgm:presLayoutVars>
      </dgm:prSet>
      <dgm:spPr/>
    </dgm:pt>
    <dgm:pt modelId="{74F572CF-7195-42E2-95CA-D9CFB78611A1}" type="pres">
      <dgm:prSet presAssocID="{5A4C8A62-47A0-424D-8C69-EB5A455270EE}" presName="bgRect" presStyleLbl="alignNode1" presStyleIdx="0" presStyleCnt="5"/>
      <dgm:spPr/>
    </dgm:pt>
    <dgm:pt modelId="{CF275DA9-3618-4B9B-8F1D-C5D1A641B25F}" type="pres">
      <dgm:prSet presAssocID="{BEA2F0DC-7B7F-4DAB-9A71-8EDE2934002A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4490FC8E-7BEA-4AE7-BC84-699599F6F149}" type="pres">
      <dgm:prSet presAssocID="{5A4C8A62-47A0-424D-8C69-EB5A455270EE}" presName="nodeRect" presStyleLbl="alignNode1" presStyleIdx="0" presStyleCnt="5">
        <dgm:presLayoutVars>
          <dgm:bulletEnabled val="1"/>
        </dgm:presLayoutVars>
      </dgm:prSet>
      <dgm:spPr/>
    </dgm:pt>
    <dgm:pt modelId="{30685724-72A4-4412-A825-8DF3545A61A8}" type="pres">
      <dgm:prSet presAssocID="{BEA2F0DC-7B7F-4DAB-9A71-8EDE2934002A}" presName="sibTrans" presStyleCnt="0"/>
      <dgm:spPr/>
    </dgm:pt>
    <dgm:pt modelId="{61741CEC-00A2-4261-BA76-247DC3CB8F80}" type="pres">
      <dgm:prSet presAssocID="{2DC7AAAD-ADB5-457A-BE12-823A55FAE4A6}" presName="compositeNode" presStyleCnt="0">
        <dgm:presLayoutVars>
          <dgm:bulletEnabled val="1"/>
        </dgm:presLayoutVars>
      </dgm:prSet>
      <dgm:spPr/>
    </dgm:pt>
    <dgm:pt modelId="{4B84A818-AC53-492E-A4EC-28DDF09BC1E3}" type="pres">
      <dgm:prSet presAssocID="{2DC7AAAD-ADB5-457A-BE12-823A55FAE4A6}" presName="bgRect" presStyleLbl="alignNode1" presStyleIdx="1" presStyleCnt="5"/>
      <dgm:spPr/>
    </dgm:pt>
    <dgm:pt modelId="{E2A1E11B-98CD-4050-8D84-6081C508F87C}" type="pres">
      <dgm:prSet presAssocID="{3551EBBB-F85D-489D-8A2C-E5133A6054AD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71F8D373-0CAE-42DE-884E-B106B511F31D}" type="pres">
      <dgm:prSet presAssocID="{2DC7AAAD-ADB5-457A-BE12-823A55FAE4A6}" presName="nodeRect" presStyleLbl="alignNode1" presStyleIdx="1" presStyleCnt="5">
        <dgm:presLayoutVars>
          <dgm:bulletEnabled val="1"/>
        </dgm:presLayoutVars>
      </dgm:prSet>
      <dgm:spPr/>
    </dgm:pt>
    <dgm:pt modelId="{00A8EBA6-53BD-4D61-89CF-D1CC07C4B099}" type="pres">
      <dgm:prSet presAssocID="{3551EBBB-F85D-489D-8A2C-E5133A6054AD}" presName="sibTrans" presStyleCnt="0"/>
      <dgm:spPr/>
    </dgm:pt>
    <dgm:pt modelId="{B7168F84-221F-43A6-9D47-E149D259935F}" type="pres">
      <dgm:prSet presAssocID="{C720A6AE-29EA-4E50-95B7-060DE9A47C8D}" presName="compositeNode" presStyleCnt="0">
        <dgm:presLayoutVars>
          <dgm:bulletEnabled val="1"/>
        </dgm:presLayoutVars>
      </dgm:prSet>
      <dgm:spPr/>
    </dgm:pt>
    <dgm:pt modelId="{84FDD53A-87B3-4447-AB24-2EC1D94890BA}" type="pres">
      <dgm:prSet presAssocID="{C720A6AE-29EA-4E50-95B7-060DE9A47C8D}" presName="bgRect" presStyleLbl="alignNode1" presStyleIdx="2" presStyleCnt="5"/>
      <dgm:spPr/>
    </dgm:pt>
    <dgm:pt modelId="{D9D7AE8E-4719-439C-B8A3-BC3D1F373132}" type="pres">
      <dgm:prSet presAssocID="{A19757D8-7FDD-4612-AADD-B2BF14B3EE26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8D4AEBD6-94F2-46E9-A14D-D6F59FDFC6B5}" type="pres">
      <dgm:prSet presAssocID="{C720A6AE-29EA-4E50-95B7-060DE9A47C8D}" presName="nodeRect" presStyleLbl="alignNode1" presStyleIdx="2" presStyleCnt="5">
        <dgm:presLayoutVars>
          <dgm:bulletEnabled val="1"/>
        </dgm:presLayoutVars>
      </dgm:prSet>
      <dgm:spPr/>
    </dgm:pt>
    <dgm:pt modelId="{1F163DEF-55AA-4E94-B3D3-D33E5D0DFF87}" type="pres">
      <dgm:prSet presAssocID="{A19757D8-7FDD-4612-AADD-B2BF14B3EE26}" presName="sibTrans" presStyleCnt="0"/>
      <dgm:spPr/>
    </dgm:pt>
    <dgm:pt modelId="{D1B93227-8D5D-411D-AC01-A7AC7D95A176}" type="pres">
      <dgm:prSet presAssocID="{15A84920-C400-42AA-AF08-4983FB21BAA7}" presName="compositeNode" presStyleCnt="0">
        <dgm:presLayoutVars>
          <dgm:bulletEnabled val="1"/>
        </dgm:presLayoutVars>
      </dgm:prSet>
      <dgm:spPr/>
    </dgm:pt>
    <dgm:pt modelId="{1D63DAD2-3AFA-4F2D-A4D3-2E55CC2543E5}" type="pres">
      <dgm:prSet presAssocID="{15A84920-C400-42AA-AF08-4983FB21BAA7}" presName="bgRect" presStyleLbl="alignNode1" presStyleIdx="3" presStyleCnt="5"/>
      <dgm:spPr/>
    </dgm:pt>
    <dgm:pt modelId="{72924DC0-5A9F-4A35-B680-717495163699}" type="pres">
      <dgm:prSet presAssocID="{59B418CA-0EF5-4325-ACC0-DFAD0192FD37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708A93AA-8311-4016-BF6E-11B7B63319E1}" type="pres">
      <dgm:prSet presAssocID="{15A84920-C400-42AA-AF08-4983FB21BAA7}" presName="nodeRect" presStyleLbl="alignNode1" presStyleIdx="3" presStyleCnt="5">
        <dgm:presLayoutVars>
          <dgm:bulletEnabled val="1"/>
        </dgm:presLayoutVars>
      </dgm:prSet>
      <dgm:spPr/>
    </dgm:pt>
    <dgm:pt modelId="{3D40B5D7-2C95-460F-AC61-2385AA80888A}" type="pres">
      <dgm:prSet presAssocID="{59B418CA-0EF5-4325-ACC0-DFAD0192FD37}" presName="sibTrans" presStyleCnt="0"/>
      <dgm:spPr/>
    </dgm:pt>
    <dgm:pt modelId="{68E3DF07-68BD-47A9-AC19-0A42A4413BD8}" type="pres">
      <dgm:prSet presAssocID="{61960426-387C-4CCA-8238-44A145157A4F}" presName="compositeNode" presStyleCnt="0">
        <dgm:presLayoutVars>
          <dgm:bulletEnabled val="1"/>
        </dgm:presLayoutVars>
      </dgm:prSet>
      <dgm:spPr/>
    </dgm:pt>
    <dgm:pt modelId="{9E6FDC3C-14CD-4933-B130-77EA25F66363}" type="pres">
      <dgm:prSet presAssocID="{61960426-387C-4CCA-8238-44A145157A4F}" presName="bgRect" presStyleLbl="alignNode1" presStyleIdx="4" presStyleCnt="5"/>
      <dgm:spPr/>
    </dgm:pt>
    <dgm:pt modelId="{1A22B257-719F-40EA-B65C-B3DB4A836E96}" type="pres">
      <dgm:prSet presAssocID="{8A77172C-F5D8-471F-B221-C3E135D382E7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A085A6A7-D75B-4897-9EBE-D2B663A3F473}" type="pres">
      <dgm:prSet presAssocID="{61960426-387C-4CCA-8238-44A145157A4F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408B2B07-14D7-4871-BD08-123448FFDFB9}" srcId="{29F3B07F-D9AC-4861-9F3F-75F6DB7EC8D6}" destId="{2DC7AAAD-ADB5-457A-BE12-823A55FAE4A6}" srcOrd="1" destOrd="0" parTransId="{4D84664B-EA5E-428B-B51B-0152CEE0266B}" sibTransId="{3551EBBB-F85D-489D-8A2C-E5133A6054AD}"/>
    <dgm:cxn modelId="{602E8212-0A38-4661-BC69-C8672C4B5178}" type="presOf" srcId="{29F3B07F-D9AC-4861-9F3F-75F6DB7EC8D6}" destId="{45679392-64C1-4B73-BF88-D1A1BB233614}" srcOrd="0" destOrd="0" presId="urn:microsoft.com/office/officeart/2016/7/layout/LinearBlockProcessNumbered"/>
    <dgm:cxn modelId="{A23EC312-2018-4AE5-AF83-38F339425666}" type="presOf" srcId="{5A4C8A62-47A0-424D-8C69-EB5A455270EE}" destId="{74F572CF-7195-42E2-95CA-D9CFB78611A1}" srcOrd="0" destOrd="0" presId="urn:microsoft.com/office/officeart/2016/7/layout/LinearBlockProcessNumbered"/>
    <dgm:cxn modelId="{B622701B-CEAB-4007-8727-E3CB0E2A8B46}" type="presOf" srcId="{15A84920-C400-42AA-AF08-4983FB21BAA7}" destId="{708A93AA-8311-4016-BF6E-11B7B63319E1}" srcOrd="1" destOrd="0" presId="urn:microsoft.com/office/officeart/2016/7/layout/LinearBlockProcessNumbered"/>
    <dgm:cxn modelId="{EDF2421E-87B5-40BA-93A4-3348656B11B1}" type="presOf" srcId="{BEA2F0DC-7B7F-4DAB-9A71-8EDE2934002A}" destId="{CF275DA9-3618-4B9B-8F1D-C5D1A641B25F}" srcOrd="0" destOrd="0" presId="urn:microsoft.com/office/officeart/2016/7/layout/LinearBlockProcessNumbered"/>
    <dgm:cxn modelId="{B437442D-F4AC-4325-90E8-22F8385BC212}" type="presOf" srcId="{61960426-387C-4CCA-8238-44A145157A4F}" destId="{A085A6A7-D75B-4897-9EBE-D2B663A3F473}" srcOrd="1" destOrd="0" presId="urn:microsoft.com/office/officeart/2016/7/layout/LinearBlockProcessNumbered"/>
    <dgm:cxn modelId="{22BA735D-045B-405E-B317-167FB213AF3E}" type="presOf" srcId="{2DC7AAAD-ADB5-457A-BE12-823A55FAE4A6}" destId="{4B84A818-AC53-492E-A4EC-28DDF09BC1E3}" srcOrd="0" destOrd="0" presId="urn:microsoft.com/office/officeart/2016/7/layout/LinearBlockProcessNumbered"/>
    <dgm:cxn modelId="{8E257860-1C21-4C42-918F-90C5A0E597C7}" type="presOf" srcId="{5A4C8A62-47A0-424D-8C69-EB5A455270EE}" destId="{4490FC8E-7BEA-4AE7-BC84-699599F6F149}" srcOrd="1" destOrd="0" presId="urn:microsoft.com/office/officeart/2016/7/layout/LinearBlockProcessNumbered"/>
    <dgm:cxn modelId="{9B180042-F2A7-4C51-BB82-004F42464344}" srcId="{29F3B07F-D9AC-4861-9F3F-75F6DB7EC8D6}" destId="{15A84920-C400-42AA-AF08-4983FB21BAA7}" srcOrd="3" destOrd="0" parTransId="{24761561-44A7-40DB-97C4-FE3BDC58D7CB}" sibTransId="{59B418CA-0EF5-4325-ACC0-DFAD0192FD37}"/>
    <dgm:cxn modelId="{97998E62-D166-401E-A054-06616815C13A}" type="presOf" srcId="{15A84920-C400-42AA-AF08-4983FB21BAA7}" destId="{1D63DAD2-3AFA-4F2D-A4D3-2E55CC2543E5}" srcOrd="0" destOrd="0" presId="urn:microsoft.com/office/officeart/2016/7/layout/LinearBlockProcessNumbered"/>
    <dgm:cxn modelId="{D51DFC49-2D73-4F5D-8508-19B8C513ECD0}" srcId="{29F3B07F-D9AC-4861-9F3F-75F6DB7EC8D6}" destId="{C720A6AE-29EA-4E50-95B7-060DE9A47C8D}" srcOrd="2" destOrd="0" parTransId="{1EE7CF1D-92CF-4FDA-AB67-E737EC4B8A3A}" sibTransId="{A19757D8-7FDD-4612-AADD-B2BF14B3EE26}"/>
    <dgm:cxn modelId="{8BAF1E9B-15EE-4B3C-AAEA-D31972A3A498}" type="presOf" srcId="{2DC7AAAD-ADB5-457A-BE12-823A55FAE4A6}" destId="{71F8D373-0CAE-42DE-884E-B106B511F31D}" srcOrd="1" destOrd="0" presId="urn:microsoft.com/office/officeart/2016/7/layout/LinearBlockProcessNumbered"/>
    <dgm:cxn modelId="{94B5A3A2-A339-418D-848A-205C8C2A7607}" type="presOf" srcId="{61960426-387C-4CCA-8238-44A145157A4F}" destId="{9E6FDC3C-14CD-4933-B130-77EA25F66363}" srcOrd="0" destOrd="0" presId="urn:microsoft.com/office/officeart/2016/7/layout/LinearBlockProcessNumbered"/>
    <dgm:cxn modelId="{0C742EB8-EA5F-4756-882F-B4C50D828861}" type="presOf" srcId="{C720A6AE-29EA-4E50-95B7-060DE9A47C8D}" destId="{8D4AEBD6-94F2-46E9-A14D-D6F59FDFC6B5}" srcOrd="1" destOrd="0" presId="urn:microsoft.com/office/officeart/2016/7/layout/LinearBlockProcessNumbered"/>
    <dgm:cxn modelId="{E8BFE3BD-3B31-4B37-A3B4-1C5460D579C1}" srcId="{29F3B07F-D9AC-4861-9F3F-75F6DB7EC8D6}" destId="{61960426-387C-4CCA-8238-44A145157A4F}" srcOrd="4" destOrd="0" parTransId="{0E8A9B21-0A5F-458D-9ABC-24AC205029E3}" sibTransId="{8A77172C-F5D8-471F-B221-C3E135D382E7}"/>
    <dgm:cxn modelId="{5C58BCBF-7771-4542-8F2C-FF7D25E335EB}" srcId="{29F3B07F-D9AC-4861-9F3F-75F6DB7EC8D6}" destId="{5A4C8A62-47A0-424D-8C69-EB5A455270EE}" srcOrd="0" destOrd="0" parTransId="{BF4BBC40-56F6-461F-9D7F-2EA95BE24EF8}" sibTransId="{BEA2F0DC-7B7F-4DAB-9A71-8EDE2934002A}"/>
    <dgm:cxn modelId="{8D2557D3-A1C0-4166-9510-EA68AE948716}" type="presOf" srcId="{3551EBBB-F85D-489D-8A2C-E5133A6054AD}" destId="{E2A1E11B-98CD-4050-8D84-6081C508F87C}" srcOrd="0" destOrd="0" presId="urn:microsoft.com/office/officeart/2016/7/layout/LinearBlockProcessNumbered"/>
    <dgm:cxn modelId="{1DB10AE8-2EB4-4466-B1CF-2E258CCA6EAA}" type="presOf" srcId="{A19757D8-7FDD-4612-AADD-B2BF14B3EE26}" destId="{D9D7AE8E-4719-439C-B8A3-BC3D1F373132}" srcOrd="0" destOrd="0" presId="urn:microsoft.com/office/officeart/2016/7/layout/LinearBlockProcessNumbered"/>
    <dgm:cxn modelId="{F9D338EF-3E12-4992-A047-9F04FC0D39BD}" type="presOf" srcId="{59B418CA-0EF5-4325-ACC0-DFAD0192FD37}" destId="{72924DC0-5A9F-4A35-B680-717495163699}" srcOrd="0" destOrd="0" presId="urn:microsoft.com/office/officeart/2016/7/layout/LinearBlockProcessNumbered"/>
    <dgm:cxn modelId="{7E0C4BF2-5BB1-4346-B62D-DABF4392287F}" type="presOf" srcId="{8A77172C-F5D8-471F-B221-C3E135D382E7}" destId="{1A22B257-719F-40EA-B65C-B3DB4A836E96}" srcOrd="0" destOrd="0" presId="urn:microsoft.com/office/officeart/2016/7/layout/LinearBlockProcessNumbered"/>
    <dgm:cxn modelId="{C60E66F4-20E6-45FA-9945-6F07A95A8E09}" type="presOf" srcId="{C720A6AE-29EA-4E50-95B7-060DE9A47C8D}" destId="{84FDD53A-87B3-4447-AB24-2EC1D94890BA}" srcOrd="0" destOrd="0" presId="urn:microsoft.com/office/officeart/2016/7/layout/LinearBlockProcessNumbered"/>
    <dgm:cxn modelId="{3A3E9848-0D9E-400C-BEB5-803C01437AFB}" type="presParOf" srcId="{45679392-64C1-4B73-BF88-D1A1BB233614}" destId="{2907FE37-FBB6-46F7-8666-32125B268DA1}" srcOrd="0" destOrd="0" presId="urn:microsoft.com/office/officeart/2016/7/layout/LinearBlockProcessNumbered"/>
    <dgm:cxn modelId="{DE398AC3-DD82-474C-B490-D8FA7C1B0693}" type="presParOf" srcId="{2907FE37-FBB6-46F7-8666-32125B268DA1}" destId="{74F572CF-7195-42E2-95CA-D9CFB78611A1}" srcOrd="0" destOrd="0" presId="urn:microsoft.com/office/officeart/2016/7/layout/LinearBlockProcessNumbered"/>
    <dgm:cxn modelId="{C102D800-F5D1-49EF-84A9-47AC95E1360F}" type="presParOf" srcId="{2907FE37-FBB6-46F7-8666-32125B268DA1}" destId="{CF275DA9-3618-4B9B-8F1D-C5D1A641B25F}" srcOrd="1" destOrd="0" presId="urn:microsoft.com/office/officeart/2016/7/layout/LinearBlockProcessNumbered"/>
    <dgm:cxn modelId="{C02AA2AE-17A1-475D-BAC5-1A36C13BF000}" type="presParOf" srcId="{2907FE37-FBB6-46F7-8666-32125B268DA1}" destId="{4490FC8E-7BEA-4AE7-BC84-699599F6F149}" srcOrd="2" destOrd="0" presId="urn:microsoft.com/office/officeart/2016/7/layout/LinearBlockProcessNumbered"/>
    <dgm:cxn modelId="{5A3138F9-0D07-4F7F-A7D8-6CF598955448}" type="presParOf" srcId="{45679392-64C1-4B73-BF88-D1A1BB233614}" destId="{30685724-72A4-4412-A825-8DF3545A61A8}" srcOrd="1" destOrd="0" presId="urn:microsoft.com/office/officeart/2016/7/layout/LinearBlockProcessNumbered"/>
    <dgm:cxn modelId="{1406D186-6EEF-4AD8-9C88-7F75F48D8489}" type="presParOf" srcId="{45679392-64C1-4B73-BF88-D1A1BB233614}" destId="{61741CEC-00A2-4261-BA76-247DC3CB8F80}" srcOrd="2" destOrd="0" presId="urn:microsoft.com/office/officeart/2016/7/layout/LinearBlockProcessNumbered"/>
    <dgm:cxn modelId="{B69C1248-DCF6-425B-B446-A862A24B9AAE}" type="presParOf" srcId="{61741CEC-00A2-4261-BA76-247DC3CB8F80}" destId="{4B84A818-AC53-492E-A4EC-28DDF09BC1E3}" srcOrd="0" destOrd="0" presId="urn:microsoft.com/office/officeart/2016/7/layout/LinearBlockProcessNumbered"/>
    <dgm:cxn modelId="{63C8E93F-2ED7-40E9-AD46-6336197BD67A}" type="presParOf" srcId="{61741CEC-00A2-4261-BA76-247DC3CB8F80}" destId="{E2A1E11B-98CD-4050-8D84-6081C508F87C}" srcOrd="1" destOrd="0" presId="urn:microsoft.com/office/officeart/2016/7/layout/LinearBlockProcessNumbered"/>
    <dgm:cxn modelId="{FD01B34A-B72E-47DF-89F1-E38B7DB98398}" type="presParOf" srcId="{61741CEC-00A2-4261-BA76-247DC3CB8F80}" destId="{71F8D373-0CAE-42DE-884E-B106B511F31D}" srcOrd="2" destOrd="0" presId="urn:microsoft.com/office/officeart/2016/7/layout/LinearBlockProcessNumbered"/>
    <dgm:cxn modelId="{DE7EBAA9-A768-4C38-9178-2252853A12DB}" type="presParOf" srcId="{45679392-64C1-4B73-BF88-D1A1BB233614}" destId="{00A8EBA6-53BD-4D61-89CF-D1CC07C4B099}" srcOrd="3" destOrd="0" presId="urn:microsoft.com/office/officeart/2016/7/layout/LinearBlockProcessNumbered"/>
    <dgm:cxn modelId="{A6ABFB73-FD3C-450C-9013-2121FA7A0561}" type="presParOf" srcId="{45679392-64C1-4B73-BF88-D1A1BB233614}" destId="{B7168F84-221F-43A6-9D47-E149D259935F}" srcOrd="4" destOrd="0" presId="urn:microsoft.com/office/officeart/2016/7/layout/LinearBlockProcessNumbered"/>
    <dgm:cxn modelId="{94AD39C6-812D-4FCC-84A5-D8144EBDC640}" type="presParOf" srcId="{B7168F84-221F-43A6-9D47-E149D259935F}" destId="{84FDD53A-87B3-4447-AB24-2EC1D94890BA}" srcOrd="0" destOrd="0" presId="urn:microsoft.com/office/officeart/2016/7/layout/LinearBlockProcessNumbered"/>
    <dgm:cxn modelId="{69B40802-F4EC-457B-B5E2-F2C93DAAB13A}" type="presParOf" srcId="{B7168F84-221F-43A6-9D47-E149D259935F}" destId="{D9D7AE8E-4719-439C-B8A3-BC3D1F373132}" srcOrd="1" destOrd="0" presId="urn:microsoft.com/office/officeart/2016/7/layout/LinearBlockProcessNumbered"/>
    <dgm:cxn modelId="{14406E2A-8752-46D3-BF5B-19A768CB62FB}" type="presParOf" srcId="{B7168F84-221F-43A6-9D47-E149D259935F}" destId="{8D4AEBD6-94F2-46E9-A14D-D6F59FDFC6B5}" srcOrd="2" destOrd="0" presId="urn:microsoft.com/office/officeart/2016/7/layout/LinearBlockProcessNumbered"/>
    <dgm:cxn modelId="{5C59AB42-2FE9-4270-A3B9-4CBF08787669}" type="presParOf" srcId="{45679392-64C1-4B73-BF88-D1A1BB233614}" destId="{1F163DEF-55AA-4E94-B3D3-D33E5D0DFF87}" srcOrd="5" destOrd="0" presId="urn:microsoft.com/office/officeart/2016/7/layout/LinearBlockProcessNumbered"/>
    <dgm:cxn modelId="{9CCC6A17-40EC-465D-BEB7-2B04ADA006C8}" type="presParOf" srcId="{45679392-64C1-4B73-BF88-D1A1BB233614}" destId="{D1B93227-8D5D-411D-AC01-A7AC7D95A176}" srcOrd="6" destOrd="0" presId="urn:microsoft.com/office/officeart/2016/7/layout/LinearBlockProcessNumbered"/>
    <dgm:cxn modelId="{0DE2259C-9F54-4493-98F4-B696D65E2B3B}" type="presParOf" srcId="{D1B93227-8D5D-411D-AC01-A7AC7D95A176}" destId="{1D63DAD2-3AFA-4F2D-A4D3-2E55CC2543E5}" srcOrd="0" destOrd="0" presId="urn:microsoft.com/office/officeart/2016/7/layout/LinearBlockProcessNumbered"/>
    <dgm:cxn modelId="{3A823266-B272-4061-B257-30AF81658421}" type="presParOf" srcId="{D1B93227-8D5D-411D-AC01-A7AC7D95A176}" destId="{72924DC0-5A9F-4A35-B680-717495163699}" srcOrd="1" destOrd="0" presId="urn:microsoft.com/office/officeart/2016/7/layout/LinearBlockProcessNumbered"/>
    <dgm:cxn modelId="{826C2ED7-F967-4B70-9D28-DDF1BBC9C533}" type="presParOf" srcId="{D1B93227-8D5D-411D-AC01-A7AC7D95A176}" destId="{708A93AA-8311-4016-BF6E-11B7B63319E1}" srcOrd="2" destOrd="0" presId="urn:microsoft.com/office/officeart/2016/7/layout/LinearBlockProcessNumbered"/>
    <dgm:cxn modelId="{7A568D9D-698E-4009-8482-2A2FAD3176AB}" type="presParOf" srcId="{45679392-64C1-4B73-BF88-D1A1BB233614}" destId="{3D40B5D7-2C95-460F-AC61-2385AA80888A}" srcOrd="7" destOrd="0" presId="urn:microsoft.com/office/officeart/2016/7/layout/LinearBlockProcessNumbered"/>
    <dgm:cxn modelId="{17D03DF8-E8D3-4B1A-8E51-06CEDD57B78A}" type="presParOf" srcId="{45679392-64C1-4B73-BF88-D1A1BB233614}" destId="{68E3DF07-68BD-47A9-AC19-0A42A4413BD8}" srcOrd="8" destOrd="0" presId="urn:microsoft.com/office/officeart/2016/7/layout/LinearBlockProcessNumbered"/>
    <dgm:cxn modelId="{6DB806C2-4275-42D4-AF01-C4FC3F3CC783}" type="presParOf" srcId="{68E3DF07-68BD-47A9-AC19-0A42A4413BD8}" destId="{9E6FDC3C-14CD-4933-B130-77EA25F66363}" srcOrd="0" destOrd="0" presId="urn:microsoft.com/office/officeart/2016/7/layout/LinearBlockProcessNumbered"/>
    <dgm:cxn modelId="{37823E93-BE33-4005-ADB3-5E46BC41D469}" type="presParOf" srcId="{68E3DF07-68BD-47A9-AC19-0A42A4413BD8}" destId="{1A22B257-719F-40EA-B65C-B3DB4A836E96}" srcOrd="1" destOrd="0" presId="urn:microsoft.com/office/officeart/2016/7/layout/LinearBlockProcessNumbered"/>
    <dgm:cxn modelId="{7155320F-21B3-4D7F-9A93-63AE8998E40B}" type="presParOf" srcId="{68E3DF07-68BD-47A9-AC19-0A42A4413BD8}" destId="{A085A6A7-D75B-4897-9EBE-D2B663A3F47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8BFE379-27AC-4137-B17B-80F2B783503F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4E9231-BA31-4032-9390-5298802AB001}">
      <dgm:prSet/>
      <dgm:spPr/>
      <dgm:t>
        <a:bodyPr/>
        <a:lstStyle/>
        <a:p>
          <a:r>
            <a:rPr lang="en-US"/>
            <a:t>Pilot targeted seasonal campaigns</a:t>
          </a:r>
        </a:p>
      </dgm:t>
    </dgm:pt>
    <dgm:pt modelId="{87C63FEF-2975-4575-A1EB-1B66BC41BD35}" type="parTrans" cxnId="{4B567844-42B1-4BF4-AC20-AA8334947928}">
      <dgm:prSet/>
      <dgm:spPr/>
      <dgm:t>
        <a:bodyPr/>
        <a:lstStyle/>
        <a:p>
          <a:endParaRPr lang="en-US"/>
        </a:p>
      </dgm:t>
    </dgm:pt>
    <dgm:pt modelId="{FACAA8F2-2C18-4EAE-97B3-5C00CDE6364A}" type="sibTrans" cxnId="{4B567844-42B1-4BF4-AC20-AA8334947928}">
      <dgm:prSet/>
      <dgm:spPr/>
      <dgm:t>
        <a:bodyPr/>
        <a:lstStyle/>
        <a:p>
          <a:endParaRPr lang="en-US"/>
        </a:p>
      </dgm:t>
    </dgm:pt>
    <dgm:pt modelId="{02A25E08-29B2-4741-AB02-873C72A1DAD1}">
      <dgm:prSet/>
      <dgm:spPr/>
      <dgm:t>
        <a:bodyPr/>
        <a:lstStyle/>
        <a:p>
          <a:r>
            <a:rPr lang="en-US"/>
            <a:t>Revise pricing model based on usage patterns</a:t>
          </a:r>
        </a:p>
      </dgm:t>
    </dgm:pt>
    <dgm:pt modelId="{2113B203-5467-471E-B3D9-DF1C0772C7BD}" type="parTrans" cxnId="{245B0D64-FB95-4FDA-906E-0DF767B1DC89}">
      <dgm:prSet/>
      <dgm:spPr/>
      <dgm:t>
        <a:bodyPr/>
        <a:lstStyle/>
        <a:p>
          <a:endParaRPr lang="en-US"/>
        </a:p>
      </dgm:t>
    </dgm:pt>
    <dgm:pt modelId="{3F25E7A6-546F-4DA8-92F5-BAA5563497B4}" type="sibTrans" cxnId="{245B0D64-FB95-4FDA-906E-0DF767B1DC89}">
      <dgm:prSet/>
      <dgm:spPr/>
      <dgm:t>
        <a:bodyPr/>
        <a:lstStyle/>
        <a:p>
          <a:endParaRPr lang="en-US"/>
        </a:p>
      </dgm:t>
    </dgm:pt>
    <dgm:pt modelId="{A7FAA215-B9F9-41F2-AB73-E34906EB6A8F}">
      <dgm:prSet/>
      <dgm:spPr/>
      <dgm:t>
        <a:bodyPr/>
        <a:lstStyle/>
        <a:p>
          <a:r>
            <a:rPr lang="en-US"/>
            <a:t>Deeper segmentation (age group, ZIP code)</a:t>
          </a:r>
        </a:p>
      </dgm:t>
    </dgm:pt>
    <dgm:pt modelId="{11BC5B9C-E05E-4662-A4A7-2E3877BA083E}" type="parTrans" cxnId="{291B82CA-E07B-46FF-B58E-62C3C3997552}">
      <dgm:prSet/>
      <dgm:spPr/>
      <dgm:t>
        <a:bodyPr/>
        <a:lstStyle/>
        <a:p>
          <a:endParaRPr lang="en-US"/>
        </a:p>
      </dgm:t>
    </dgm:pt>
    <dgm:pt modelId="{090D6333-6990-4C93-AA90-F1C148F9E015}" type="sibTrans" cxnId="{291B82CA-E07B-46FF-B58E-62C3C3997552}">
      <dgm:prSet/>
      <dgm:spPr/>
      <dgm:t>
        <a:bodyPr/>
        <a:lstStyle/>
        <a:p>
          <a:endParaRPr lang="en-US"/>
        </a:p>
      </dgm:t>
    </dgm:pt>
    <dgm:pt modelId="{A6FDCAFE-269F-4A89-A3FA-BA051BA86E44}">
      <dgm:prSet/>
      <dgm:spPr/>
      <dgm:t>
        <a:bodyPr/>
        <a:lstStyle/>
        <a:p>
          <a:r>
            <a:rPr lang="en-US"/>
            <a:t>Track casual → member conversion rates</a:t>
          </a:r>
        </a:p>
      </dgm:t>
    </dgm:pt>
    <dgm:pt modelId="{F332BDAA-B78C-4228-BC62-12F173839861}" type="parTrans" cxnId="{9DBA8A94-2EDF-4F62-B3C4-59D6C0A91B41}">
      <dgm:prSet/>
      <dgm:spPr/>
      <dgm:t>
        <a:bodyPr/>
        <a:lstStyle/>
        <a:p>
          <a:endParaRPr lang="en-US"/>
        </a:p>
      </dgm:t>
    </dgm:pt>
    <dgm:pt modelId="{5D2EB778-5052-41E8-BFFB-504C4B178D82}" type="sibTrans" cxnId="{9DBA8A94-2EDF-4F62-B3C4-59D6C0A91B41}">
      <dgm:prSet/>
      <dgm:spPr/>
      <dgm:t>
        <a:bodyPr/>
        <a:lstStyle/>
        <a:p>
          <a:endParaRPr lang="en-US"/>
        </a:p>
      </dgm:t>
    </dgm:pt>
    <dgm:pt modelId="{A7C2EEB5-2BCC-41B6-B970-E7585A4E1141}" type="pres">
      <dgm:prSet presAssocID="{48BFE379-27AC-4137-B17B-80F2B783503F}" presName="matrix" presStyleCnt="0">
        <dgm:presLayoutVars>
          <dgm:chMax val="1"/>
          <dgm:dir/>
          <dgm:resizeHandles val="exact"/>
        </dgm:presLayoutVars>
      </dgm:prSet>
      <dgm:spPr/>
    </dgm:pt>
    <dgm:pt modelId="{9A396E0F-B0DE-4E9F-888D-959E753A081B}" type="pres">
      <dgm:prSet presAssocID="{48BFE379-27AC-4137-B17B-80F2B783503F}" presName="diamond" presStyleLbl="bgShp" presStyleIdx="0" presStyleCnt="1"/>
      <dgm:spPr/>
    </dgm:pt>
    <dgm:pt modelId="{DE0B1203-8E00-4F1E-BF26-614314BFDAD6}" type="pres">
      <dgm:prSet presAssocID="{48BFE379-27AC-4137-B17B-80F2B783503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4EC7B4-F8F9-4FB7-A980-0249D61105A8}" type="pres">
      <dgm:prSet presAssocID="{48BFE379-27AC-4137-B17B-80F2B783503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75DCE87-A8D5-442D-A18D-85B1D1533EDC}" type="pres">
      <dgm:prSet presAssocID="{48BFE379-27AC-4137-B17B-80F2B783503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6FA7BDC-D2EC-482E-BF12-09740B232E09}" type="pres">
      <dgm:prSet presAssocID="{48BFE379-27AC-4137-B17B-80F2B783503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91FB031-9115-4B80-8792-14A6140E783C}" type="presOf" srcId="{614E9231-BA31-4032-9390-5298802AB001}" destId="{DE0B1203-8E00-4F1E-BF26-614314BFDAD6}" srcOrd="0" destOrd="0" presId="urn:microsoft.com/office/officeart/2005/8/layout/matrix3"/>
    <dgm:cxn modelId="{245B0D64-FB95-4FDA-906E-0DF767B1DC89}" srcId="{48BFE379-27AC-4137-B17B-80F2B783503F}" destId="{02A25E08-29B2-4741-AB02-873C72A1DAD1}" srcOrd="1" destOrd="0" parTransId="{2113B203-5467-471E-B3D9-DF1C0772C7BD}" sibTransId="{3F25E7A6-546F-4DA8-92F5-BAA5563497B4}"/>
    <dgm:cxn modelId="{4B567844-42B1-4BF4-AC20-AA8334947928}" srcId="{48BFE379-27AC-4137-B17B-80F2B783503F}" destId="{614E9231-BA31-4032-9390-5298802AB001}" srcOrd="0" destOrd="0" parTransId="{87C63FEF-2975-4575-A1EB-1B66BC41BD35}" sibTransId="{FACAA8F2-2C18-4EAE-97B3-5C00CDE6364A}"/>
    <dgm:cxn modelId="{8910836F-8BCC-46E5-9C51-35AB95CB9204}" type="presOf" srcId="{A7FAA215-B9F9-41F2-AB73-E34906EB6A8F}" destId="{C75DCE87-A8D5-442D-A18D-85B1D1533EDC}" srcOrd="0" destOrd="0" presId="urn:microsoft.com/office/officeart/2005/8/layout/matrix3"/>
    <dgm:cxn modelId="{9DBA8A94-2EDF-4F62-B3C4-59D6C0A91B41}" srcId="{48BFE379-27AC-4137-B17B-80F2B783503F}" destId="{A6FDCAFE-269F-4A89-A3FA-BA051BA86E44}" srcOrd="3" destOrd="0" parTransId="{F332BDAA-B78C-4228-BC62-12F173839861}" sibTransId="{5D2EB778-5052-41E8-BFFB-504C4B178D82}"/>
    <dgm:cxn modelId="{32C3E3B2-45DF-4F1B-897D-B56E7F495E53}" type="presOf" srcId="{48BFE379-27AC-4137-B17B-80F2B783503F}" destId="{A7C2EEB5-2BCC-41B6-B970-E7585A4E1141}" srcOrd="0" destOrd="0" presId="urn:microsoft.com/office/officeart/2005/8/layout/matrix3"/>
    <dgm:cxn modelId="{0A11ECB2-2C05-4714-9C4C-95E4F83BB6EE}" type="presOf" srcId="{A6FDCAFE-269F-4A89-A3FA-BA051BA86E44}" destId="{06FA7BDC-D2EC-482E-BF12-09740B232E09}" srcOrd="0" destOrd="0" presId="urn:microsoft.com/office/officeart/2005/8/layout/matrix3"/>
    <dgm:cxn modelId="{291B82CA-E07B-46FF-B58E-62C3C3997552}" srcId="{48BFE379-27AC-4137-B17B-80F2B783503F}" destId="{A7FAA215-B9F9-41F2-AB73-E34906EB6A8F}" srcOrd="2" destOrd="0" parTransId="{11BC5B9C-E05E-4662-A4A7-2E3877BA083E}" sibTransId="{090D6333-6990-4C93-AA90-F1C148F9E015}"/>
    <dgm:cxn modelId="{CF12DBCC-A36C-4DF3-AA3D-4BE6E34110DA}" type="presOf" srcId="{02A25E08-29B2-4741-AB02-873C72A1DAD1}" destId="{DE4EC7B4-F8F9-4FB7-A980-0249D61105A8}" srcOrd="0" destOrd="0" presId="urn:microsoft.com/office/officeart/2005/8/layout/matrix3"/>
    <dgm:cxn modelId="{62E5A082-77CF-4B10-9256-B7E1B8BFA9C7}" type="presParOf" srcId="{A7C2EEB5-2BCC-41B6-B970-E7585A4E1141}" destId="{9A396E0F-B0DE-4E9F-888D-959E753A081B}" srcOrd="0" destOrd="0" presId="urn:microsoft.com/office/officeart/2005/8/layout/matrix3"/>
    <dgm:cxn modelId="{09A1F9CA-6E95-4D5B-A90D-81696A348249}" type="presParOf" srcId="{A7C2EEB5-2BCC-41B6-B970-E7585A4E1141}" destId="{DE0B1203-8E00-4F1E-BF26-614314BFDAD6}" srcOrd="1" destOrd="0" presId="urn:microsoft.com/office/officeart/2005/8/layout/matrix3"/>
    <dgm:cxn modelId="{E188A037-6E5B-446E-88EE-6C96698EC49E}" type="presParOf" srcId="{A7C2EEB5-2BCC-41B6-B970-E7585A4E1141}" destId="{DE4EC7B4-F8F9-4FB7-A980-0249D61105A8}" srcOrd="2" destOrd="0" presId="urn:microsoft.com/office/officeart/2005/8/layout/matrix3"/>
    <dgm:cxn modelId="{EEF04C55-8363-484C-BC70-7E55709F223E}" type="presParOf" srcId="{A7C2EEB5-2BCC-41B6-B970-E7585A4E1141}" destId="{C75DCE87-A8D5-442D-A18D-85B1D1533EDC}" srcOrd="3" destOrd="0" presId="urn:microsoft.com/office/officeart/2005/8/layout/matrix3"/>
    <dgm:cxn modelId="{8C446BE3-6288-4C84-9CEF-56682742D6D3}" type="presParOf" srcId="{A7C2EEB5-2BCC-41B6-B970-E7585A4E1141}" destId="{06FA7BDC-D2EC-482E-BF12-09740B232E0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04F72-C33D-42A1-871D-1CE28EBAE4E6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3B2D2-1BD7-4E7E-97D9-203C206E2235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C5A9F-7279-4914-9765-3902CFE10D20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How do casual and member riders use Cyclistic bikes differently?</a:t>
          </a:r>
          <a:endParaRPr lang="en-US" sz="2500" kern="1200"/>
        </a:p>
      </dsp:txBody>
      <dsp:txXfrm>
        <a:off x="1437631" y="531"/>
        <a:ext cx="6449068" cy="1244702"/>
      </dsp:txXfrm>
    </dsp:sp>
    <dsp:sp modelId="{792148DC-30ED-4165-9FA8-97A9FC6A3939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414D4-FB4E-477B-BFDE-737FCCB7D66C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C098D-0D6D-44C0-8824-DD0D0DC5DCC4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What trends can inform marketing strategies to convert casual users into members?</a:t>
          </a:r>
          <a:endParaRPr lang="en-US" sz="2500" kern="1200"/>
        </a:p>
      </dsp:txBody>
      <dsp:txXfrm>
        <a:off x="1437631" y="1556410"/>
        <a:ext cx="6449068" cy="1244702"/>
      </dsp:txXfrm>
    </dsp:sp>
    <dsp:sp modelId="{95305CCD-CFE5-4A87-89F0-31531CD075B9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D2E2C-73DC-4D05-AAD1-1E89E1F268D8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0E79F-E874-4CEC-9210-5733C6406D33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How can we optimize pricing, station planning, and promotions?</a:t>
          </a:r>
          <a:endParaRPr lang="en-US" sz="2500" kern="1200"/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D8843F-76E2-4B24-AF3E-9C72BFE9F028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720C1-2A03-4F1D-8CEE-1E071466DACF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E887F-B027-4233-A0BF-47E355151862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Source: Cyclistic’s historical trip data</a:t>
          </a:r>
          <a:endParaRPr lang="en-US" sz="2200" kern="1200"/>
        </a:p>
      </dsp:txBody>
      <dsp:txXfrm>
        <a:off x="1844034" y="682"/>
        <a:ext cx="2839914" cy="1596566"/>
      </dsp:txXfrm>
    </dsp:sp>
    <dsp:sp modelId="{299B4932-DEA5-4001-8093-B8A7DE4F49FB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6BE62-9F47-4B69-A637-AF235DD700C1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DE817-B3C3-4D90-91A8-6EB3AB141200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Time Range: 29 months </a:t>
          </a:r>
          <a:r>
            <a:rPr lang="en-US" sz="2200" b="1" kern="1200"/>
            <a:t>- 2013-2025</a:t>
          </a:r>
          <a:endParaRPr lang="en-US" sz="2200" kern="1200" dirty="0"/>
        </a:p>
      </dsp:txBody>
      <dsp:txXfrm>
        <a:off x="1844034" y="1996390"/>
        <a:ext cx="2839914" cy="1596566"/>
      </dsp:txXfrm>
    </dsp:sp>
    <dsp:sp modelId="{44B2B084-CAEA-48FC-B627-D80AADA1D3F9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E3ECB-BE46-46F5-8F96-2A78455A7306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A3D43-80FC-4A4A-AD15-DA6B3376653B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Tools: Excel, SQL, Python (optional), Tableau, Power Shell</a:t>
          </a:r>
          <a:endParaRPr lang="en-US" sz="2200" kern="1200" dirty="0"/>
        </a:p>
      </dsp:txBody>
      <dsp:txXfrm>
        <a:off x="1844034" y="3992098"/>
        <a:ext cx="2839914" cy="1596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B47A9-3EE0-45A0-962D-56F50CDE061D}">
      <dsp:nvSpPr>
        <dsp:cNvPr id="0" name=""/>
        <dsp:cNvSpPr/>
      </dsp:nvSpPr>
      <dsp:spPr>
        <a:xfrm rot="5400000">
          <a:off x="1981050" y="1124325"/>
          <a:ext cx="1301096" cy="113195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Removed nulls, duplicates, and incorrect timestamps</a:t>
          </a:r>
          <a:r>
            <a:rPr lang="en-GB" sz="1000" b="1" kern="1200"/>
            <a:t> </a:t>
          </a:r>
          <a:endParaRPr lang="en-US" sz="1000" kern="1200"/>
        </a:p>
      </dsp:txBody>
      <dsp:txXfrm rot="-5400000">
        <a:off x="2242017" y="1242508"/>
        <a:ext cx="779162" cy="895588"/>
      </dsp:txXfrm>
    </dsp:sp>
    <dsp:sp modelId="{9D9DFB53-81AA-4682-A907-C58A86D74453}">
      <dsp:nvSpPr>
        <dsp:cNvPr id="0" name=""/>
        <dsp:cNvSpPr/>
      </dsp:nvSpPr>
      <dsp:spPr>
        <a:xfrm>
          <a:off x="3231924" y="1299973"/>
          <a:ext cx="1452024" cy="780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9304A-8096-4D1F-8F99-BFFD8B25BE83}">
      <dsp:nvSpPr>
        <dsp:cNvPr id="0" name=""/>
        <dsp:cNvSpPr/>
      </dsp:nvSpPr>
      <dsp:spPr>
        <a:xfrm rot="5400000">
          <a:off x="758539" y="1124325"/>
          <a:ext cx="1301096" cy="1131954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19506" y="1242508"/>
        <a:ext cx="779162" cy="895588"/>
      </dsp:txXfrm>
    </dsp:sp>
    <dsp:sp modelId="{00ADFEC9-0DCB-44CD-B804-C24625A80FC2}">
      <dsp:nvSpPr>
        <dsp:cNvPr id="0" name=""/>
        <dsp:cNvSpPr/>
      </dsp:nvSpPr>
      <dsp:spPr>
        <a:xfrm rot="5400000">
          <a:off x="1367452" y="2228696"/>
          <a:ext cx="1301096" cy="113195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Merged datasets across months for consistency</a:t>
          </a:r>
          <a:endParaRPr lang="en-US" sz="1000" kern="1200"/>
        </a:p>
      </dsp:txBody>
      <dsp:txXfrm rot="-5400000">
        <a:off x="1628419" y="2346879"/>
        <a:ext cx="779162" cy="895588"/>
      </dsp:txXfrm>
    </dsp:sp>
    <dsp:sp modelId="{173444EF-3C73-45A2-BA00-2B09F1C0D960}">
      <dsp:nvSpPr>
        <dsp:cNvPr id="0" name=""/>
        <dsp:cNvSpPr/>
      </dsp:nvSpPr>
      <dsp:spPr>
        <a:xfrm>
          <a:off x="0" y="2404344"/>
          <a:ext cx="1405184" cy="780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D640C5-FADC-4FB6-A419-D5816C5B18AD}">
      <dsp:nvSpPr>
        <dsp:cNvPr id="0" name=""/>
        <dsp:cNvSpPr/>
      </dsp:nvSpPr>
      <dsp:spPr>
        <a:xfrm rot="5400000">
          <a:off x="2589963" y="2228696"/>
          <a:ext cx="1301096" cy="1131954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850930" y="2346879"/>
        <a:ext cx="779162" cy="895588"/>
      </dsp:txXfrm>
    </dsp:sp>
    <dsp:sp modelId="{AB40E472-38DC-4C1D-9537-7C5F49E28322}">
      <dsp:nvSpPr>
        <dsp:cNvPr id="0" name=""/>
        <dsp:cNvSpPr/>
      </dsp:nvSpPr>
      <dsp:spPr>
        <a:xfrm rot="5400000">
          <a:off x="1981050" y="3333067"/>
          <a:ext cx="1301096" cy="1131954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Standardized column names for analysis</a:t>
          </a:r>
          <a:endParaRPr lang="en-US" sz="1000" kern="1200"/>
        </a:p>
      </dsp:txBody>
      <dsp:txXfrm rot="-5400000">
        <a:off x="2242017" y="3451250"/>
        <a:ext cx="779162" cy="895588"/>
      </dsp:txXfrm>
    </dsp:sp>
    <dsp:sp modelId="{EE5A3DF3-4920-4702-9B89-4ABEB5D0DAB2}">
      <dsp:nvSpPr>
        <dsp:cNvPr id="0" name=""/>
        <dsp:cNvSpPr/>
      </dsp:nvSpPr>
      <dsp:spPr>
        <a:xfrm>
          <a:off x="3231924" y="3508715"/>
          <a:ext cx="1452024" cy="780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691B8-EDC7-4F08-B0FD-E6588132CD39}">
      <dsp:nvSpPr>
        <dsp:cNvPr id="0" name=""/>
        <dsp:cNvSpPr/>
      </dsp:nvSpPr>
      <dsp:spPr>
        <a:xfrm rot="5400000">
          <a:off x="758539" y="3333067"/>
          <a:ext cx="1301096" cy="113195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019506" y="3451250"/>
        <a:ext cx="779162" cy="8955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98D50-CD5C-4946-9DCD-E30E4FF9B24B}">
      <dsp:nvSpPr>
        <dsp:cNvPr id="0" name=""/>
        <dsp:cNvSpPr/>
      </dsp:nvSpPr>
      <dsp:spPr>
        <a:xfrm>
          <a:off x="0" y="399805"/>
          <a:ext cx="3648951" cy="1484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64.5% of all trips are by members → Members are core users</a:t>
          </a:r>
        </a:p>
      </dsp:txBody>
      <dsp:txXfrm>
        <a:off x="72479" y="472284"/>
        <a:ext cx="3503993" cy="1339772"/>
      </dsp:txXfrm>
    </dsp:sp>
    <dsp:sp modelId="{8AAAADBD-5F64-4E03-BDF8-79955DA56418}">
      <dsp:nvSpPr>
        <dsp:cNvPr id="0" name=""/>
        <dsp:cNvSpPr/>
      </dsp:nvSpPr>
      <dsp:spPr>
        <a:xfrm>
          <a:off x="0" y="1962295"/>
          <a:ext cx="3648951" cy="148473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36% of trips by casual riders</a:t>
          </a:r>
        </a:p>
      </dsp:txBody>
      <dsp:txXfrm>
        <a:off x="72479" y="2034774"/>
        <a:ext cx="3503993" cy="1339772"/>
      </dsp:txXfrm>
    </dsp:sp>
    <dsp:sp modelId="{713A336F-A6E0-4FA1-B06C-F0F16E43DD0A}">
      <dsp:nvSpPr>
        <dsp:cNvPr id="0" name=""/>
        <dsp:cNvSpPr/>
      </dsp:nvSpPr>
      <dsp:spPr>
        <a:xfrm>
          <a:off x="0" y="3524785"/>
          <a:ext cx="3648951" cy="148473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Casuals ride longer but less frequently</a:t>
          </a:r>
        </a:p>
      </dsp:txBody>
      <dsp:txXfrm>
        <a:off x="72479" y="3597264"/>
        <a:ext cx="3503993" cy="13397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90338-4CC4-4668-8B7E-31C5F27A556C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9DE5D-B17A-4A51-A8B0-E7143B1B63BD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060B2-9F2F-4CAB-B589-BA82554C7CC9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60% of casual riders ride between 11:00–18:00</a:t>
          </a:r>
        </a:p>
      </dsp:txBody>
      <dsp:txXfrm>
        <a:off x="1844034" y="682"/>
        <a:ext cx="2839914" cy="1596566"/>
      </dsp:txXfrm>
    </dsp:sp>
    <dsp:sp modelId="{9DCA031F-56E5-4017-B7AF-4B17DC9A1459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B9CF3-33F0-429B-BC4E-A075D8093440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81016-A278-45C7-A6B3-ED04AB452543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40% of member riders ride between 15:00-18:00</a:t>
          </a:r>
          <a:endParaRPr lang="en-US" sz="2200" kern="1200"/>
        </a:p>
      </dsp:txBody>
      <dsp:txXfrm>
        <a:off x="1844034" y="1996390"/>
        <a:ext cx="2839914" cy="1596566"/>
      </dsp:txXfrm>
    </dsp:sp>
    <dsp:sp modelId="{2A00DDEF-8B26-4062-92C5-FA2CD31CD16A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ADEFC-E24A-45CB-A5C8-DF6F69CBA2E7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71B35-F4EA-46AB-BB7F-6DA47017BA67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Ideal window for promotions and events targeting casual users</a:t>
          </a:r>
        </a:p>
      </dsp:txBody>
      <dsp:txXfrm>
        <a:off x="1844034" y="3992098"/>
        <a:ext cx="2839914" cy="15965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572CF-7195-42E2-95CA-D9CFB78611A1}">
      <dsp:nvSpPr>
        <dsp:cNvPr id="0" name=""/>
        <dsp:cNvSpPr/>
      </dsp:nvSpPr>
      <dsp:spPr>
        <a:xfrm>
          <a:off x="4922" y="921466"/>
          <a:ext cx="1538726" cy="18464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92" tIns="0" rIns="15199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Target Promotions: May–August at top casual stations</a:t>
          </a:r>
        </a:p>
      </dsp:txBody>
      <dsp:txXfrm>
        <a:off x="4922" y="1660055"/>
        <a:ext cx="1538726" cy="1107883"/>
      </dsp:txXfrm>
    </dsp:sp>
    <dsp:sp modelId="{CF275DA9-3618-4B9B-8F1D-C5D1A641B25F}">
      <dsp:nvSpPr>
        <dsp:cNvPr id="0" name=""/>
        <dsp:cNvSpPr/>
      </dsp:nvSpPr>
      <dsp:spPr>
        <a:xfrm>
          <a:off x="4922" y="921466"/>
          <a:ext cx="1538726" cy="73858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92" tIns="165100" rIns="151992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01</a:t>
          </a:r>
        </a:p>
      </dsp:txBody>
      <dsp:txXfrm>
        <a:off x="4922" y="921466"/>
        <a:ext cx="1538726" cy="738588"/>
      </dsp:txXfrm>
    </dsp:sp>
    <dsp:sp modelId="{4B84A818-AC53-492E-A4EC-28DDF09BC1E3}">
      <dsp:nvSpPr>
        <dsp:cNvPr id="0" name=""/>
        <dsp:cNvSpPr/>
      </dsp:nvSpPr>
      <dsp:spPr>
        <a:xfrm>
          <a:off x="1666747" y="921466"/>
          <a:ext cx="1538726" cy="1846472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92" tIns="0" rIns="15199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Promote memberships at UChicago and IIT</a:t>
          </a:r>
        </a:p>
      </dsp:txBody>
      <dsp:txXfrm>
        <a:off x="1666747" y="1660055"/>
        <a:ext cx="1538726" cy="1107883"/>
      </dsp:txXfrm>
    </dsp:sp>
    <dsp:sp modelId="{E2A1E11B-98CD-4050-8D84-6081C508F87C}">
      <dsp:nvSpPr>
        <dsp:cNvPr id="0" name=""/>
        <dsp:cNvSpPr/>
      </dsp:nvSpPr>
      <dsp:spPr>
        <a:xfrm>
          <a:off x="1666747" y="921466"/>
          <a:ext cx="1538726" cy="73858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92" tIns="165100" rIns="151992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02</a:t>
          </a:r>
        </a:p>
      </dsp:txBody>
      <dsp:txXfrm>
        <a:off x="1666747" y="921466"/>
        <a:ext cx="1538726" cy="738588"/>
      </dsp:txXfrm>
    </dsp:sp>
    <dsp:sp modelId="{84FDD53A-87B3-4447-AB24-2EC1D94890BA}">
      <dsp:nvSpPr>
        <dsp:cNvPr id="0" name=""/>
        <dsp:cNvSpPr/>
      </dsp:nvSpPr>
      <dsp:spPr>
        <a:xfrm>
          <a:off x="3328572" y="921466"/>
          <a:ext cx="1538726" cy="1846472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92" tIns="0" rIns="15199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Introduce time-based casual pricing</a:t>
          </a:r>
        </a:p>
      </dsp:txBody>
      <dsp:txXfrm>
        <a:off x="3328572" y="1660055"/>
        <a:ext cx="1538726" cy="1107883"/>
      </dsp:txXfrm>
    </dsp:sp>
    <dsp:sp modelId="{D9D7AE8E-4719-439C-B8A3-BC3D1F373132}">
      <dsp:nvSpPr>
        <dsp:cNvPr id="0" name=""/>
        <dsp:cNvSpPr/>
      </dsp:nvSpPr>
      <dsp:spPr>
        <a:xfrm>
          <a:off x="3328572" y="921466"/>
          <a:ext cx="1538726" cy="73858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92" tIns="165100" rIns="151992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03</a:t>
          </a:r>
        </a:p>
      </dsp:txBody>
      <dsp:txXfrm>
        <a:off x="3328572" y="921466"/>
        <a:ext cx="1538726" cy="738588"/>
      </dsp:txXfrm>
    </dsp:sp>
    <dsp:sp modelId="{1D63DAD2-3AFA-4F2D-A4D3-2E55CC2543E5}">
      <dsp:nvSpPr>
        <dsp:cNvPr id="0" name=""/>
        <dsp:cNvSpPr/>
      </dsp:nvSpPr>
      <dsp:spPr>
        <a:xfrm>
          <a:off x="4990397" y="921466"/>
          <a:ext cx="1538726" cy="1846472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92" tIns="0" rIns="15199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Offer seasonal passes (Spring–Fall)</a:t>
          </a:r>
        </a:p>
      </dsp:txBody>
      <dsp:txXfrm>
        <a:off x="4990397" y="1660055"/>
        <a:ext cx="1538726" cy="1107883"/>
      </dsp:txXfrm>
    </dsp:sp>
    <dsp:sp modelId="{72924DC0-5A9F-4A35-B680-717495163699}">
      <dsp:nvSpPr>
        <dsp:cNvPr id="0" name=""/>
        <dsp:cNvSpPr/>
      </dsp:nvSpPr>
      <dsp:spPr>
        <a:xfrm>
          <a:off x="4990397" y="921466"/>
          <a:ext cx="1538726" cy="73858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92" tIns="165100" rIns="151992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04</a:t>
          </a:r>
        </a:p>
      </dsp:txBody>
      <dsp:txXfrm>
        <a:off x="4990397" y="921466"/>
        <a:ext cx="1538726" cy="738588"/>
      </dsp:txXfrm>
    </dsp:sp>
    <dsp:sp modelId="{9E6FDC3C-14CD-4933-B130-77EA25F66363}">
      <dsp:nvSpPr>
        <dsp:cNvPr id="0" name=""/>
        <dsp:cNvSpPr/>
      </dsp:nvSpPr>
      <dsp:spPr>
        <a:xfrm>
          <a:off x="6652221" y="921466"/>
          <a:ext cx="1538726" cy="18464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92" tIns="0" rIns="15199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Maintain access to both bike types for all users</a:t>
          </a:r>
        </a:p>
      </dsp:txBody>
      <dsp:txXfrm>
        <a:off x="6652221" y="1660055"/>
        <a:ext cx="1538726" cy="1107883"/>
      </dsp:txXfrm>
    </dsp:sp>
    <dsp:sp modelId="{1A22B257-719F-40EA-B65C-B3DB4A836E96}">
      <dsp:nvSpPr>
        <dsp:cNvPr id="0" name=""/>
        <dsp:cNvSpPr/>
      </dsp:nvSpPr>
      <dsp:spPr>
        <a:xfrm>
          <a:off x="6652221" y="921466"/>
          <a:ext cx="1538726" cy="73858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992" tIns="165100" rIns="151992" bIns="16510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05</a:t>
          </a:r>
        </a:p>
      </dsp:txBody>
      <dsp:txXfrm>
        <a:off x="6652221" y="921466"/>
        <a:ext cx="1538726" cy="7385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96E0F-B0DE-4E9F-888D-959E753A081B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B1203-8E00-4F1E-BF26-614314BFDAD6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Pilot targeted seasonal campaigns</a:t>
          </a:r>
        </a:p>
      </dsp:txBody>
      <dsp:txXfrm>
        <a:off x="590191" y="770569"/>
        <a:ext cx="1821339" cy="1821339"/>
      </dsp:txXfrm>
    </dsp:sp>
    <dsp:sp modelId="{DE4EC7B4-F8F9-4FB7-A980-0249D61105A8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Revise pricing model based on usage patterns</a:t>
          </a:r>
        </a:p>
      </dsp:txBody>
      <dsp:txXfrm>
        <a:off x="2763852" y="770569"/>
        <a:ext cx="1821339" cy="1821339"/>
      </dsp:txXfrm>
    </dsp:sp>
    <dsp:sp modelId="{C75DCE87-A8D5-442D-A18D-85B1D1533EDC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Deeper segmentation (age group, ZIP code)</a:t>
          </a:r>
        </a:p>
      </dsp:txBody>
      <dsp:txXfrm>
        <a:off x="590191" y="2944231"/>
        <a:ext cx="1821339" cy="1821339"/>
      </dsp:txXfrm>
    </dsp:sp>
    <dsp:sp modelId="{06FA7BDC-D2EC-482E-BF12-09740B232E09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Track casual → member conversion rates</a:t>
          </a:r>
        </a:p>
      </dsp:txBody>
      <dsp:txXfrm>
        <a:off x="2763852" y="2944231"/>
        <a:ext cx="1821339" cy="1821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1" y="643467"/>
            <a:ext cx="3465438" cy="4567137"/>
          </a:xfrm>
        </p:spPr>
        <p:txBody>
          <a:bodyPr>
            <a:normAutofit/>
          </a:bodyPr>
          <a:lstStyle/>
          <a:p>
            <a:pPr algn="l">
              <a:defRPr>
                <a:solidFill>
                  <a:srgbClr val="00467F"/>
                </a:solidFill>
              </a:defRPr>
            </a:pPr>
            <a:r>
              <a:rPr lang="en-GB" sz="3800" b="1"/>
              <a:t>Cyclistic Bike-Share User Analysis &amp;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600" y="5277684"/>
            <a:ext cx="3465438" cy="77549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1000"/>
              <a:t>Understanding Member vs. Casual User Behavior</a:t>
            </a:r>
          </a:p>
          <a:p>
            <a:pPr algn="l">
              <a:lnSpc>
                <a:spcPct val="90000"/>
              </a:lnSpc>
            </a:pPr>
            <a:endParaRPr lang="en-GB" sz="1000"/>
          </a:p>
          <a:p>
            <a:pPr algn="l">
              <a:lnSpc>
                <a:spcPct val="90000"/>
              </a:lnSpc>
            </a:pPr>
            <a:r>
              <a:rPr lang="en-GB" sz="1000"/>
              <a:t>Lazarina Slavcheva – 27.06.2025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16FE6-C7E3-E58E-B607-C868D78926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73" r="34046"/>
          <a:stretch>
            <a:fillRect/>
          </a:stretch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280DAC06-6F33-4373-846F-A924C3FD8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0" t="9091" r="49487" b="1"/>
          <a:stretch>
            <a:fillRect/>
          </a:stretch>
        </p:blipFill>
        <p:spPr>
          <a:xfrm>
            <a:off x="20" y="10"/>
            <a:ext cx="6501364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26549" y="0"/>
            <a:ext cx="731745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7852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defRPr sz="4000">
                <a:solidFill>
                  <a:srgbClr val="00467F"/>
                </a:solidFill>
              </a:defRPr>
            </a:pPr>
            <a:r>
              <a:rPr lang="en-GB" sz="4000" b="1" dirty="0"/>
              <a:t>Top</a:t>
            </a:r>
            <a:r>
              <a:rPr lang="en-GB" sz="4000" dirty="0"/>
              <a:t> </a:t>
            </a:r>
            <a:r>
              <a:rPr lang="en-GB" sz="4000" b="1" dirty="0"/>
              <a:t>Trips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06356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63" y="2443480"/>
            <a:ext cx="2414016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7852" y="2718054"/>
            <a:ext cx="2579180" cy="3207258"/>
          </a:xfrm>
        </p:spPr>
        <p:txBody>
          <a:bodyPr anchor="t">
            <a:normAutofit/>
          </a:bodyPr>
          <a:lstStyle/>
          <a:p>
            <a:pPr marL="0" indent="0">
              <a:buNone/>
              <a:defRPr sz="2000">
                <a:solidFill>
                  <a:srgbClr val="3C3C3C"/>
                </a:solidFill>
              </a:defRPr>
            </a:pPr>
            <a:endParaRPr lang="en-GB" sz="2800"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GB" sz="2800" dirty="0"/>
              <a:t>33% of casual trips: Jane Addams Park ↔ Chicago Yacht Club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endParaRPr lang="en-GB" sz="2800" dirty="0"/>
          </a:p>
          <a:p>
            <a:pPr>
              <a:defRPr sz="2000">
                <a:solidFill>
                  <a:srgbClr val="3C3C3C"/>
                </a:solidFill>
              </a:defRPr>
            </a:pPr>
            <a:endParaRPr lang="en-GB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536996-EE14-2F99-8892-69BF37F18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C19BBB9D-CFD2-409B-BC16-4DA1E4292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4" t="16633" r="43107" b="-1"/>
          <a:stretch/>
        </p:blipFill>
        <p:spPr>
          <a:xfrm>
            <a:off x="20" y="9144"/>
            <a:ext cx="7454496" cy="684885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26549" y="0"/>
            <a:ext cx="731745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5BFA6-A148-96A7-741C-DFD2E719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852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defRPr sz="4000">
                <a:solidFill>
                  <a:srgbClr val="00467F"/>
                </a:solidFill>
              </a:defRPr>
            </a:pPr>
            <a:r>
              <a:rPr lang="en-GB" sz="4000" b="1" dirty="0"/>
              <a:t>Top Trips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06356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63" y="2443480"/>
            <a:ext cx="2414016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EFBE7-6CDE-1590-D8EF-D1C896C7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852" y="2718054"/>
            <a:ext cx="2579180" cy="3207258"/>
          </a:xfrm>
        </p:spPr>
        <p:txBody>
          <a:bodyPr anchor="t">
            <a:normAutofit/>
          </a:bodyPr>
          <a:lstStyle/>
          <a:p>
            <a:endParaRPr lang="en-GB" sz="2800"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GB" sz="2800" dirty="0"/>
              <a:t>50% of member trips to University of Chicago &amp; IIT</a:t>
            </a:r>
          </a:p>
        </p:txBody>
      </p:sp>
    </p:spTree>
    <p:extLst>
      <p:ext uri="{BB962C8B-B14F-4D97-AF65-F5344CB8AC3E}">
        <p14:creationId xmlns:p14="http://schemas.microsoft.com/office/powerpoint/2010/main" val="1769021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pPr>
              <a:defRPr sz="4000">
                <a:solidFill>
                  <a:srgbClr val="00467F"/>
                </a:solidFill>
              </a:defRPr>
            </a:pPr>
            <a:r>
              <a:rPr lang="en-GB" sz="3500">
                <a:solidFill>
                  <a:srgbClr val="FFFFFF"/>
                </a:solidFill>
              </a:rPr>
              <a:t>Strategic Recommendations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0A1B407-2636-D69D-F0F4-A41295AE1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38101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pPr>
              <a:defRPr sz="4000">
                <a:solidFill>
                  <a:srgbClr val="00467F"/>
                </a:solidFill>
              </a:defRPr>
            </a:pPr>
            <a:r>
              <a:rPr lang="en-GB" sz="4700"/>
              <a:t>ACT – Next Steps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5BCAB4-9587-01BD-2329-0E0B28922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84132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pPr>
              <a:defRPr sz="4000">
                <a:solidFill>
                  <a:srgbClr val="00467F"/>
                </a:solidFill>
              </a:defRPr>
            </a:pPr>
            <a:r>
              <a:rPr lang="en-GB" sz="4000" b="1"/>
              <a:t>ASK – Business Challenge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4AFAE4-510A-36FF-488C-B17EDE50B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212262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defRPr sz="4000">
                <a:solidFill>
                  <a:srgbClr val="00467F"/>
                </a:solidFill>
              </a:defRPr>
            </a:pPr>
            <a:r>
              <a:rPr lang="en-GB" sz="4900" b="1"/>
              <a:t>PREPARE – Data Collection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96C7BD-ED85-A15A-CCE0-71DDACA40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314743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defRPr sz="4000">
                <a:solidFill>
                  <a:srgbClr val="00467F"/>
                </a:solidFill>
              </a:defRPr>
            </a:pPr>
            <a:r>
              <a:rPr lang="en-GB" sz="5400" b="1"/>
              <a:t>PROCESS – Data Cleaning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4D26E5-1418-CC01-3D19-8F52F27B2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867384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3C915414-2809-4735-A560-0D5FE6670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82"/>
            <a:ext cx="914171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id">
            <a:extLst>
              <a:ext uri="{FF2B5EF4-FFF2-40B4-BE49-F238E27FC236}">
                <a16:creationId xmlns:a16="http://schemas.microsoft.com/office/drawing/2014/main" id="{24413201-85BF-4680-A7D4-10CDBD035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38471" cy="6858000"/>
            <a:chOff x="0" y="-12406"/>
            <a:chExt cx="12038471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F819D8C-C8E5-4336-9882-79FBF6555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732480-09E4-401A-B2D9-E6C662FB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719781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7D8355C-E417-4D36-91FF-2CC1E1FE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72683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ADF7267-EAAE-43CE-ACEF-608328FB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-25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C901E2-0CDB-4316-B262-3B9E68F33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7294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8F6D31A-084C-4F10-9A8F-A9645DFB7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6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38E09F0-F130-45B5-B0AF-7EF3F017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684395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9330E2-17DA-4F0D-B377-6E4499C79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131209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192707-5744-4C77-8CD6-D682F9080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2089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67A44A-5DD0-43B5-B6DB-1CA3BC5AF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422784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0809D1-164B-4A0C-84BB-2AC46F3BD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1832198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79EC94-3698-4695-8CE7-61DBDF5EE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3538773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55B95C-6A71-4D4F-8F48-B21F893E6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0" y="5240042"/>
              <a:ext cx="12038471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099C53A-E394-462E-BF63-1639A8E283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828837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C427FF-C3BE-45A0-9FB1-A6A4C8C4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439563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15D91A-BF52-4704-8F6B-A7C474618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59344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9241FD-0E0D-409B-A2AF-8F06ACB75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79125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B3D884-11F6-4FF3-82C2-1C2311451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59890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5AB342-981A-44B4-846D-B0B2394AC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038471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72C80E7-0A00-4063-BEE2-6B6B446A4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318688" y="-25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DFAF9B-F940-4E8C-905E-31851E6E7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54926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E75405B-4987-4ED0-838B-B550E11C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72269" y="1609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23C412-06C7-4364-B5C1-6492A9D36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90113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E558B2C-BA31-4EF6-AA51-34C38C4FA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71578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BF6B7B-33CA-48B1-A1DC-E4917FB89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435730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91E8E40-9C42-4E16-980F-D9B38872F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4293" y="-5330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B7E3690-D803-4CC7-BA93-B51ACF040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4177" y="-12406"/>
              <a:ext cx="0" cy="6843985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1362456"/>
            <a:ext cx="3432304" cy="5362246"/>
          </a:xfrm>
        </p:spPr>
        <p:txBody>
          <a:bodyPr anchor="t">
            <a:normAutofit/>
          </a:bodyPr>
          <a:lstStyle/>
          <a:p>
            <a:pPr algn="l">
              <a:defRPr sz="4000">
                <a:solidFill>
                  <a:srgbClr val="00467F"/>
                </a:solidFill>
              </a:defRPr>
            </a:pPr>
            <a:r>
              <a:rPr lang="en-GB" sz="4200"/>
              <a:t>ANALYZE – Key User Share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3E2575-93BA-49BD-A0BB-EBD45F738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85600" y="1141470"/>
            <a:ext cx="3309989" cy="0"/>
          </a:xfrm>
          <a:prstGeom prst="line">
            <a:avLst/>
          </a:prstGeom>
          <a:ln w="508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1E25B5B-1CDB-4957-BF24-1FDFA98AC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5917" y="1146775"/>
            <a:ext cx="3809837" cy="5577926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7F0FC6E-2E23-461A-A082-8DDF43E3D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022677" y="1153006"/>
            <a:ext cx="3799088" cy="0"/>
          </a:xfrm>
          <a:prstGeom prst="line">
            <a:avLst/>
          </a:prstGeom>
          <a:ln w="25400" cap="sq">
            <a:solidFill>
              <a:schemeClr val="accent5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lor">
            <a:extLst>
              <a:ext uri="{FF2B5EF4-FFF2-40B4-BE49-F238E27FC236}">
                <a16:creationId xmlns:a16="http://schemas.microsoft.com/office/drawing/2014/main" id="{D665D759-2DF8-4D47-8386-4BA28901A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10778" y="147451"/>
            <a:ext cx="514350" cy="6586489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FBEEFA-BD85-39DC-A9CA-F52F13820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857929"/>
              </p:ext>
            </p:extLst>
          </p:nvPr>
        </p:nvGraphicFramePr>
        <p:xfrm>
          <a:off x="4092507" y="1225176"/>
          <a:ext cx="3648951" cy="5409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defRPr sz="4000">
                <a:solidFill>
                  <a:srgbClr val="00467F"/>
                </a:solidFill>
              </a:defRPr>
            </a:pPr>
            <a:r>
              <a:rPr lang="en-GB" sz="4000"/>
              <a:t>USER BEHAVIOR COMPARISON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GB" sz="1800"/>
          </a:p>
          <a:p>
            <a:pPr>
              <a:lnSpc>
                <a:spcPct val="90000"/>
              </a:lnSpc>
              <a:defRPr sz="2000">
                <a:solidFill>
                  <a:srgbClr val="3C3C3C"/>
                </a:solidFill>
              </a:defRPr>
            </a:pPr>
            <a:r>
              <a:rPr lang="en-GB" sz="1800"/>
              <a:t>Trip Duration: Casual – 25 mins | Members – 12 mins</a:t>
            </a:r>
          </a:p>
          <a:p>
            <a:pPr>
              <a:lnSpc>
                <a:spcPct val="90000"/>
              </a:lnSpc>
              <a:defRPr sz="2000">
                <a:solidFill>
                  <a:srgbClr val="3C3C3C"/>
                </a:solidFill>
              </a:defRPr>
            </a:pPr>
            <a:endParaRPr lang="en-GB" sz="1800"/>
          </a:p>
          <a:p>
            <a:pPr>
              <a:lnSpc>
                <a:spcPct val="90000"/>
              </a:lnSpc>
              <a:defRPr sz="2000">
                <a:solidFill>
                  <a:srgbClr val="3C3C3C"/>
                </a:solidFill>
              </a:defRPr>
            </a:pPr>
            <a:r>
              <a:rPr lang="en-GB" sz="1800"/>
              <a:t>Casual riders contribute ~10% more total ride time</a:t>
            </a:r>
          </a:p>
          <a:p>
            <a:pPr>
              <a:lnSpc>
                <a:spcPct val="90000"/>
              </a:lnSpc>
              <a:defRPr sz="2000">
                <a:solidFill>
                  <a:srgbClr val="3C3C3C"/>
                </a:solidFill>
              </a:defRPr>
            </a:pPr>
            <a:endParaRPr lang="en-GB" sz="1800"/>
          </a:p>
          <a:p>
            <a:pPr>
              <a:lnSpc>
                <a:spcPct val="90000"/>
              </a:lnSpc>
              <a:defRPr sz="2000">
                <a:solidFill>
                  <a:srgbClr val="3C3C3C"/>
                </a:solidFill>
              </a:defRPr>
            </a:pPr>
            <a:r>
              <a:rPr lang="en-GB" sz="1800"/>
              <a:t>Bike Type Preference: Classic – 45%, Electric – 55%</a:t>
            </a:r>
          </a:p>
          <a:p>
            <a:pPr>
              <a:lnSpc>
                <a:spcPct val="90000"/>
              </a:lnSpc>
              <a:defRPr sz="2000">
                <a:solidFill>
                  <a:srgbClr val="3C3C3C"/>
                </a:solidFill>
              </a:defRPr>
            </a:pPr>
            <a:endParaRPr lang="en-GB" sz="1800"/>
          </a:p>
          <a:p>
            <a:pPr>
              <a:lnSpc>
                <a:spcPct val="90000"/>
              </a:lnSpc>
              <a:defRPr sz="2000">
                <a:solidFill>
                  <a:srgbClr val="3C3C3C"/>
                </a:solidFill>
              </a:defRPr>
            </a:pPr>
            <a:r>
              <a:rPr lang="en-GB" sz="1800"/>
              <a:t>→ Equal use = All bike types should be membership inclusive</a:t>
            </a:r>
          </a:p>
        </p:txBody>
      </p:sp>
      <p:pic>
        <p:nvPicPr>
          <p:cNvPr id="5" name="Picture 4" descr="Leaning bicycle on yellow painted wall">
            <a:extLst>
              <a:ext uri="{FF2B5EF4-FFF2-40B4-BE49-F238E27FC236}">
                <a16:creationId xmlns:a16="http://schemas.microsoft.com/office/drawing/2014/main" id="{A311AC4C-B5DE-24ED-E170-C19FBAA1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317" r="13132" b="-2"/>
          <a:stretch>
            <a:fillRect/>
          </a:stretch>
        </p:blipFill>
        <p:spPr>
          <a:xfrm>
            <a:off x="4760025" y="640080"/>
            <a:ext cx="372274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991443"/>
            <a:ext cx="3332365" cy="1087819"/>
          </a:xfrm>
        </p:spPr>
        <p:txBody>
          <a:bodyPr anchor="b">
            <a:normAutofit/>
          </a:bodyPr>
          <a:lstStyle/>
          <a:p>
            <a:pPr>
              <a:defRPr sz="4000">
                <a:solidFill>
                  <a:srgbClr val="00467F"/>
                </a:solidFill>
              </a:defRPr>
            </a:pPr>
            <a:r>
              <a:rPr lang="en-GB" sz="3000"/>
              <a:t>Season Trends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" y="2684095"/>
            <a:ext cx="3332365" cy="3492868"/>
          </a:xfrm>
        </p:spPr>
        <p:txBody>
          <a:bodyPr>
            <a:normAutofit/>
          </a:bodyPr>
          <a:lstStyle/>
          <a:p>
            <a:endParaRPr lang="en-GB" sz="160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GB" sz="1600"/>
              <a:t>93% of casual rides = Spring–Autumn | Summer Peak: 41%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endParaRPr lang="en-GB" sz="1600"/>
          </a:p>
          <a:p>
            <a:pPr>
              <a:defRPr sz="2000">
                <a:solidFill>
                  <a:srgbClr val="3C3C3C"/>
                </a:solidFill>
              </a:defRPr>
            </a:pPr>
            <a:endParaRPr lang="en-GB" sz="160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GB" sz="1600"/>
              <a:t>Members ride more consistently year-round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endParaRPr lang="en-GB" sz="1600"/>
          </a:p>
          <a:p>
            <a:pPr>
              <a:defRPr sz="2000">
                <a:solidFill>
                  <a:srgbClr val="3C3C3C"/>
                </a:solidFill>
              </a:defRPr>
            </a:pPr>
            <a:endParaRPr lang="en-GB" sz="1600"/>
          </a:p>
          <a:p>
            <a:pPr>
              <a:defRPr sz="2000">
                <a:solidFill>
                  <a:srgbClr val="3C3C3C"/>
                </a:solidFill>
              </a:defRPr>
            </a:pPr>
            <a:endParaRPr lang="en-GB" sz="1600"/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5CA10B4B-F624-42FB-B3CA-41CE29FE0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16" r="8054"/>
          <a:stretch/>
        </p:blipFill>
        <p:spPr>
          <a:xfrm>
            <a:off x="4039362" y="1225129"/>
            <a:ext cx="4830318" cy="43523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685962-DA01-E6B1-F065-FF853BFD7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B5D52-5A97-2BD4-BC0C-167E73B6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" y="991443"/>
            <a:ext cx="3332365" cy="1087819"/>
          </a:xfrm>
        </p:spPr>
        <p:txBody>
          <a:bodyPr anchor="b">
            <a:normAutofit/>
          </a:bodyPr>
          <a:lstStyle/>
          <a:p>
            <a:pPr>
              <a:defRPr sz="4000">
                <a:solidFill>
                  <a:srgbClr val="00467F"/>
                </a:solidFill>
              </a:defRPr>
            </a:pPr>
            <a:r>
              <a:rPr lang="en-GB" sz="3000"/>
              <a:t>Day-of-Week Trends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9BBC9-ED78-82C3-AF04-7DBA709D6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10" y="2684095"/>
            <a:ext cx="3332365" cy="3492868"/>
          </a:xfrm>
        </p:spPr>
        <p:txBody>
          <a:bodyPr>
            <a:normAutofit/>
          </a:bodyPr>
          <a:lstStyle/>
          <a:p>
            <a:endParaRPr lang="en-GB" sz="160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GB" sz="1600"/>
              <a:t>37% of casual rides on weekends | 20% of member rides on weekdays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lang="en-GB" sz="1600"/>
              <a:t>63% of casual rides on work week | 80% of member rides on work week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endParaRPr lang="en-GB" sz="1600"/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9BB6611F-25D4-20A9-E245-6E43542AE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40"/>
          <a:stretch/>
        </p:blipFill>
        <p:spPr>
          <a:xfrm>
            <a:off x="4039362" y="1994493"/>
            <a:ext cx="4830318" cy="281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8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defRPr sz="4000">
                <a:solidFill>
                  <a:srgbClr val="00467F"/>
                </a:solidFill>
              </a:defRPr>
            </a:pPr>
            <a:r>
              <a:rPr lang="en-GB" sz="7000"/>
              <a:t>Time-of-Day Trends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A4586E-1F1A-E037-66D0-F1F5937A1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495805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375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Cyclistic Bike-Share User Analysis &amp; Strategy</vt:lpstr>
      <vt:lpstr>ASK – Business Challenge</vt:lpstr>
      <vt:lpstr>PREPARE – Data Collection</vt:lpstr>
      <vt:lpstr>PROCESS – Data Cleaning</vt:lpstr>
      <vt:lpstr>ANALYZE – Key User Share</vt:lpstr>
      <vt:lpstr>USER BEHAVIOR COMPARISON</vt:lpstr>
      <vt:lpstr>Season Trends</vt:lpstr>
      <vt:lpstr>Day-of-Week Trends</vt:lpstr>
      <vt:lpstr>Time-of-Day Trends</vt:lpstr>
      <vt:lpstr>Top Trips</vt:lpstr>
      <vt:lpstr>Top Trips</vt:lpstr>
      <vt:lpstr>Strategic Recommendations</vt:lpstr>
      <vt:lpstr>ACT –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Lazarina Slavcheva</cp:lastModifiedBy>
  <cp:revision>6</cp:revision>
  <dcterms:created xsi:type="dcterms:W3CDTF">2013-01-27T09:14:16Z</dcterms:created>
  <dcterms:modified xsi:type="dcterms:W3CDTF">2025-06-27T08:49:55Z</dcterms:modified>
  <cp:category/>
</cp:coreProperties>
</file>