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59" r:id="rId8"/>
    <p:sldId id="265" r:id="rId9"/>
    <p:sldId id="263" r:id="rId10"/>
    <p:sldId id="260" r:id="rId11"/>
    <p:sldId id="266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EA37D-810D-48E6-9093-0F248976FF09}" v="1635" dt="2022-06-30T23:19:54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8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6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228654" y="768334"/>
            <a:ext cx="6990726" cy="2866405"/>
          </a:xfrm>
        </p:spPr>
        <p:txBody>
          <a:bodyPr>
            <a:normAutofit/>
          </a:bodyPr>
          <a:lstStyle/>
          <a:p>
            <a:pPr algn="ctr"/>
            <a:r>
              <a:rPr lang="sr-Latn-RS" sz="4800"/>
              <a:t>Servisno - orijentisane </a:t>
            </a:r>
            <a:br>
              <a:rPr lang="sr-Latn-RS" sz="4800"/>
            </a:br>
            <a:r>
              <a:rPr lang="sr-Latn-RS" sz="4800"/>
              <a:t>arhitekture</a:t>
            </a:r>
            <a:br>
              <a:rPr lang="sr-Latn-RS" sz="4800"/>
            </a:br>
            <a:r>
              <a:rPr lang="sr-Latn-RS" sz="4800"/>
              <a:t>Projekti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sr-Latn-RS"/>
          </a:p>
          <a:p>
            <a:r>
              <a:rPr lang="sr-Latn-RS">
                <a:ea typeface="+mn-lt"/>
                <a:cs typeface="+mn-lt"/>
              </a:rPr>
              <a:t>Vuk </a:t>
            </a:r>
            <a:r>
              <a:rPr lang="sr-Latn-RS" err="1">
                <a:ea typeface="+mn-lt"/>
                <a:cs typeface="+mn-lt"/>
              </a:rPr>
              <a:t>Bibić</a:t>
            </a:r>
            <a:r>
              <a:rPr lang="sr-Latn-RS">
                <a:ea typeface="+mn-lt"/>
                <a:cs typeface="+mn-lt"/>
              </a:rPr>
              <a:t> 17014</a:t>
            </a:r>
          </a:p>
          <a:p>
            <a:r>
              <a:rPr lang="sr-Latn-RS">
                <a:ea typeface="+mn-lt"/>
                <a:cs typeface="+mn-lt"/>
              </a:rPr>
              <a:t>Lazar Minić 17265</a:t>
            </a:r>
          </a:p>
        </p:txBody>
      </p:sp>
      <p:pic>
        <p:nvPicPr>
          <p:cNvPr id="4" name="Picture 3" descr="Close-up of a brush of red paint">
            <a:extLst>
              <a:ext uri="{FF2B5EF4-FFF2-40B4-BE49-F238E27FC236}">
                <a16:creationId xmlns:a16="http://schemas.microsoft.com/office/drawing/2014/main" id="{D1FC557E-A188-7920-1AE8-A377F17B3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8" r="28343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747ECC-F33F-082A-48B1-3EA898FF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III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B8EAC33-BF21-A26B-FEAD-AC9AC033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14874"/>
            <a:ext cx="9531120" cy="37463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r-Latn-RS" err="1"/>
              <a:t>Dataset</a:t>
            </a:r>
            <a:r>
              <a:rPr lang="sr-Latn-RS"/>
              <a:t> simulira podatke koje bismo dobili sa senzora koji mere količinu dima i ugljenmonoksida u vazduhu, kao i temperaturu i vlažnost vazduha</a:t>
            </a:r>
          </a:p>
          <a:p>
            <a:r>
              <a:rPr lang="sr-Latn-RS"/>
              <a:t>Ti podaci se prvo prikupe od strane </a:t>
            </a:r>
            <a:r>
              <a:rPr lang="sr-Latn-RS" err="1"/>
              <a:t>EdgeX</a:t>
            </a:r>
            <a:r>
              <a:rPr lang="sr-Latn-RS"/>
              <a:t> platforme, a zatim se šalju </a:t>
            </a:r>
            <a:r>
              <a:rPr lang="sr-Latn-RS" err="1"/>
              <a:t>Visualization</a:t>
            </a:r>
            <a:r>
              <a:rPr lang="sr-Latn-RS"/>
              <a:t> </a:t>
            </a:r>
            <a:r>
              <a:rPr lang="sr-Latn-RS" err="1"/>
              <a:t>mikroservisu</a:t>
            </a:r>
            <a:r>
              <a:rPr lang="sr-Latn-RS"/>
              <a:t> koji ih skladišti u </a:t>
            </a:r>
            <a:r>
              <a:rPr lang="sr-Latn-RS" err="1"/>
              <a:t>InfluxDB</a:t>
            </a:r>
            <a:r>
              <a:rPr lang="sr-Latn-RS"/>
              <a:t> time </a:t>
            </a:r>
            <a:r>
              <a:rPr lang="sr-Latn-RS" err="1"/>
              <a:t>series</a:t>
            </a:r>
            <a:r>
              <a:rPr lang="sr-Latn-RS"/>
              <a:t> bazu podataka</a:t>
            </a:r>
          </a:p>
          <a:p>
            <a:r>
              <a:rPr lang="sr-Latn-RS"/>
              <a:t>Vizuelizacija podataka se vrši pomoću </a:t>
            </a:r>
            <a:r>
              <a:rPr lang="sr-Latn-RS" err="1"/>
              <a:t>Grafana</a:t>
            </a:r>
            <a:r>
              <a:rPr lang="sr-Latn-RS"/>
              <a:t> alata</a:t>
            </a:r>
          </a:p>
          <a:p>
            <a:r>
              <a:rPr lang="sr-Latn-RS"/>
              <a:t>Monitoring </a:t>
            </a:r>
            <a:r>
              <a:rPr lang="sr-Latn-RS" err="1"/>
              <a:t>mikroservis</a:t>
            </a:r>
            <a:r>
              <a:rPr lang="sr-Latn-RS"/>
              <a:t> analizira podatke o količini dima dobijenih sa senzora i šalje komandu kojom se aktivira alarm ukoliko ta količina pređe određenu granicu</a:t>
            </a:r>
          </a:p>
        </p:txBody>
      </p:sp>
    </p:spTree>
    <p:extLst>
      <p:ext uri="{BB962C8B-B14F-4D97-AF65-F5344CB8AC3E}">
        <p14:creationId xmlns:p14="http://schemas.microsoft.com/office/powerpoint/2010/main" val="409338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16DBEC-57BE-917F-D02E-C609F905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III - arhitektura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D9D44C1E-59B4-BF55-8195-BB4DE3CC5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0" y="1786138"/>
            <a:ext cx="7825692" cy="3741404"/>
          </a:xfrm>
        </p:spPr>
      </p:pic>
    </p:spTree>
    <p:extLst>
      <p:ext uri="{BB962C8B-B14F-4D97-AF65-F5344CB8AC3E}">
        <p14:creationId xmlns:p14="http://schemas.microsoft.com/office/powerpoint/2010/main" val="38643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6412E3-C521-578D-39B1-6F09E681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Grafana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1444138-9750-05E8-9231-C1EF7646F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388784"/>
            <a:ext cx="9766978" cy="2517748"/>
          </a:xfrm>
        </p:spPr>
      </p:pic>
    </p:spTree>
    <p:extLst>
      <p:ext uri="{BB962C8B-B14F-4D97-AF65-F5344CB8AC3E}">
        <p14:creationId xmlns:p14="http://schemas.microsoft.com/office/powerpoint/2010/main" val="97700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9AC5090-F49F-BE52-2734-F32450FD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99" y="1434302"/>
            <a:ext cx="3189494" cy="4326926"/>
          </a:xfr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70FBD691-9DB8-07B9-FEAA-A2C037406FFC}"/>
              </a:ext>
            </a:extLst>
          </p:cNvPr>
          <p:cNvSpPr txBox="1"/>
          <p:nvPr/>
        </p:nvSpPr>
        <p:spPr>
          <a:xfrm>
            <a:off x="760186" y="532293"/>
            <a:ext cx="3332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3600" b="1" dirty="0"/>
              <a:t>Device profile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B93D18B3-B663-077C-549B-6246BD30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00" y="1309668"/>
            <a:ext cx="4611913" cy="4573864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B576CD72-D163-D121-EDC1-4278300A28FF}"/>
              </a:ext>
            </a:extLst>
          </p:cNvPr>
          <p:cNvSpPr txBox="1"/>
          <p:nvPr/>
        </p:nvSpPr>
        <p:spPr>
          <a:xfrm>
            <a:off x="4595187" y="53229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3600" b="1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4683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48DDDB-6E0F-B0EA-2A7C-5E74B836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Command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4A41A63-19B0-DC0B-A79D-83775DDD7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65" y="1788088"/>
            <a:ext cx="7982891" cy="4009426"/>
          </a:xfrm>
        </p:spPr>
      </p:pic>
    </p:spTree>
    <p:extLst>
      <p:ext uri="{BB962C8B-B14F-4D97-AF65-F5344CB8AC3E}">
        <p14:creationId xmlns:p14="http://schemas.microsoft.com/office/powerpoint/2010/main" val="29273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BC19D9-9E92-2609-D09F-27197FD4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792" y="2684961"/>
            <a:ext cx="7335835" cy="1268984"/>
          </a:xfrm>
        </p:spPr>
        <p:txBody>
          <a:bodyPr>
            <a:normAutofit/>
          </a:bodyPr>
          <a:lstStyle/>
          <a:p>
            <a:r>
              <a:rPr lang="sr-Latn-RS" sz="60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1314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8B8F41-AB58-D633-2883-774A381C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I - podaci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078E197-3849-625B-7E2B-E13B6F8D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76697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/>
              <a:t>Korišćena su dva </a:t>
            </a:r>
            <a:r>
              <a:rPr lang="sr-Latn-RS" err="1"/>
              <a:t>public</a:t>
            </a:r>
            <a:r>
              <a:rPr lang="sr-Latn-RS"/>
              <a:t> API-ja:</a:t>
            </a:r>
          </a:p>
          <a:p>
            <a:pPr marL="457200" indent="-457200">
              <a:buAutoNum type="arabicPeriod"/>
            </a:pPr>
            <a:r>
              <a:rPr lang="sr-Latn-RS" err="1"/>
              <a:t>Genius</a:t>
            </a:r>
            <a:r>
              <a:rPr lang="sr-Latn-RS"/>
              <a:t> API - pruža informacije o tekstovima pesama</a:t>
            </a:r>
          </a:p>
          <a:p>
            <a:pPr marL="457200" indent="-457200">
              <a:buAutoNum type="arabicPeriod"/>
            </a:pPr>
            <a:r>
              <a:rPr lang="sr-Latn-RS" err="1"/>
              <a:t>Translator</a:t>
            </a:r>
            <a:r>
              <a:rPr lang="sr-Latn-RS"/>
              <a:t> </a:t>
            </a:r>
            <a:r>
              <a:rPr lang="sr-Latn-RS" err="1"/>
              <a:t>Text</a:t>
            </a:r>
            <a:r>
              <a:rPr lang="sr-Latn-RS"/>
              <a:t> API – Microsoft-ov API za prevod</a:t>
            </a:r>
          </a:p>
          <a:p>
            <a:pPr marL="457200" indent="-457200"/>
            <a:r>
              <a:rPr lang="sr-Latn-RS" err="1"/>
              <a:t>Dataset</a:t>
            </a:r>
            <a:r>
              <a:rPr lang="sr-Latn-RS"/>
              <a:t> koji smo koristili sadrži podatke o pesmama poput naslova pesme, imena izvođača, datuma kada je pesma izbačena</a:t>
            </a:r>
          </a:p>
        </p:txBody>
      </p:sp>
    </p:spTree>
    <p:extLst>
      <p:ext uri="{BB962C8B-B14F-4D97-AF65-F5344CB8AC3E}">
        <p14:creationId xmlns:p14="http://schemas.microsoft.com/office/powerpoint/2010/main" val="29810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44BC94-6C7C-2DDD-9BA2-506C1D78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I - arhitektura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B740A74-0CAA-D2CD-1150-0D4D271C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977" cy="36012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/>
              <a:t>API </a:t>
            </a:r>
            <a:r>
              <a:rPr lang="sr-Latn-RS" dirty="0" err="1"/>
              <a:t>gateway</a:t>
            </a:r>
            <a:r>
              <a:rPr lang="sr-Latn-RS" dirty="0"/>
              <a:t> je napisan u </a:t>
            </a:r>
            <a:r>
              <a:rPr lang="sr-Latn-RS" dirty="0" err="1"/>
              <a:t>Javascriptu</a:t>
            </a:r>
            <a:r>
              <a:rPr lang="sr-Latn-RS" dirty="0"/>
              <a:t> korišćenjem </a:t>
            </a:r>
            <a:r>
              <a:rPr lang="sr-Latn-RS" dirty="0" err="1"/>
              <a:t>Node</a:t>
            </a:r>
            <a:r>
              <a:rPr lang="sr-Latn-RS" dirty="0"/>
              <a:t>-a i Express </a:t>
            </a:r>
            <a:r>
              <a:rPr lang="sr-Latn-RS" dirty="0" err="1"/>
              <a:t>framework</a:t>
            </a:r>
            <a:r>
              <a:rPr lang="sr-Latn-RS" dirty="0"/>
              <a:t>-a</a:t>
            </a:r>
          </a:p>
          <a:p>
            <a:r>
              <a:rPr lang="sr-Latn-RS" dirty="0"/>
              <a:t>Drugi </a:t>
            </a:r>
            <a:r>
              <a:rPr lang="sr-Latn-RS" dirty="0" err="1"/>
              <a:t>mikroservis</a:t>
            </a:r>
            <a:r>
              <a:rPr lang="sr-Latn-RS" dirty="0"/>
              <a:t> baziran na </a:t>
            </a:r>
            <a:r>
              <a:rPr lang="sr-Latn-RS" dirty="0" err="1"/>
              <a:t>Flask</a:t>
            </a:r>
            <a:r>
              <a:rPr lang="sr-Latn-RS" dirty="0"/>
              <a:t>-u (</a:t>
            </a:r>
            <a:r>
              <a:rPr lang="sr-Latn-RS" dirty="0" err="1"/>
              <a:t>Python</a:t>
            </a:r>
            <a:r>
              <a:rPr lang="sr-Latn-RS" dirty="0"/>
              <a:t> </a:t>
            </a:r>
            <a:r>
              <a:rPr lang="sr-Latn-RS" dirty="0" err="1"/>
              <a:t>framework</a:t>
            </a:r>
            <a:r>
              <a:rPr lang="sr-Latn-RS" dirty="0"/>
              <a:t>) komunicira sa </a:t>
            </a:r>
            <a:r>
              <a:rPr lang="sr-Latn-RS" dirty="0" err="1"/>
              <a:t>MongoDB</a:t>
            </a:r>
            <a:r>
              <a:rPr lang="sr-Latn-RS" dirty="0"/>
              <a:t> no-</a:t>
            </a:r>
            <a:r>
              <a:rPr lang="sr-Latn-RS" dirty="0" err="1"/>
              <a:t>sql</a:t>
            </a:r>
            <a:r>
              <a:rPr lang="sr-Latn-RS" dirty="0"/>
              <a:t> bazom podataka u kojoj se skladište informacije o pesmama</a:t>
            </a:r>
          </a:p>
          <a:p>
            <a:r>
              <a:rPr lang="sr-Latn-RS" dirty="0"/>
              <a:t>API </a:t>
            </a:r>
            <a:r>
              <a:rPr lang="sr-Latn-RS" dirty="0" err="1"/>
              <a:t>gateway</a:t>
            </a:r>
            <a:r>
              <a:rPr lang="sr-Latn-RS" dirty="0"/>
              <a:t> vrši agregaciju podataka dobijenih iz baze sa podacima sa </a:t>
            </a:r>
            <a:r>
              <a:rPr lang="sr-Latn-RS" dirty="0" err="1"/>
              <a:t>public</a:t>
            </a:r>
            <a:r>
              <a:rPr lang="sr-Latn-RS" dirty="0"/>
              <a:t> API-ja</a:t>
            </a:r>
          </a:p>
          <a:p>
            <a:r>
              <a:rPr lang="sr-Latn-RS" dirty="0"/>
              <a:t>Za popunjavanje baze kreirana je posebna aplikacija, kako se podaci ne bi unosili ručno</a:t>
            </a:r>
          </a:p>
        </p:txBody>
      </p:sp>
    </p:spTree>
    <p:extLst>
      <p:ext uri="{BB962C8B-B14F-4D97-AF65-F5344CB8AC3E}">
        <p14:creationId xmlns:p14="http://schemas.microsoft.com/office/powerpoint/2010/main" val="22020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77E501-1AB9-F9D8-464A-ADCC048F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Projekat I - arhitektura</a:t>
            </a:r>
            <a:endParaRPr lang="sr-Latn-RS" b="0">
              <a:ea typeface="+mj-lt"/>
              <a:cs typeface="+mj-lt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20A2678-82C3-939B-C7F7-68A4D5A7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457" y="1951374"/>
            <a:ext cx="6875652" cy="3700997"/>
          </a:xfrm>
        </p:spPr>
      </p:pic>
    </p:spTree>
    <p:extLst>
      <p:ext uri="{BB962C8B-B14F-4D97-AF65-F5344CB8AC3E}">
        <p14:creationId xmlns:p14="http://schemas.microsoft.com/office/powerpoint/2010/main" val="27448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3E19C8-DCB5-1238-970A-FB7EB9C4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Swagger</a:t>
            </a:r>
            <a:r>
              <a:rPr lang="sr-Latn-RS"/>
              <a:t> API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7D1EE96-0A5B-6DDD-67BB-C39E7DFE9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" r="56330"/>
          <a:stretch/>
        </p:blipFill>
        <p:spPr>
          <a:xfrm>
            <a:off x="964293" y="1714500"/>
            <a:ext cx="3694750" cy="3968870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5D4339A3-FDA3-F8A7-E6C8-AEDED1B7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24" y="1536422"/>
            <a:ext cx="3196770" cy="42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10883F-3306-2EB1-8B4D-3AD46655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87" y="296963"/>
            <a:ext cx="7335835" cy="1268984"/>
          </a:xfrm>
        </p:spPr>
        <p:txBody>
          <a:bodyPr/>
          <a:lstStyle/>
          <a:p>
            <a:r>
              <a:rPr lang="sr-Latn-RS" dirty="0" err="1"/>
              <a:t>Agregirani</a:t>
            </a:r>
            <a:r>
              <a:rPr lang="sr-Latn-RS" dirty="0"/>
              <a:t> podaci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C17E7BA-89EC-AE8A-9511-8407A7043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87" y="1187337"/>
            <a:ext cx="5915025" cy="2238375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B328B86C-774E-93A9-3C8A-78AAAD6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547" y="2966807"/>
            <a:ext cx="7203687" cy="29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0CA34-A70D-4FAD-103F-256DC951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II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3C4345B-9FC3-A97D-E3A0-1CA18BA1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31120" cy="36012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/>
              <a:t>Delom se oslanja na API </a:t>
            </a:r>
            <a:r>
              <a:rPr lang="sr-Latn-RS" dirty="0" err="1"/>
              <a:t>gateway</a:t>
            </a:r>
            <a:r>
              <a:rPr lang="sr-Latn-RS" dirty="0"/>
              <a:t> </a:t>
            </a:r>
            <a:r>
              <a:rPr lang="sr-Latn-RS" dirty="0" err="1"/>
              <a:t>mikroservis</a:t>
            </a:r>
            <a:r>
              <a:rPr lang="sr-Latn-RS" dirty="0"/>
              <a:t> iz prvog projekta</a:t>
            </a:r>
          </a:p>
          <a:p>
            <a:r>
              <a:rPr lang="sr-Latn-RS" dirty="0">
                <a:ea typeface="+mn-lt"/>
                <a:cs typeface="+mn-lt"/>
              </a:rPr>
              <a:t>Korišćen je novi </a:t>
            </a:r>
            <a:r>
              <a:rPr lang="sr-Latn-RS" dirty="0" err="1">
                <a:ea typeface="+mn-lt"/>
                <a:cs typeface="+mn-lt"/>
              </a:rPr>
              <a:t>dataset</a:t>
            </a:r>
            <a:r>
              <a:rPr lang="sr-Latn-RS" dirty="0">
                <a:ea typeface="+mn-lt"/>
                <a:cs typeface="+mn-lt"/>
              </a:rPr>
              <a:t> sa informacijama o temperaturi vode i visini talasa na plažama i stanju baterije uređaja koji mere date karakteristike</a:t>
            </a:r>
          </a:p>
          <a:p>
            <a:r>
              <a:rPr lang="sr-Latn-RS" dirty="0" err="1"/>
              <a:t>Analytics</a:t>
            </a:r>
            <a:r>
              <a:rPr lang="sr-Latn-RS" dirty="0"/>
              <a:t> </a:t>
            </a:r>
            <a:r>
              <a:rPr lang="sr-Latn-RS" dirty="0" err="1"/>
              <a:t>mikroservis</a:t>
            </a:r>
            <a:r>
              <a:rPr lang="sr-Latn-RS" dirty="0"/>
              <a:t> konzumira podatke sa </a:t>
            </a:r>
            <a:r>
              <a:rPr lang="sr-Latn-RS" dirty="0" err="1"/>
              <a:t>Mosquitto</a:t>
            </a:r>
            <a:r>
              <a:rPr lang="sr-Latn-RS" dirty="0"/>
              <a:t> </a:t>
            </a:r>
            <a:r>
              <a:rPr lang="sr-Latn-RS" dirty="0" err="1"/>
              <a:t>topic</a:t>
            </a:r>
            <a:r>
              <a:rPr lang="sr-Latn-RS" dirty="0"/>
              <a:t>-a i šalje ih</a:t>
            </a:r>
            <a:r>
              <a:rPr lang="sr-Latn-RS" dirty="0">
                <a:ea typeface="+mn-lt"/>
                <a:cs typeface="+mn-lt"/>
              </a:rPr>
              <a:t> </a:t>
            </a:r>
            <a:r>
              <a:rPr lang="sr-Latn-RS" dirty="0" err="1">
                <a:ea typeface="+mn-lt"/>
                <a:cs typeface="+mn-lt"/>
              </a:rPr>
              <a:t>eKupier</a:t>
            </a:r>
            <a:r>
              <a:rPr lang="sr-Latn-RS" dirty="0">
                <a:ea typeface="+mn-lt"/>
                <a:cs typeface="+mn-lt"/>
              </a:rPr>
              <a:t>-u, </a:t>
            </a:r>
            <a:r>
              <a:rPr lang="sr-Latn-RS" dirty="0"/>
              <a:t>eksternom </a:t>
            </a:r>
            <a:r>
              <a:rPr lang="sr-Latn-RS" dirty="0" err="1"/>
              <a:t>mikroservisu</a:t>
            </a:r>
            <a:r>
              <a:rPr lang="sr-Latn-RS" dirty="0"/>
              <a:t> za analizu podataka</a:t>
            </a:r>
          </a:p>
          <a:p>
            <a:r>
              <a:rPr lang="sr-Latn-RS" dirty="0" err="1"/>
              <a:t>Notification</a:t>
            </a:r>
            <a:r>
              <a:rPr lang="sr-Latn-RS" dirty="0"/>
              <a:t> </a:t>
            </a:r>
            <a:r>
              <a:rPr lang="sr-Latn-RS" dirty="0" err="1">
                <a:ea typeface="+mn-lt"/>
                <a:cs typeface="+mn-lt"/>
              </a:rPr>
              <a:t>mikroservis</a:t>
            </a:r>
            <a:r>
              <a:rPr lang="sr-Latn-RS" dirty="0">
                <a:ea typeface="+mn-lt"/>
                <a:cs typeface="+mn-lt"/>
              </a:rPr>
              <a:t> preko </a:t>
            </a:r>
            <a:r>
              <a:rPr lang="sr-Latn-RS" dirty="0" err="1">
                <a:ea typeface="+mn-lt"/>
                <a:cs typeface="+mn-lt"/>
              </a:rPr>
              <a:t>gRPC</a:t>
            </a:r>
            <a:r>
              <a:rPr lang="sr-Latn-RS" dirty="0">
                <a:ea typeface="+mn-lt"/>
                <a:cs typeface="+mn-lt"/>
              </a:rPr>
              <a:t>-a biva obavešten kada uslovi za plivanje nisu dobri ili kada nivo baterije padne ispod zadate vrednosti</a:t>
            </a:r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0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C7F82D-0F8C-5A65-CD2D-E7BDE5C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II - arhitektura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67F9DA3-7E4B-261F-735F-D966674A3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21" y="1901405"/>
            <a:ext cx="7744713" cy="3569723"/>
          </a:xfrm>
        </p:spPr>
      </p:pic>
    </p:spTree>
    <p:extLst>
      <p:ext uri="{BB962C8B-B14F-4D97-AF65-F5344CB8AC3E}">
        <p14:creationId xmlns:p14="http://schemas.microsoft.com/office/powerpoint/2010/main" val="90684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FB0071-5808-1AFB-E592-24112789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35" y="352719"/>
            <a:ext cx="7335835" cy="1268984"/>
          </a:xfrm>
        </p:spPr>
        <p:txBody>
          <a:bodyPr/>
          <a:lstStyle/>
          <a:p>
            <a:r>
              <a:rPr lang="sr-Latn-RS" err="1"/>
              <a:t>eKupier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86BA8AB0-9ECF-B6D6-BD50-4775442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47" y="1914235"/>
            <a:ext cx="4620321" cy="1384726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74579CB1-FCD2-8790-348A-7FF52160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4" y="1400971"/>
            <a:ext cx="6581077" cy="3544960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89AAEA4-CE72-67E9-24F2-6E8FA1B0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38" b="28525"/>
          <a:stretch/>
        </p:blipFill>
        <p:spPr>
          <a:xfrm>
            <a:off x="5135851" y="3944592"/>
            <a:ext cx="6734414" cy="2028796"/>
          </a:xfrm>
        </p:spPr>
      </p:pic>
    </p:spTree>
    <p:extLst>
      <p:ext uri="{BB962C8B-B14F-4D97-AF65-F5344CB8AC3E}">
        <p14:creationId xmlns:p14="http://schemas.microsoft.com/office/powerpoint/2010/main" val="51599669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E77329"/>
      </a:accent1>
      <a:accent2>
        <a:srgbClr val="D5171D"/>
      </a:accent2>
      <a:accent3>
        <a:srgbClr val="E7297E"/>
      </a:accent3>
      <a:accent4>
        <a:srgbClr val="D517BB"/>
      </a:accent4>
      <a:accent5>
        <a:srgbClr val="B229E7"/>
      </a:accent5>
      <a:accent6>
        <a:srgbClr val="5B24D7"/>
      </a:accent6>
      <a:hlink>
        <a:srgbClr val="B0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ekran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6" baseType="lpstr">
      <vt:lpstr>PunchcardVTI</vt:lpstr>
      <vt:lpstr>Servisno - orijentisane  arhitekture Projekti</vt:lpstr>
      <vt:lpstr>Projekat I - podaci</vt:lpstr>
      <vt:lpstr>Projekat I - arhitektura</vt:lpstr>
      <vt:lpstr>Projekat I - arhitektura</vt:lpstr>
      <vt:lpstr>Swagger API</vt:lpstr>
      <vt:lpstr>Agregirani podaci</vt:lpstr>
      <vt:lpstr>Projekat II</vt:lpstr>
      <vt:lpstr>Projekat II - arhitektura</vt:lpstr>
      <vt:lpstr>eKupier</vt:lpstr>
      <vt:lpstr>Projekat III</vt:lpstr>
      <vt:lpstr>Projekat III - arhitektura</vt:lpstr>
      <vt:lpstr>Grafana</vt:lpstr>
      <vt:lpstr>PowerPoint prezentacija</vt:lpstr>
      <vt:lpstr>Command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72</cp:revision>
  <dcterms:created xsi:type="dcterms:W3CDTF">2022-06-28T11:00:06Z</dcterms:created>
  <dcterms:modified xsi:type="dcterms:W3CDTF">2022-06-30T23:25:00Z</dcterms:modified>
</cp:coreProperties>
</file>