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4f661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4f661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34f6616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34f6616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34f6616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34f6616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34f661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34f661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34f6616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34f6616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34f661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34f661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34f661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34f661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4f661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4f661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34f661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34f661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34f6616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34f661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34f661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34f661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4f661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4f661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34f661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34f661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34f6616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34f6616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up201405729@fe.up.p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/>
              <a:t>Computação Móvel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71750"/>
            <a:ext cx="76881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Trabalho </a:t>
            </a: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prático</a:t>
            </a: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 1</a:t>
            </a:r>
            <a:endParaRPr sz="20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Design and Development Android applications </a:t>
            </a:r>
            <a:endParaRPr sz="20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and services for a theater ticketing and payment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67300" y="4149875"/>
            <a:ext cx="3543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Lázaro Costa - up201405342@fe.up.pt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Luís Barbosa - </a:t>
            </a:r>
            <a:r>
              <a:rPr lang="pt-PT" sz="1500">
                <a:uFill>
                  <a:noFill/>
                </a:uFill>
                <a:hlinkClick r:id="rId3"/>
              </a:rPr>
              <a:t>up201405729@fe.up.pt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26-11-2018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21687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QR code para validação na “Validation App”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7777" l="0" r="0" t="3937"/>
          <a:stretch/>
        </p:blipFill>
        <p:spPr>
          <a:xfrm>
            <a:off x="3522738" y="1853850"/>
            <a:ext cx="2098525" cy="3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9849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Lista de </a:t>
            </a:r>
            <a:r>
              <a:rPr lang="pt-PT" sz="1500">
                <a:solidFill>
                  <a:srgbClr val="000000"/>
                </a:solidFill>
              </a:rPr>
              <a:t>Produtos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7745" l="0" r="0" t="3837"/>
          <a:stretch/>
        </p:blipFill>
        <p:spPr>
          <a:xfrm>
            <a:off x="1761825" y="1853856"/>
            <a:ext cx="2094425" cy="328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7692" l="0" r="0" t="3890"/>
          <a:stretch/>
        </p:blipFill>
        <p:spPr>
          <a:xfrm>
            <a:off x="5178971" y="1853850"/>
            <a:ext cx="2094429" cy="32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7361300" y="2078875"/>
            <a:ext cx="1095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Produtos a comprar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12117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Lista de </a:t>
            </a:r>
            <a:r>
              <a:rPr lang="pt-PT" sz="1500">
                <a:solidFill>
                  <a:srgbClr val="000000"/>
                </a:solidFill>
              </a:rPr>
              <a:t>vouchers do utilizador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7707" l="0" r="0" t="3796"/>
          <a:stretch/>
        </p:blipFill>
        <p:spPr>
          <a:xfrm>
            <a:off x="1999650" y="1853850"/>
            <a:ext cx="2092737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7671" l="0" r="0" t="3840"/>
          <a:stretch/>
        </p:blipFill>
        <p:spPr>
          <a:xfrm>
            <a:off x="4965000" y="1853856"/>
            <a:ext cx="2092725" cy="328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7223025" y="2187625"/>
            <a:ext cx="1344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Vouchers Selecionados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42675" y="2079000"/>
            <a:ext cx="1536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QR code para compra na “Cafeteria App”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7777" l="0" r="0" t="3835"/>
          <a:stretch/>
        </p:blipFill>
        <p:spPr>
          <a:xfrm>
            <a:off x="2208225" y="1853840"/>
            <a:ext cx="2095275" cy="32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7777" l="0" r="0" t="3835"/>
          <a:stretch/>
        </p:blipFill>
        <p:spPr>
          <a:xfrm>
            <a:off x="5054031" y="1853850"/>
            <a:ext cx="2095268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7217500" y="2323200"/>
            <a:ext cx="126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Transações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Manual de utilização da “Validation App”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11565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Ecrã inicial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7235" t="0"/>
          <a:stretch/>
        </p:blipFill>
        <p:spPr>
          <a:xfrm>
            <a:off x="858850" y="2571750"/>
            <a:ext cx="324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7426" l="0" r="0" t="5305"/>
          <a:stretch/>
        </p:blipFill>
        <p:spPr>
          <a:xfrm>
            <a:off x="4791400" y="1903500"/>
            <a:ext cx="21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7073725" y="2078875"/>
            <a:ext cx="1117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Ecrã de validação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Manual de utilização da “Cafeteria App”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11067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Ecrã inicial	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7235" t="0"/>
          <a:stretch/>
        </p:blipFill>
        <p:spPr>
          <a:xfrm>
            <a:off x="858850" y="2571750"/>
            <a:ext cx="324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7674" l="0" r="0" t="3908"/>
          <a:stretch/>
        </p:blipFill>
        <p:spPr>
          <a:xfrm>
            <a:off x="4853363" y="1903475"/>
            <a:ext cx="2062912" cy="324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084850" y="2155075"/>
            <a:ext cx="13332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Ecrã após  a        compra de produtos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Estrutura dos dados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18050" y="2078875"/>
            <a:ext cx="16209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Modelo de dados não relacional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513" y="746013"/>
            <a:ext cx="56292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API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</a:rPr>
              <a:t>register - registo do  utilizador.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</a:rPr>
              <a:t>payOrder -  compra os produtos do utilizador</a:t>
            </a:r>
            <a:r>
              <a:rPr lang="pt-PT" sz="1800">
                <a:solidFill>
                  <a:srgbClr val="000000"/>
                </a:solidFill>
              </a:rPr>
              <a:t> na “Cafeteria App”.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</a:rPr>
              <a:t>validTickets - valida os bilhetes do utilizador na “ Validation App”.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</a:rPr>
              <a:t>buyTickets - </a:t>
            </a:r>
            <a:r>
              <a:rPr lang="pt-PT" sz="1800">
                <a:solidFill>
                  <a:srgbClr val="000000"/>
                </a:solidFill>
              </a:rPr>
              <a:t>c</a:t>
            </a:r>
            <a:r>
              <a:rPr lang="pt-PT" sz="1800">
                <a:solidFill>
                  <a:srgbClr val="000000"/>
                </a:solidFill>
              </a:rPr>
              <a:t>ompra os bilhetes para o utilizador.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</a:rPr>
              <a:t>listTransactionsUser - </a:t>
            </a:r>
            <a:r>
              <a:rPr lang="pt-PT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todos os bilhetes e vouchers do utilizador não validados assim como os produtos comprados.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PT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listProducts - lista os produtos que se pode comprar.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de dados do QR code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Dois mod</a:t>
            </a:r>
            <a:r>
              <a:rPr lang="pt-PT">
                <a:solidFill>
                  <a:srgbClr val="000000"/>
                </a:solidFill>
              </a:rPr>
              <a:t>elos de dados: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PT">
                <a:solidFill>
                  <a:srgbClr val="000000"/>
                </a:solidFill>
              </a:rPr>
              <a:t>Validation App: UserId|TicketId&gt;TicketQty…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PT">
                <a:solidFill>
                  <a:srgbClr val="000000"/>
                </a:solidFill>
              </a:rPr>
              <a:t>Cafeteria App: </a:t>
            </a:r>
            <a:r>
              <a:rPr lang="pt-PT">
                <a:solidFill>
                  <a:srgbClr val="000000"/>
                </a:solidFill>
              </a:rPr>
              <a:t>UserId|ProductId&gt;ProductQty…|VoucherId&gt;VoucherId</a:t>
            </a:r>
            <a:r>
              <a:rPr lang="pt-PT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Cada variável é separada por “|” ou “&gt;”, dependendo da precedência.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Manual de utilização da “Customer App”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10902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Registo do utilizador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7671" l="0" r="0" t="3950"/>
          <a:stretch/>
        </p:blipFill>
        <p:spPr>
          <a:xfrm>
            <a:off x="1847300" y="1851850"/>
            <a:ext cx="2095274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7566" l="0" r="0" t="3938"/>
          <a:stretch/>
        </p:blipFill>
        <p:spPr>
          <a:xfrm>
            <a:off x="5023300" y="1849850"/>
            <a:ext cx="2095275" cy="32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256225" y="2107375"/>
            <a:ext cx="1249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Dashboard do utilizador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9408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Lista de </a:t>
            </a:r>
            <a:r>
              <a:rPr lang="pt-PT" sz="1500">
                <a:solidFill>
                  <a:srgbClr val="000000"/>
                </a:solidFill>
              </a:rPr>
              <a:t>compras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7671" l="0" r="0" t="3942"/>
          <a:stretch/>
        </p:blipFill>
        <p:spPr>
          <a:xfrm>
            <a:off x="5129125" y="1853925"/>
            <a:ext cx="2095193" cy="32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7671" l="0" r="0" t="3942"/>
          <a:stretch/>
        </p:blipFill>
        <p:spPr>
          <a:xfrm>
            <a:off x="1738075" y="1853848"/>
            <a:ext cx="2095275" cy="328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422125" y="2201425"/>
            <a:ext cx="10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Checkout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19308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Menu de Navegação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7671" l="0" r="0" t="3942"/>
          <a:stretch/>
        </p:blipFill>
        <p:spPr>
          <a:xfrm>
            <a:off x="3526150" y="1853850"/>
            <a:ext cx="2095288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12561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Transações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7671" l="0" r="0" t="3942"/>
          <a:stretch/>
        </p:blipFill>
        <p:spPr>
          <a:xfrm>
            <a:off x="3526150" y="1853850"/>
            <a:ext cx="2095289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1215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Bilhetes não </a:t>
            </a:r>
            <a:r>
              <a:rPr lang="pt-PT" sz="1500">
                <a:solidFill>
                  <a:srgbClr val="000000"/>
                </a:solidFill>
              </a:rPr>
              <a:t>validados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8317" l="0" r="0" t="3939"/>
          <a:stretch/>
        </p:blipFill>
        <p:spPr>
          <a:xfrm>
            <a:off x="1944350" y="1855850"/>
            <a:ext cx="2108033" cy="32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7566" l="0" r="0" t="3938"/>
          <a:stretch/>
        </p:blipFill>
        <p:spPr>
          <a:xfrm>
            <a:off x="5266275" y="1855840"/>
            <a:ext cx="2090100" cy="328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7460850" y="2098975"/>
            <a:ext cx="1100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Bilhetes a validar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