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34f661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34f661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fee1d4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fee1d4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fee1d4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fee1d4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34f661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34f661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4f661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4f661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fee1d4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fee1d4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34f6616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34f661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34f661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34f661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4f661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4f661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be631f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be631f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34f6616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34f6616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up201405729@fe.up.p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/>
              <a:t>Computação Móvel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71750"/>
            <a:ext cx="76881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Trabalho Prático 2</a:t>
            </a:r>
            <a:b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</a:b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Multiplatform Design and Development</a:t>
            </a:r>
            <a:b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</a:br>
            <a:r>
              <a:rPr lang="pt-PT" sz="2000">
                <a:solidFill>
                  <a:srgbClr val="000000"/>
                </a:solidFill>
                <a:highlight>
                  <a:srgbClr val="EFEFEF"/>
                </a:highlight>
              </a:rPr>
              <a:t>My stocks’ analysis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67300" y="4149875"/>
            <a:ext cx="3543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Lázaro Costa - up201405342@fe.up.pt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Luís Barbosa - </a:t>
            </a:r>
            <a:r>
              <a:rPr lang="pt-PT" sz="1500">
                <a:uFill>
                  <a:noFill/>
                </a:uFill>
                <a:hlinkClick r:id="rId3"/>
              </a:rPr>
              <a:t>up201405729@fe.up.pt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17-12-2018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0" y="2245200"/>
            <a:ext cx="12615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Ecrã para configuração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7882400" y="2127150"/>
            <a:ext cx="12615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Seleção do número de registos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87" y="1969225"/>
            <a:ext cx="324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403" y="1969225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0" y="2014950"/>
            <a:ext cx="12615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Gráfico das </a:t>
            </a:r>
            <a:r>
              <a:rPr lang="pt-PT" sz="1600">
                <a:solidFill>
                  <a:srgbClr val="000000"/>
                </a:solidFill>
              </a:rPr>
              <a:t>qu</a:t>
            </a:r>
            <a:r>
              <a:rPr lang="pt-PT" sz="1500">
                <a:solidFill>
                  <a:srgbClr val="000000"/>
                </a:solidFill>
              </a:rPr>
              <a:t>otas das empresas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selecionadas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1969248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882400" y="2258250"/>
            <a:ext cx="12615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Gráfico com apenas uma empresa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selecionada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400" y="196925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0" y="2258250"/>
            <a:ext cx="1261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Ponto do gráfico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882400" y="2125200"/>
            <a:ext cx="12615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Ponto interpolado do gráfico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1969250"/>
            <a:ext cx="324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400" y="1969250"/>
            <a:ext cx="324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Aplicação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PT" sz="1600">
                <a:solidFill>
                  <a:srgbClr val="000000"/>
                </a:solidFill>
              </a:rPr>
              <a:t>Uma aplicação móvel destinada à visualização das quotas </a:t>
            </a:r>
            <a:r>
              <a:rPr lang="pt-PT" sz="1600">
                <a:solidFill>
                  <a:srgbClr val="000000"/>
                </a:solidFill>
              </a:rPr>
              <a:t>diárias </a:t>
            </a:r>
            <a:r>
              <a:rPr lang="pt-PT" sz="1600">
                <a:solidFill>
                  <a:srgbClr val="000000"/>
                </a:solidFill>
              </a:rPr>
              <a:t>das ações de um conjunto de empresas, desenvolvida em Xamarin para a plataformas Android e Universal Windows Platform.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PT" sz="1600">
                <a:solidFill>
                  <a:srgbClr val="000000"/>
                </a:solidFill>
              </a:rPr>
              <a:t>Um servidor HTTP para obter as </a:t>
            </a:r>
            <a:r>
              <a:rPr lang="pt-PT" sz="1600">
                <a:solidFill>
                  <a:srgbClr val="000000"/>
                </a:solidFill>
              </a:rPr>
              <a:t>qu</a:t>
            </a:r>
            <a:r>
              <a:rPr lang="pt-PT" sz="1600">
                <a:solidFill>
                  <a:srgbClr val="000000"/>
                </a:solidFill>
              </a:rPr>
              <a:t>otas de cada empresa.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3363875"/>
            <a:ext cx="27527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Pedido ao Servidor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PT" sz="1600">
                <a:solidFill>
                  <a:srgbClr val="000000"/>
                </a:solidFill>
              </a:rPr>
              <a:t>No pedido ao servidor é inserido: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PT" sz="1600">
                <a:solidFill>
                  <a:srgbClr val="000000"/>
                </a:solidFill>
              </a:rPr>
              <a:t>a empresa a visualizar, através da sua sigla;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PT" sz="1600">
                <a:solidFill>
                  <a:srgbClr val="000000"/>
                </a:solidFill>
              </a:rPr>
              <a:t>o tipo de registo, que é diário;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PT" sz="1600">
                <a:solidFill>
                  <a:srgbClr val="000000"/>
                </a:solidFill>
              </a:rPr>
              <a:t>o número de registos que se pretende visualizar;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PT" sz="1600">
                <a:solidFill>
                  <a:srgbClr val="000000"/>
                </a:solidFill>
              </a:rPr>
              <a:t>uma data inicial, que decidimos corresponder à subtração, em dias, de duas vezes o número de registos pedidos à data atual, de forma a permitir obter o dado número de registos até à data atual, tendo em conta que fins-de-semana e feriados não têm registos.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Resposta dada pelo servidor: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"status":{ "code":&lt;CODE&gt;,"message":&lt;MESSAGE&gt;},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"results":[{"symbol":&lt;COMPANY_ACRONYM&gt;,"timestamp":&lt;DATE&gt;,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"tradingDay":&lt;VALUE&gt;","open":&lt;VALUE&gt;,"high":&lt;VALUE&gt;,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	        "low":&lt;VALUE&gt;,"close":&lt;VALUE&gt;,"volume":&lt;VALUE&gt;,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"openInterest":&lt;VALUE&gt;},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...]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Resposta dada pelo servidor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{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"status":{"code":&lt;CODE&gt;,"message":&lt;MESSAGE&gt;},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"results":[{"symbol":&lt;COMPANY_ACRONYM&gt;,"timestamp":&lt;DATE&gt;,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                "tradingDay":&lt;VALUE&gt;,"open":&lt;VALUE&gt;,"high":&lt;VALUE&gt;,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   	        	     "low":&lt;VALUE&gt;,"close":&lt;VALUE&gt;,"volume":&lt;VALUE&gt;,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          "openInterest":&lt;VALUE&gt;},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                   ...]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000000"/>
                </a:solidFill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Manual de utilização da aplicação Android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23000" y="2295100"/>
            <a:ext cx="12498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Ecrã inicial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121950" y="2243550"/>
            <a:ext cx="1249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Seleção das empresas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8429" l="0" r="0" t="4219"/>
          <a:stretch/>
        </p:blipFill>
        <p:spPr>
          <a:xfrm>
            <a:off x="2272800" y="1827300"/>
            <a:ext cx="216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8434" l="0" r="0" t="4616"/>
          <a:stretch/>
        </p:blipFill>
        <p:spPr>
          <a:xfrm>
            <a:off x="4711200" y="1827300"/>
            <a:ext cx="21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98975" y="2266650"/>
            <a:ext cx="12747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Ecrã para configuração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149600" y="2138700"/>
            <a:ext cx="1187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Seleção do número de registos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8639" l="0" r="0" t="4614"/>
          <a:stretch/>
        </p:blipFill>
        <p:spPr>
          <a:xfrm>
            <a:off x="2272800" y="1598700"/>
            <a:ext cx="216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9435" l="0" r="0" t="5021"/>
          <a:stretch/>
        </p:blipFill>
        <p:spPr>
          <a:xfrm>
            <a:off x="4711200" y="1598699"/>
            <a:ext cx="21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34700" y="2001750"/>
            <a:ext cx="1538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Gráfico das </a:t>
            </a:r>
            <a:r>
              <a:rPr lang="pt-PT" sz="1600">
                <a:solidFill>
                  <a:srgbClr val="000000"/>
                </a:solidFill>
              </a:rPr>
              <a:t>qu</a:t>
            </a:r>
            <a:r>
              <a:rPr lang="pt-PT" sz="1500">
                <a:solidFill>
                  <a:srgbClr val="000000"/>
                </a:solidFill>
              </a:rPr>
              <a:t>otas das empresas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selecionadas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9230" l="0" r="0" t="4421"/>
          <a:stretch/>
        </p:blipFill>
        <p:spPr>
          <a:xfrm>
            <a:off x="2272800" y="1598700"/>
            <a:ext cx="2160000" cy="32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00" y="1598700"/>
            <a:ext cx="21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18250" y="2001750"/>
            <a:ext cx="1538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Gráfico com apenas uma empresa selecionada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29900" y="2133150"/>
            <a:ext cx="1538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Zoom-out e deslocamento </a:t>
            </a:r>
            <a:br>
              <a:rPr lang="pt-PT" sz="1500">
                <a:solidFill>
                  <a:srgbClr val="000000"/>
                </a:solidFill>
              </a:rPr>
            </a:br>
            <a:r>
              <a:rPr lang="pt-PT" sz="1500">
                <a:solidFill>
                  <a:srgbClr val="000000"/>
                </a:solidFill>
              </a:rPr>
              <a:t>do gráfico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8429" l="0" r="0" t="4219"/>
          <a:stretch/>
        </p:blipFill>
        <p:spPr>
          <a:xfrm>
            <a:off x="1968000" y="1598700"/>
            <a:ext cx="216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000" y="2132100"/>
            <a:ext cx="360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948325" y="2118000"/>
            <a:ext cx="11052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solidFill>
                  <a:srgbClr val="000000"/>
                </a:solidFill>
              </a:rPr>
              <a:t>Versão horizontal do gráfico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58850" y="1318650"/>
            <a:ext cx="800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Manual de utilização da aplicação UWP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28500" y="2407650"/>
            <a:ext cx="11271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Ecrã inicial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888400" y="2407650"/>
            <a:ext cx="119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500">
                <a:latin typeface="Lato"/>
                <a:ea typeface="Lato"/>
                <a:cs typeface="Lato"/>
                <a:sym typeface="Lato"/>
              </a:rPr>
              <a:t>Seleção das empresas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95" y="1958700"/>
            <a:ext cx="324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400" y="1958695"/>
            <a:ext cx="3240000" cy="288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