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0477-736F-4636-9087-3EB0A1ACB1AB}" type="datetimeFigureOut">
              <a:rPr lang="pt-BR" smtClean="0"/>
              <a:pPr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8F82-0A13-4511-80E1-448E1291B3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smtClean="0">
                <a:solidFill>
                  <a:schemeClr val="bg1"/>
                </a:solidFill>
              </a:rPr>
              <a:t/>
            </a:r>
            <a:br>
              <a:rPr lang="pt-BR" sz="5400" smtClean="0">
                <a:solidFill>
                  <a:schemeClr val="bg1"/>
                </a:solidFill>
              </a:rPr>
            </a:br>
            <a:r>
              <a:rPr lang="pt-BR" sz="5400" smtClean="0">
                <a:solidFill>
                  <a:schemeClr val="bg1"/>
                </a:solidFill>
              </a:rPr>
              <a:t/>
            </a:r>
            <a:br>
              <a:rPr lang="pt-BR" sz="5400" smtClean="0">
                <a:solidFill>
                  <a:schemeClr val="bg1"/>
                </a:solidFill>
              </a:rPr>
            </a:br>
            <a:r>
              <a:rPr lang="pt-BR" sz="5400" smtClean="0">
                <a:solidFill>
                  <a:schemeClr val="bg1"/>
                </a:solidFill>
              </a:rPr>
              <a:t/>
            </a:r>
            <a:br>
              <a:rPr lang="pt-BR" sz="5400" smtClean="0">
                <a:solidFill>
                  <a:schemeClr val="bg1"/>
                </a:solidFill>
              </a:rPr>
            </a:br>
            <a:r>
              <a:rPr lang="pt-BR" sz="5400" smtClean="0">
                <a:solidFill>
                  <a:schemeClr val="bg1"/>
                </a:solidFill>
              </a:rPr>
              <a:t/>
            </a:r>
            <a:br>
              <a:rPr lang="pt-BR" sz="5400" smtClean="0">
                <a:solidFill>
                  <a:schemeClr val="bg1"/>
                </a:solidFill>
              </a:rPr>
            </a:br>
            <a:r>
              <a:rPr lang="pt-BR" sz="5400" smtClean="0">
                <a:solidFill>
                  <a:schemeClr val="bg1"/>
                </a:solidFill>
              </a:rPr>
              <a:t/>
            </a:r>
            <a:br>
              <a:rPr lang="pt-BR" sz="5400" smtClean="0">
                <a:solidFill>
                  <a:schemeClr val="bg1"/>
                </a:solidFill>
              </a:rPr>
            </a:br>
            <a:r>
              <a:rPr lang="pt-BR" sz="5400" smtClean="0">
                <a:solidFill>
                  <a:schemeClr val="bg1"/>
                </a:solidFill>
              </a:rPr>
              <a:t/>
            </a:r>
            <a:br>
              <a:rPr lang="pt-BR" sz="5400" smtClean="0">
                <a:solidFill>
                  <a:schemeClr val="bg1"/>
                </a:solidFill>
              </a:rPr>
            </a:br>
            <a:r>
              <a:rPr lang="pt-BR" sz="5400" smtClean="0">
                <a:solidFill>
                  <a:schemeClr val="bg1"/>
                </a:solidFill>
              </a:rPr>
              <a:t>A alegria está no coração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 alegria está no coração de quem já conhece a Jesus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 verdadeira paz só tem aquele que já conhece a Jesus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sentimento mais precioso que vem do nosso Senhor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É o amor que só tem quem já conhece a Jesus 2x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Posso pisar numa Tropa e saltar as muralhas Aleluia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Posso pisar numa Tropa e saltar as muralhas Aleluia 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Ele é a Rocha da minha salvação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Com ele não há mais condenação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Posso pisar numa Tropa e saltar as muralhas Aleluia 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226196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sentimento mais precioso que vem do nosso Senhor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É o amor que só tem quem já conhece a Jesus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Aleluia, aleluia, aleluia, aleluia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sentimento mais precioso que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vem do nosso Senhor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É o amor que só tem quem já conhece a Jesus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É o amor que só tem quem já conhece a Jesus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Apresentação na tela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      A alegria está no coração</vt:lpstr>
      <vt:lpstr>A alegria está no coração de quem já conhece a Jesus  A verdadeira paz só tem aquele que já conhece a Jesus O sentimento mais precioso que vem do nosso Senhor É o amor que só tem quem já conhece a Jesus 2x</vt:lpstr>
      <vt:lpstr>Posso pisar numa Tropa e saltar as muralhas Aleluia  Posso pisar numa Tropa e saltar as muralhas Aleluia  </vt:lpstr>
      <vt:lpstr>Ele é a Rocha da minha salvação  Com ele não há mais condenação Posso pisar numa Tropa e saltar as muralhas Aleluia  </vt:lpstr>
      <vt:lpstr>O sentimento mais precioso que vem do nosso Senhor  É o amor que só tem quem já conhece a Jesus</vt:lpstr>
      <vt:lpstr>Aleluia, aleluia, aleluia, aleluia O sentimento mais precioso que  vem do nosso Senhor É o amor que só tem quem já conhece a Jesus  É o amor que só tem quem já conhece a Jesus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</dc:title>
  <dc:creator>IVANILTO</dc:creator>
  <cp:lastModifiedBy>IVANILTO</cp:lastModifiedBy>
  <cp:revision>5</cp:revision>
  <dcterms:created xsi:type="dcterms:W3CDTF">2016-12-12T18:32:02Z</dcterms:created>
  <dcterms:modified xsi:type="dcterms:W3CDTF">2016-12-15T13:21:17Z</dcterms:modified>
</cp:coreProperties>
</file>