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CD3B-B608-4E97-AC48-0A516779AA40}" type="datetimeFigureOut">
              <a:rPr lang="pt-BR" smtClean="0"/>
              <a:t>14/12/2016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5ACE-A0D0-49F6-8B92-29E936F5ECA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CD3B-B608-4E97-AC48-0A516779AA40}" type="datetimeFigureOut">
              <a:rPr lang="pt-BR" smtClean="0"/>
              <a:t>14/12/2016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5ACE-A0D0-49F6-8B92-29E936F5ECA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CD3B-B608-4E97-AC48-0A516779AA40}" type="datetimeFigureOut">
              <a:rPr lang="pt-BR" smtClean="0"/>
              <a:t>14/12/2016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5ACE-A0D0-49F6-8B92-29E936F5ECA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CD3B-B608-4E97-AC48-0A516779AA40}" type="datetimeFigureOut">
              <a:rPr lang="pt-BR" smtClean="0"/>
              <a:t>14/12/2016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5ACE-A0D0-49F6-8B92-29E936F5ECA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CD3B-B608-4E97-AC48-0A516779AA40}" type="datetimeFigureOut">
              <a:rPr lang="pt-BR" smtClean="0"/>
              <a:t>14/12/2016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5ACE-A0D0-49F6-8B92-29E936F5ECA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CD3B-B608-4E97-AC48-0A516779AA40}" type="datetimeFigureOut">
              <a:rPr lang="pt-BR" smtClean="0"/>
              <a:t>14/12/2016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5ACE-A0D0-49F6-8B92-29E936F5ECA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CD3B-B608-4E97-AC48-0A516779AA40}" type="datetimeFigureOut">
              <a:rPr lang="pt-BR" smtClean="0"/>
              <a:t>14/12/2016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5ACE-A0D0-49F6-8B92-29E936F5ECA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CD3B-B608-4E97-AC48-0A516779AA40}" type="datetimeFigureOut">
              <a:rPr lang="pt-BR" smtClean="0"/>
              <a:t>14/12/2016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5ACE-A0D0-49F6-8B92-29E936F5ECA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CD3B-B608-4E97-AC48-0A516779AA40}" type="datetimeFigureOut">
              <a:rPr lang="pt-BR" smtClean="0"/>
              <a:t>14/12/2016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5ACE-A0D0-49F6-8B92-29E936F5ECA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CD3B-B608-4E97-AC48-0A516779AA40}" type="datetimeFigureOut">
              <a:rPr lang="pt-BR" smtClean="0"/>
              <a:t>14/12/2016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5ACE-A0D0-49F6-8B92-29E936F5ECA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CD3B-B608-4E97-AC48-0A516779AA40}" type="datetimeFigureOut">
              <a:rPr lang="pt-BR" smtClean="0"/>
              <a:t>14/12/2016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5ACE-A0D0-49F6-8B92-29E936F5ECA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7CD3B-B608-4E97-AC48-0A516779AA40}" type="datetimeFigureOut">
              <a:rPr lang="pt-BR" smtClean="0"/>
              <a:t>14/12/2016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65ACE-A0D0-49F6-8B92-29E936F5ECA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6440510"/>
          </a:xfrm>
        </p:spPr>
        <p:txBody>
          <a:bodyPr/>
          <a:lstStyle/>
          <a:p>
            <a:r>
              <a:rPr lang="pt-BR" sz="7200" dirty="0" smtClean="0">
                <a:solidFill>
                  <a:schemeClr val="bg1"/>
                </a:solidFill>
              </a:rPr>
              <a:t>Senhor Te Quero</a:t>
            </a:r>
            <a:r>
              <a:rPr lang="pt-BR" dirty="0" smtClean="0">
                <a:solidFill>
                  <a:schemeClr val="bg1"/>
                </a:solidFill>
              </a:rPr>
              <a:t/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sz="2000" dirty="0" err="1" smtClean="0">
                <a:solidFill>
                  <a:schemeClr val="bg1"/>
                </a:solidFill>
              </a:rPr>
              <a:t>Vineyard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644051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Eu Te busco Te procuro, Oh Deus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No silêncio Tu estás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Eu Te busco Toda hora espero em Ti </a:t>
            </a:r>
            <a:r>
              <a:rPr lang="pt-BR" dirty="0" err="1" smtClean="0">
                <a:solidFill>
                  <a:schemeClr val="bg1"/>
                </a:solidFill>
              </a:rPr>
              <a:t>Revela-Ti</a:t>
            </a:r>
            <a:r>
              <a:rPr lang="pt-BR" dirty="0" smtClean="0">
                <a:solidFill>
                  <a:schemeClr val="bg1"/>
                </a:solidFill>
              </a:rPr>
              <a:t> a mim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Conhecer-Te eu quero mais.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644051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Senhor, Te quero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Quero ouvir tua voz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Senhor,Te quero mais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 Quero tocar-Te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Tua face eu quero ver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 Senhor, Te quero mais.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644051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Prosseguindo para o alvo eu vou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A coroa conquistar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Vou lutando Nada pode me impedir Eu vou Te seguir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Conhecer-Te eu quero mais.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644051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Senhor, Te quero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Quero ouvir tua voz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Senhor,Te quero mais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 Quero tocar-Te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Tua face eu quero ver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 Senhor, Te quero mais.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501122" cy="6369072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Prosseguindo para o alvo eu vou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A coroa conquistar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Vou lutando Nada pode me impedir Eu vou Te seguir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Conhecer-Te eu quero mais.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6297634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Senhor, Te quero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Quero ouvir tua voz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Senhor,Te quero mais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 Quero tocar-Te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Tua face eu quero ver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 Senhor, Te quero mais. 2x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35</Words>
  <Application>Microsoft Office PowerPoint</Application>
  <PresentationFormat>Apresentação na tela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Senhor Te Quero Vineyard</vt:lpstr>
      <vt:lpstr>Eu Te busco Te procuro, Oh Deus No silêncio Tu estás  Eu Te busco Toda hora espero em Ti Revela-Ti a mim  Conhecer-Te eu quero mais.</vt:lpstr>
      <vt:lpstr>Senhor, Te quero  Quero ouvir tua voz  Senhor,Te quero mais  Quero tocar-Te  Tua face eu quero ver  Senhor, Te quero mais.</vt:lpstr>
      <vt:lpstr>Prosseguindo para o alvo eu vou A coroa conquistar Vou lutando Nada pode me impedir Eu vou Te seguir  Conhecer-Te eu quero mais.</vt:lpstr>
      <vt:lpstr>Senhor, Te quero  Quero ouvir tua voz  Senhor,Te quero mais  Quero tocar-Te  Tua face eu quero ver  Senhor, Te quero mais.</vt:lpstr>
      <vt:lpstr>Prosseguindo para o alvo eu vou A coroa conquistar Vou lutando Nada pode me impedir Eu vou Te seguir  Conhecer-Te eu quero mais.</vt:lpstr>
      <vt:lpstr>Senhor, Te quero  Quero ouvir tua voz  Senhor,Te quero mais  Quero tocar-Te  Tua face eu quero ver  Senhor, Te quero mais. 2x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IVANILTO</dc:creator>
  <cp:lastModifiedBy>IVANILTO</cp:lastModifiedBy>
  <cp:revision>3</cp:revision>
  <dcterms:created xsi:type="dcterms:W3CDTF">2016-12-14T12:27:11Z</dcterms:created>
  <dcterms:modified xsi:type="dcterms:W3CDTF">2016-12-14T12:50:16Z</dcterms:modified>
</cp:coreProperties>
</file>