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ECAA9-9BE5-42FA-842A-BD17D1C47231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D2983-050C-4FA6-959D-51AE0ACA5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87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D2983-050C-4FA6-959D-51AE0ACA547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70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31E4-342E-498F-9BA5-89F0ECBAD842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9434-AC19-4202-BD27-FE4D6AE7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54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31E4-342E-498F-9BA5-89F0ECBAD842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9434-AC19-4202-BD27-FE4D6AE7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7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31E4-342E-498F-9BA5-89F0ECBAD842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9434-AC19-4202-BD27-FE4D6AE7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4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31E4-342E-498F-9BA5-89F0ECBAD842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9434-AC19-4202-BD27-FE4D6AE7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09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31E4-342E-498F-9BA5-89F0ECBAD842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9434-AC19-4202-BD27-FE4D6AE7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91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31E4-342E-498F-9BA5-89F0ECBAD842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9434-AC19-4202-BD27-FE4D6AE7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7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31E4-342E-498F-9BA5-89F0ECBAD842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9434-AC19-4202-BD27-FE4D6AE7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01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31E4-342E-498F-9BA5-89F0ECBAD842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9434-AC19-4202-BD27-FE4D6AE7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77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31E4-342E-498F-9BA5-89F0ECBAD842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9434-AC19-4202-BD27-FE4D6AE7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0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31E4-342E-498F-9BA5-89F0ECBAD842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9434-AC19-4202-BD27-FE4D6AE7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74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31E4-342E-498F-9BA5-89F0ECBAD842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9434-AC19-4202-BD27-FE4D6AE7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41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231E4-342E-498F-9BA5-89F0ECBAD842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19434-AC19-4202-BD27-FE4D6AE7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30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Lucida Calligraphy" panose="03010101010101010101" pitchFamily="66" charset="0"/>
              </a:rPr>
              <a:t>Força e Sabedoria</a:t>
            </a:r>
            <a:endParaRPr lang="pt-BR" dirty="0">
              <a:solidFill>
                <a:schemeClr val="bg1">
                  <a:lumMod val="10000"/>
                  <a:lumOff val="90000"/>
                </a:schemeClr>
              </a:solidFill>
              <a:latin typeface="Lucida Calligraphy" panose="03010101010101010101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Anderson Freire</a:t>
            </a:r>
            <a:endParaRPr lang="pt-BR" dirty="0">
              <a:solidFill>
                <a:schemeClr val="bg1">
                  <a:lumMod val="10000"/>
                  <a:lumOff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36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610669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Oh, oh, oh, oh, oh,</a:t>
            </a:r>
            <a:br>
              <a:rPr lang="pt-BR" dirty="0" smtClean="0">
                <a:solidFill>
                  <a:schemeClr val="accent1"/>
                </a:solidFill>
              </a:rPr>
            </a:br>
            <a:r>
              <a:rPr lang="pt-BR" dirty="0" smtClean="0">
                <a:solidFill>
                  <a:schemeClr val="accent1"/>
                </a:solidFill>
              </a:rPr>
              <a:t>oh, oh, oh, oh.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182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5458618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Oh, oh, oh, oh, oh,</a:t>
            </a:r>
            <a:br>
              <a:rPr lang="pt-BR" dirty="0" smtClean="0">
                <a:solidFill>
                  <a:schemeClr val="accent1"/>
                </a:solidFill>
              </a:rPr>
            </a:br>
            <a:r>
              <a:rPr lang="pt-BR" dirty="0" smtClean="0">
                <a:solidFill>
                  <a:schemeClr val="accent1"/>
                </a:solidFill>
              </a:rPr>
              <a:t>oh, oh, oh, oh </a:t>
            </a:r>
            <a:endParaRPr lang="pt-B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24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0960" cy="6408712"/>
          </a:xfrm>
        </p:spPr>
        <p:txBody>
          <a:bodyPr>
            <a:normAutofit/>
          </a:bodyPr>
          <a:lstStyle/>
          <a:p>
            <a:r>
              <a:rPr lang="pt-BR" sz="3200" dirty="0" err="1" smtClean="0">
                <a:solidFill>
                  <a:schemeClr val="accent1"/>
                </a:solidFill>
              </a:rPr>
              <a:t>Óh</a:t>
            </a:r>
            <a:r>
              <a:rPr lang="pt-BR" sz="3200" dirty="0" smtClean="0">
                <a:solidFill>
                  <a:schemeClr val="accent1"/>
                </a:solidFill>
              </a:rPr>
              <a:t>, meu criador Lembrei-me do </a:t>
            </a:r>
            <a:br>
              <a:rPr lang="pt-BR" sz="3200" dirty="0" smtClean="0">
                <a:solidFill>
                  <a:schemeClr val="accent1"/>
                </a:solidFill>
              </a:rPr>
            </a:br>
            <a:r>
              <a:rPr lang="pt-BR" sz="3200" dirty="0" smtClean="0">
                <a:solidFill>
                  <a:schemeClr val="accent1"/>
                </a:solidFill>
              </a:rPr>
              <a:t>Teu grande amor </a:t>
            </a:r>
            <a:br>
              <a:rPr lang="pt-BR" sz="3200" dirty="0" smtClean="0">
                <a:solidFill>
                  <a:schemeClr val="accent1"/>
                </a:solidFill>
              </a:rPr>
            </a:br>
            <a:r>
              <a:rPr lang="pt-BR" sz="3200" dirty="0" smtClean="0">
                <a:solidFill>
                  <a:schemeClr val="accent1"/>
                </a:solidFill>
              </a:rPr>
              <a:t>Ele extravasa em mim causando fervor </a:t>
            </a:r>
            <a:br>
              <a:rPr lang="pt-BR" sz="3200" dirty="0" smtClean="0">
                <a:solidFill>
                  <a:schemeClr val="accent1"/>
                </a:solidFill>
              </a:rPr>
            </a:br>
            <a:r>
              <a:rPr lang="pt-BR" sz="3200" dirty="0" smtClean="0">
                <a:solidFill>
                  <a:schemeClr val="accent1"/>
                </a:solidFill>
              </a:rPr>
              <a:t>Minha mocidade vai algum dia terminar </a:t>
            </a:r>
            <a:br>
              <a:rPr lang="pt-BR" sz="3200" dirty="0" smtClean="0">
                <a:solidFill>
                  <a:schemeClr val="accent1"/>
                </a:solidFill>
              </a:rPr>
            </a:br>
            <a:r>
              <a:rPr lang="pt-BR" sz="3200" dirty="0" smtClean="0">
                <a:solidFill>
                  <a:schemeClr val="accent1"/>
                </a:solidFill>
              </a:rPr>
              <a:t>Enquanto houver força em mim </a:t>
            </a:r>
            <a:br>
              <a:rPr lang="pt-BR" sz="3200" dirty="0" smtClean="0">
                <a:solidFill>
                  <a:schemeClr val="accent1"/>
                </a:solidFill>
              </a:rPr>
            </a:br>
            <a:r>
              <a:rPr lang="pt-BR" sz="3200" dirty="0" smtClean="0">
                <a:solidFill>
                  <a:schemeClr val="accent1"/>
                </a:solidFill>
              </a:rPr>
              <a:t>Meu amanhã será linda recordação </a:t>
            </a:r>
            <a:br>
              <a:rPr lang="pt-BR" sz="3200" dirty="0" smtClean="0">
                <a:solidFill>
                  <a:schemeClr val="accent1"/>
                </a:solidFill>
              </a:rPr>
            </a:br>
            <a:r>
              <a:rPr lang="pt-BR" sz="3200" dirty="0" smtClean="0">
                <a:solidFill>
                  <a:schemeClr val="accent1"/>
                </a:solidFill>
              </a:rPr>
              <a:t>Aprendi olhando Salomão</a:t>
            </a:r>
            <a:endParaRPr lang="pt-BR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218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96944" cy="648072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accent1"/>
                </a:solidFill>
              </a:rPr>
              <a:t>Te dou toda a juventude que há em mim</a:t>
            </a:r>
            <a:br>
              <a:rPr lang="pt-BR" sz="3600" dirty="0" smtClean="0">
                <a:solidFill>
                  <a:schemeClr val="accent1"/>
                </a:solidFill>
              </a:rPr>
            </a:br>
            <a:r>
              <a:rPr lang="pt-BR" sz="3600" dirty="0" smtClean="0">
                <a:solidFill>
                  <a:schemeClr val="accent1"/>
                </a:solidFill>
              </a:rPr>
              <a:t>Quero transpirar de amor </a:t>
            </a:r>
            <a:br>
              <a:rPr lang="pt-BR" sz="3600" dirty="0" smtClean="0">
                <a:solidFill>
                  <a:schemeClr val="accent1"/>
                </a:solidFill>
              </a:rPr>
            </a:br>
            <a:r>
              <a:rPr lang="pt-BR" sz="3600" dirty="0" smtClean="0">
                <a:solidFill>
                  <a:schemeClr val="accent1"/>
                </a:solidFill>
              </a:rPr>
              <a:t>Te amo, Te amo, com obras, com fé </a:t>
            </a:r>
            <a:br>
              <a:rPr lang="pt-BR" sz="3600" dirty="0" smtClean="0">
                <a:solidFill>
                  <a:schemeClr val="accent1"/>
                </a:solidFill>
              </a:rPr>
            </a:br>
            <a:r>
              <a:rPr lang="pt-BR" sz="3600" dirty="0" smtClean="0">
                <a:solidFill>
                  <a:schemeClr val="accent1"/>
                </a:solidFill>
              </a:rPr>
              <a:t>Te dou toda a juventude que há em mim</a:t>
            </a:r>
            <a:br>
              <a:rPr lang="pt-BR" sz="3600" dirty="0" smtClean="0">
                <a:solidFill>
                  <a:schemeClr val="accent1"/>
                </a:solidFill>
              </a:rPr>
            </a:br>
            <a:r>
              <a:rPr lang="pt-BR" sz="3600" dirty="0" smtClean="0">
                <a:solidFill>
                  <a:schemeClr val="accent1"/>
                </a:solidFill>
              </a:rPr>
              <a:t>Quero transpirar de amor</a:t>
            </a:r>
            <a:br>
              <a:rPr lang="pt-BR" sz="3600" dirty="0" smtClean="0">
                <a:solidFill>
                  <a:schemeClr val="accent1"/>
                </a:solidFill>
              </a:rPr>
            </a:br>
            <a:r>
              <a:rPr lang="pt-BR" sz="3600" dirty="0" smtClean="0">
                <a:solidFill>
                  <a:schemeClr val="accent1"/>
                </a:solidFill>
              </a:rPr>
              <a:t>Te amo, Te amo, com obras, com fé</a:t>
            </a:r>
            <a:endParaRPr lang="pt-BR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369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63272" cy="6264696"/>
          </a:xfrm>
        </p:spPr>
        <p:txBody>
          <a:bodyPr>
            <a:normAutofit/>
          </a:bodyPr>
          <a:lstStyle/>
          <a:p>
            <a:r>
              <a:rPr lang="pt-BR" sz="3600" dirty="0" err="1" smtClean="0">
                <a:solidFill>
                  <a:schemeClr val="accent1"/>
                </a:solidFill>
              </a:rPr>
              <a:t>Óh</a:t>
            </a:r>
            <a:r>
              <a:rPr lang="pt-BR" sz="3600" dirty="0" smtClean="0">
                <a:solidFill>
                  <a:schemeClr val="accent1"/>
                </a:solidFill>
              </a:rPr>
              <a:t>, meu criador </a:t>
            </a:r>
            <a:br>
              <a:rPr lang="pt-BR" sz="3600" dirty="0" smtClean="0">
                <a:solidFill>
                  <a:schemeClr val="accent1"/>
                </a:solidFill>
              </a:rPr>
            </a:br>
            <a:r>
              <a:rPr lang="pt-BR" sz="3600" dirty="0" smtClean="0">
                <a:solidFill>
                  <a:schemeClr val="accent1"/>
                </a:solidFill>
              </a:rPr>
              <a:t>Lembrei-me do Teu grande amor</a:t>
            </a:r>
            <a:br>
              <a:rPr lang="pt-BR" sz="3600" dirty="0" smtClean="0">
                <a:solidFill>
                  <a:schemeClr val="accent1"/>
                </a:solidFill>
              </a:rPr>
            </a:br>
            <a:r>
              <a:rPr lang="pt-BR" sz="3600" dirty="0" smtClean="0">
                <a:solidFill>
                  <a:schemeClr val="accent1"/>
                </a:solidFill>
              </a:rPr>
              <a:t>Ele extravasa em mim causando fervor</a:t>
            </a:r>
            <a:br>
              <a:rPr lang="pt-BR" sz="3600" dirty="0" smtClean="0">
                <a:solidFill>
                  <a:schemeClr val="accent1"/>
                </a:solidFill>
              </a:rPr>
            </a:br>
            <a:r>
              <a:rPr lang="pt-BR" sz="3600" dirty="0" smtClean="0">
                <a:solidFill>
                  <a:schemeClr val="accent1"/>
                </a:solidFill>
              </a:rPr>
              <a:t>Minha mocidade vai algum dia terminar</a:t>
            </a:r>
            <a:br>
              <a:rPr lang="pt-BR" sz="3600" dirty="0" smtClean="0">
                <a:solidFill>
                  <a:schemeClr val="accent1"/>
                </a:solidFill>
              </a:rPr>
            </a:br>
            <a:r>
              <a:rPr lang="pt-BR" sz="3600" dirty="0" smtClean="0">
                <a:solidFill>
                  <a:schemeClr val="accent1"/>
                </a:solidFill>
              </a:rPr>
              <a:t>Enquanto houver força em mim</a:t>
            </a:r>
            <a:br>
              <a:rPr lang="pt-BR" sz="3600" dirty="0" smtClean="0">
                <a:solidFill>
                  <a:schemeClr val="accent1"/>
                </a:solidFill>
              </a:rPr>
            </a:br>
            <a:r>
              <a:rPr lang="pt-BR" sz="3600" dirty="0" smtClean="0">
                <a:solidFill>
                  <a:schemeClr val="accent1"/>
                </a:solidFill>
              </a:rPr>
              <a:t>Meu amanhã será linda recordação</a:t>
            </a:r>
            <a:br>
              <a:rPr lang="pt-BR" sz="3600" dirty="0" smtClean="0">
                <a:solidFill>
                  <a:schemeClr val="accent1"/>
                </a:solidFill>
              </a:rPr>
            </a:br>
            <a:r>
              <a:rPr lang="pt-BR" sz="3600" dirty="0" smtClean="0">
                <a:solidFill>
                  <a:schemeClr val="accent1"/>
                </a:solidFill>
              </a:rPr>
              <a:t>Aprendi olhando Salomão</a:t>
            </a:r>
            <a:endParaRPr lang="pt-BR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1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6250706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accent1"/>
                </a:solidFill>
              </a:rPr>
              <a:t>Te dou toda a juventude que há em mim</a:t>
            </a:r>
            <a:br>
              <a:rPr lang="pt-BR" sz="3600" dirty="0" smtClean="0">
                <a:solidFill>
                  <a:schemeClr val="accent1"/>
                </a:solidFill>
              </a:rPr>
            </a:br>
            <a:r>
              <a:rPr lang="pt-BR" sz="3600" dirty="0" smtClean="0">
                <a:solidFill>
                  <a:schemeClr val="accent1"/>
                </a:solidFill>
              </a:rPr>
              <a:t>Quero transpirar de amor</a:t>
            </a:r>
            <a:br>
              <a:rPr lang="pt-BR" sz="3600" dirty="0" smtClean="0">
                <a:solidFill>
                  <a:schemeClr val="accent1"/>
                </a:solidFill>
              </a:rPr>
            </a:br>
            <a:r>
              <a:rPr lang="pt-BR" sz="3600" dirty="0" smtClean="0">
                <a:solidFill>
                  <a:schemeClr val="accent1"/>
                </a:solidFill>
              </a:rPr>
              <a:t>Te amo, Te amo, com obras, com fé</a:t>
            </a:r>
            <a:br>
              <a:rPr lang="pt-BR" sz="3600" dirty="0" smtClean="0">
                <a:solidFill>
                  <a:schemeClr val="accent1"/>
                </a:solidFill>
              </a:rPr>
            </a:br>
            <a:r>
              <a:rPr lang="pt-BR" sz="3600" dirty="0" smtClean="0">
                <a:solidFill>
                  <a:schemeClr val="accent1"/>
                </a:solidFill>
              </a:rPr>
              <a:t>Te dou toda a juventude que há em mim</a:t>
            </a:r>
            <a:br>
              <a:rPr lang="pt-BR" sz="3600" dirty="0" smtClean="0">
                <a:solidFill>
                  <a:schemeClr val="accent1"/>
                </a:solidFill>
              </a:rPr>
            </a:br>
            <a:r>
              <a:rPr lang="pt-BR" sz="3600" dirty="0" smtClean="0">
                <a:solidFill>
                  <a:schemeClr val="accent1"/>
                </a:solidFill>
              </a:rPr>
              <a:t>Quero transpirar de amor</a:t>
            </a:r>
            <a:br>
              <a:rPr lang="pt-BR" sz="3600" dirty="0" smtClean="0">
                <a:solidFill>
                  <a:schemeClr val="accent1"/>
                </a:solidFill>
              </a:rPr>
            </a:br>
            <a:r>
              <a:rPr lang="pt-BR" sz="3600" dirty="0" smtClean="0">
                <a:solidFill>
                  <a:schemeClr val="accent1"/>
                </a:solidFill>
              </a:rPr>
              <a:t>Te amo, Te amo, com obras, com fé </a:t>
            </a:r>
            <a:endParaRPr lang="pt-BR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7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6178698"/>
          </a:xfrm>
        </p:spPr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accent1"/>
                </a:solidFill>
              </a:rPr>
              <a:t>De que vale a força, a sabedoria</a:t>
            </a:r>
            <a:br>
              <a:rPr lang="pt-BR" sz="4000" dirty="0" smtClean="0">
                <a:solidFill>
                  <a:schemeClr val="accent1"/>
                </a:solidFill>
              </a:rPr>
            </a:br>
            <a:r>
              <a:rPr lang="pt-BR" sz="4000" dirty="0" smtClean="0">
                <a:solidFill>
                  <a:schemeClr val="accent1"/>
                </a:solidFill>
              </a:rPr>
              <a:t>Se o meu alvo não está em Ti</a:t>
            </a:r>
            <a:br>
              <a:rPr lang="pt-BR" sz="4000" dirty="0" smtClean="0">
                <a:solidFill>
                  <a:schemeClr val="accent1"/>
                </a:solidFill>
              </a:rPr>
            </a:br>
            <a:r>
              <a:rPr lang="pt-BR" sz="4000" dirty="0" smtClean="0">
                <a:solidFill>
                  <a:schemeClr val="accent1"/>
                </a:solidFill>
              </a:rPr>
              <a:t>De que vale a força, a sabedoria</a:t>
            </a:r>
            <a:br>
              <a:rPr lang="pt-BR" sz="4000" dirty="0" smtClean="0">
                <a:solidFill>
                  <a:schemeClr val="accent1"/>
                </a:solidFill>
              </a:rPr>
            </a:br>
            <a:r>
              <a:rPr lang="pt-BR" sz="4000" dirty="0" smtClean="0">
                <a:solidFill>
                  <a:schemeClr val="accent1"/>
                </a:solidFill>
              </a:rPr>
              <a:t>Se eu não me lançar, </a:t>
            </a:r>
            <a:br>
              <a:rPr lang="pt-BR" sz="4000" dirty="0" smtClean="0">
                <a:solidFill>
                  <a:schemeClr val="accent1"/>
                </a:solidFill>
              </a:rPr>
            </a:br>
            <a:r>
              <a:rPr lang="pt-BR" sz="4000" dirty="0" smtClean="0">
                <a:solidFill>
                  <a:schemeClr val="accent1"/>
                </a:solidFill>
              </a:rPr>
              <a:t>Senhor, para Ti?</a:t>
            </a:r>
            <a:endParaRPr lang="pt-BR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9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617869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accent1"/>
                </a:solidFill>
              </a:rPr>
              <a:t>Te dou toda a juventude que há em mim</a:t>
            </a:r>
            <a:br>
              <a:rPr lang="pt-BR" sz="3600" dirty="0" smtClean="0">
                <a:solidFill>
                  <a:schemeClr val="accent1"/>
                </a:solidFill>
              </a:rPr>
            </a:br>
            <a:r>
              <a:rPr lang="pt-BR" sz="3600" dirty="0" smtClean="0">
                <a:solidFill>
                  <a:schemeClr val="accent1"/>
                </a:solidFill>
              </a:rPr>
              <a:t>Quero transpirar de amor</a:t>
            </a:r>
            <a:br>
              <a:rPr lang="pt-BR" sz="3600" dirty="0" smtClean="0">
                <a:solidFill>
                  <a:schemeClr val="accent1"/>
                </a:solidFill>
              </a:rPr>
            </a:br>
            <a:r>
              <a:rPr lang="pt-BR" sz="3600" dirty="0" smtClean="0">
                <a:solidFill>
                  <a:schemeClr val="accent1"/>
                </a:solidFill>
              </a:rPr>
              <a:t>Te amo, Te amo, com obras, com fé</a:t>
            </a:r>
            <a:br>
              <a:rPr lang="pt-BR" sz="3600" dirty="0" smtClean="0">
                <a:solidFill>
                  <a:schemeClr val="accent1"/>
                </a:solidFill>
              </a:rPr>
            </a:br>
            <a:r>
              <a:rPr lang="pt-BR" sz="3600" dirty="0" smtClean="0">
                <a:solidFill>
                  <a:schemeClr val="accent1"/>
                </a:solidFill>
              </a:rPr>
              <a:t>Te dou toda a juventude que há em mim</a:t>
            </a:r>
            <a:br>
              <a:rPr lang="pt-BR" sz="3600" dirty="0" smtClean="0">
                <a:solidFill>
                  <a:schemeClr val="accent1"/>
                </a:solidFill>
              </a:rPr>
            </a:br>
            <a:r>
              <a:rPr lang="pt-BR" sz="3600" dirty="0" smtClean="0">
                <a:solidFill>
                  <a:schemeClr val="accent1"/>
                </a:solidFill>
              </a:rPr>
              <a:t>Quero transpirar de amor</a:t>
            </a:r>
            <a:br>
              <a:rPr lang="pt-BR" sz="3600" dirty="0" smtClean="0">
                <a:solidFill>
                  <a:schemeClr val="accent1"/>
                </a:solidFill>
              </a:rPr>
            </a:br>
            <a:r>
              <a:rPr lang="pt-BR" sz="3600" dirty="0" smtClean="0">
                <a:solidFill>
                  <a:schemeClr val="accent1"/>
                </a:solidFill>
              </a:rPr>
              <a:t>Te amo, Te amo, com obras, com fé</a:t>
            </a:r>
            <a:endParaRPr lang="pt-BR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675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106690"/>
          </a:xfrm>
        </p:spPr>
        <p:txBody>
          <a:bodyPr/>
          <a:lstStyle/>
          <a:p>
            <a:r>
              <a:rPr lang="pt-BR" dirty="0" smtClean="0">
                <a:solidFill>
                  <a:schemeClr val="accent1"/>
                </a:solidFill>
              </a:rPr>
              <a:t>Te amo, Te amo, com obras, com fé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81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3">
      <a:dk1>
        <a:sysClr val="windowText" lastClr="000000"/>
      </a:dk1>
      <a:lt1>
        <a:srgbClr val="0C0C0C"/>
      </a:lt1>
      <a:dk2>
        <a:srgbClr val="0C0C0C"/>
      </a:dk2>
      <a:lt2>
        <a:srgbClr val="0C0C0C"/>
      </a:lt2>
      <a:accent1>
        <a:srgbClr val="E6E6E6"/>
      </a:accent1>
      <a:accent2>
        <a:srgbClr val="0C0C0C"/>
      </a:accent2>
      <a:accent3>
        <a:srgbClr val="0C0C0C"/>
      </a:accent3>
      <a:accent4>
        <a:srgbClr val="0C0C0C"/>
      </a:accent4>
      <a:accent5>
        <a:srgbClr val="0C0C0C"/>
      </a:accent5>
      <a:accent6>
        <a:srgbClr val="0C0C0C"/>
      </a:accent6>
      <a:hlink>
        <a:srgbClr val="FFFFFF"/>
      </a:hlink>
      <a:folHlink>
        <a:srgbClr val="FFFFFF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90</TotalTime>
  <Words>82</Words>
  <Application>Microsoft Office PowerPoint</Application>
  <PresentationFormat>Apresentação na tela (4:3)</PresentationFormat>
  <Paragraphs>12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Força e Sabedoria</vt:lpstr>
      <vt:lpstr>Oh, oh, oh, oh, oh, oh, oh, oh, oh </vt:lpstr>
      <vt:lpstr>Óh, meu criador Lembrei-me do  Teu grande amor  Ele extravasa em mim causando fervor  Minha mocidade vai algum dia terminar  Enquanto houver força em mim  Meu amanhã será linda recordação  Aprendi olhando Salomão</vt:lpstr>
      <vt:lpstr>Te dou toda a juventude que há em mim Quero transpirar de amor  Te amo, Te amo, com obras, com fé  Te dou toda a juventude que há em mim Quero transpirar de amor Te amo, Te amo, com obras, com fé</vt:lpstr>
      <vt:lpstr>Óh, meu criador  Lembrei-me do Teu grande amor Ele extravasa em mim causando fervor Minha mocidade vai algum dia terminar Enquanto houver força em mim Meu amanhã será linda recordação Aprendi olhando Salomão</vt:lpstr>
      <vt:lpstr>Te dou toda a juventude que há em mim Quero transpirar de amor Te amo, Te amo, com obras, com fé Te dou toda a juventude que há em mim Quero transpirar de amor Te amo, Te amo, com obras, com fé </vt:lpstr>
      <vt:lpstr>De que vale a força, a sabedoria Se o meu alvo não está em Ti De que vale a força, a sabedoria Se eu não me lançar,  Senhor, para Ti?</vt:lpstr>
      <vt:lpstr>Te dou toda a juventude que há em mim Quero transpirar de amor Te amo, Te amo, com obras, com fé Te dou toda a juventude que há em mim Quero transpirar de amor Te amo, Te amo, com obras, com fé</vt:lpstr>
      <vt:lpstr>Te amo, Te amo, com obras, com fé</vt:lpstr>
      <vt:lpstr>Oh, oh, oh, oh, oh, oh, oh, oh, oh.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Força e Sabedoria</dc:title>
  <dc:creator>IVANILTO</dc:creator>
  <cp:lastModifiedBy>IVANILTO</cp:lastModifiedBy>
  <cp:revision>8</cp:revision>
  <dcterms:created xsi:type="dcterms:W3CDTF">2016-07-20T18:41:01Z</dcterms:created>
  <dcterms:modified xsi:type="dcterms:W3CDTF">2016-07-20T20:13:27Z</dcterms:modified>
</cp:coreProperties>
</file>