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918BF-0283-4FCB-A8DB-57BC33C0495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14ED1-F84F-4731-94F3-97A931E18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7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1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5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7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30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EBE5-9AB7-4B23-81A9-F665C2856D0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B395-A92E-4227-9349-3885BD7DD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Chaparral Pro Light" pitchFamily="18" charset="0"/>
              </a:rPr>
              <a:t>Herói dos heróis</a:t>
            </a:r>
            <a:endParaRPr lang="pt-BR" sz="6000" b="1" dirty="0">
              <a:solidFill>
                <a:schemeClr val="bg2">
                  <a:lumMod val="10000"/>
                  <a:lumOff val="90000"/>
                </a:schemeClr>
              </a:solidFill>
              <a:latin typeface="Chaparral Pro Light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Novo Som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3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170586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Uma missão coroada de paz, 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alicerçada nas mãos do supremo criador.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No coração exalava o amor 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incompreendido na terra, a estrela da manhã.</a:t>
            </a:r>
            <a:endParaRPr lang="pt-BR" sz="36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33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7464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Mesmo sofrendo ele não reclamou.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Olhou pro céu e pediu pela humanidade.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Naquela cruz o herói dos heróis, venceu a morte e levou ou! ou! sobre si os meus pecados.</a:t>
            </a:r>
            <a:endParaRPr lang="pt-BR" sz="36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4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178698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Ele deixou sua glória no céu, </a:t>
            </a:r>
            <a:b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veio revelar a luz do sol da justiça.</a:t>
            </a:r>
            <a:b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Ele ensinou a verdade e o amor, </a:t>
            </a:r>
            <a:b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provou do beijo da morte, se entregou em meu lugar.</a:t>
            </a:r>
            <a:endParaRPr lang="pt-BR" sz="40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74665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Mesmo sofrendo ele não reclamou.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Olhou pro céu e pediu pela humanidade.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Naquela cruz o herói dos heróis, venceu a morte e levou ou! ou! sobre si os meus pecados.</a:t>
            </a:r>
            <a:endParaRPr lang="pt-BR" sz="36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0669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No coração exalava o amor incompreendido na terra, </a:t>
            </a:r>
            <a:br>
              <a:rPr lang="pt-BR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a estrela da manhã.</a:t>
            </a:r>
            <a:endParaRPr lang="pt-BR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9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10669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Mesmo sofrendo ele não reclamou.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Olhou pro céu e pediu pela humanidade.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Naquela cruz o herói dos heróis, venceu a morte e levou ou! ou! sobre si os meus pecados.</a:t>
            </a:r>
            <a:b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endParaRPr lang="pt-BR" sz="36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3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0C0C0C"/>
      </a:lt1>
      <a:dk2>
        <a:srgbClr val="0C0C0C"/>
      </a:dk2>
      <a:lt2>
        <a:srgbClr val="0C0C0C"/>
      </a:lt2>
      <a:accent1>
        <a:srgbClr val="262626"/>
      </a:accent1>
      <a:accent2>
        <a:srgbClr val="0C0C0C"/>
      </a:accent2>
      <a:accent3>
        <a:srgbClr val="0C0C0C"/>
      </a:accent3>
      <a:accent4>
        <a:srgbClr val="0C0C0C"/>
      </a:accent4>
      <a:accent5>
        <a:srgbClr val="0C0C0C"/>
      </a:accent5>
      <a:accent6>
        <a:srgbClr val="0C0C0C"/>
      </a:accent6>
      <a:hlink>
        <a:srgbClr val="FFFFFF"/>
      </a:hlink>
      <a:folHlink>
        <a:srgbClr val="FFFF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Herói dos heróis</vt:lpstr>
      <vt:lpstr>Uma missão coroada de paz,  alicerçada nas mãos do supremo criador. No coração exalava o amor  incompreendido na terra, a estrela da manhã.</vt:lpstr>
      <vt:lpstr>Mesmo sofrendo ele não reclamou. Olhou pro céu e pediu pela humanidade. Naquela cruz o herói dos heróis, venceu a morte e levou ou! ou! sobre si os meus pecados.</vt:lpstr>
      <vt:lpstr>Ele deixou sua glória no céu,  veio revelar a luz do sol da justiça. Ele ensinou a verdade e o amor,  provou do beijo da morte, se entregou em meu lugar.</vt:lpstr>
      <vt:lpstr>Mesmo sofrendo ele não reclamou. Olhou pro céu e pediu pela humanidade. Naquela cruz o herói dos heróis, venceu a morte e levou ou! ou! sobre si os meus pecados.</vt:lpstr>
      <vt:lpstr>No coração exalava o amor incompreendido na terra,  a estrela da manhã.</vt:lpstr>
      <vt:lpstr>Mesmo sofrendo ele não reclamou. Olhou pro céu e pediu pela humanidade. Naquela cruz o herói dos heróis, venceu a morte e levou ou! ou! sobre si os meus pecados.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Herói dos heróis</dc:title>
  <dc:creator>IVANILTO</dc:creator>
  <cp:lastModifiedBy>IVANILTO</cp:lastModifiedBy>
  <cp:revision>3</cp:revision>
  <dcterms:created xsi:type="dcterms:W3CDTF">2016-07-20T20:14:24Z</dcterms:created>
  <dcterms:modified xsi:type="dcterms:W3CDTF">2016-07-20T20:38:15Z</dcterms:modified>
</cp:coreProperties>
</file>