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16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28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78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76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29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56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14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97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28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37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3305-7E99-44B4-8C42-AED510C6A5D6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95B2-3EC1-49D6-BEE3-AC52DB905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9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pt-BR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dobe Caslon Pro Bold" pitchFamily="18" charset="0"/>
              </a:rPr>
              <a:t>Abra os Meus olhos</a:t>
            </a:r>
            <a:endParaRPr lang="pt-BR" dirty="0">
              <a:solidFill>
                <a:schemeClr val="bg1">
                  <a:lumMod val="10000"/>
                  <a:lumOff val="90000"/>
                </a:schemeClr>
              </a:solidFill>
              <a:latin typeface="Adobe Caslon Pro Bold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/>
        <p:txBody>
          <a:bodyPr/>
          <a:lstStyle/>
          <a:p>
            <a:r>
              <a:rPr lang="pt-BR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Jozyanne</a:t>
            </a:r>
            <a:endParaRPr lang="pt-B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1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250706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Abra, abra os meus olhos</a:t>
            </a: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Dá-me a visão, eu preciso ver</a:t>
            </a: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Eu quero ver</a:t>
            </a: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Esta é a minha chance</a:t>
            </a:r>
          </a:p>
        </p:txBody>
      </p:sp>
    </p:spTree>
    <p:extLst>
      <p:ext uri="{BB962C8B-B14F-4D97-AF65-F5344CB8AC3E}">
        <p14:creationId xmlns:p14="http://schemas.microsoft.com/office/powerpoint/2010/main" val="880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890666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Esta é a minha chance</a:t>
            </a:r>
          </a:p>
        </p:txBody>
      </p:sp>
    </p:spTree>
    <p:extLst>
      <p:ext uri="{BB962C8B-B14F-4D97-AF65-F5344CB8AC3E}">
        <p14:creationId xmlns:p14="http://schemas.microsoft.com/office/powerpoint/2010/main" val="415820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22714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Preciso tanto de uma chance</a:t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Sei que o chão não é o meu lugar</a:t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Estou cansado desta escuridão</a:t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É por isso que eu te espero</a:t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É por isso que eu te clamo, filho de Davi</a:t>
            </a:r>
            <a:endParaRPr lang="pt-BR" sz="40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853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1944"/>
            <a:ext cx="9144000" cy="6858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Queria tanto olhar pro céu</a:t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Contemplar a grandeza do meu Deus</a:t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Diferente da atitude de Tomé</a:t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Quero ver porque eu creio, porque eu tenho fé</a:t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Ô Queria tanto receber a cura, o milagre eu quero ver</a:t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Gritarei o seu nome com muita fé</a:t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E ele me atenderá, me colocará de pé</a:t>
            </a:r>
            <a:endParaRPr lang="pt-BR" sz="36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5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034682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Abra, abra os meus olhos</a:t>
            </a:r>
            <a:b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Dá-me a visão, eu preciso ver</a:t>
            </a:r>
            <a:b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Eu quero ver aquele que faz o milagre</a:t>
            </a:r>
            <a:b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Abra, abra os meus olhos</a:t>
            </a:r>
            <a:b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Dá-me a visão, eu preciso ver</a:t>
            </a:r>
            <a:b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Eu quero ver aquele que faz o milagre</a:t>
            </a:r>
            <a:endParaRPr lang="pt-BR" sz="36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55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78698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Queria tanto olhar pro céu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Contemplar a grandeza do meu Deus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Diferente da atitude de Tomé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Quero ver porque eu creio, porque eu tenho fé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Ô, queria tanto receber a cura, o milagre 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eu</a:t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quero </a:t>
            </a: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ver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Gritarei o seu nome com muita fé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 ele me atenderá, me colocará de pé</a:t>
            </a:r>
          </a:p>
        </p:txBody>
      </p:sp>
    </p:spTree>
    <p:extLst>
      <p:ext uri="{BB962C8B-B14F-4D97-AF65-F5344CB8AC3E}">
        <p14:creationId xmlns:p14="http://schemas.microsoft.com/office/powerpoint/2010/main" val="165366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250706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Abra, abra os meus olhos</a:t>
            </a:r>
            <a: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6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Dá-me a visão, eu preciso ver</a:t>
            </a:r>
            <a: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6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Eu quero ver aquele que faz o milagre</a:t>
            </a:r>
            <a: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6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Abra, abra os meus olhos</a:t>
            </a:r>
            <a: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6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Dá-me a visão, eu preciso ver</a:t>
            </a:r>
            <a: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6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Eu quero ver aquele que faz o milagre</a:t>
            </a:r>
          </a:p>
        </p:txBody>
      </p:sp>
    </p:spTree>
    <p:extLst>
      <p:ext uri="{BB962C8B-B14F-4D97-AF65-F5344CB8AC3E}">
        <p14:creationId xmlns:p14="http://schemas.microsoft.com/office/powerpoint/2010/main" val="7978849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424936" cy="626469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Toca, toca em meus olhos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Abra os meus olhos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Quero olhar em sua face, esse é o meu sonho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Ver a tua glória, viver a tua glória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Esse é o meu sonho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Atenda-me</a:t>
            </a:r>
          </a:p>
        </p:txBody>
      </p:sp>
    </p:spTree>
    <p:extLst>
      <p:ext uri="{BB962C8B-B14F-4D97-AF65-F5344CB8AC3E}">
        <p14:creationId xmlns:p14="http://schemas.microsoft.com/office/powerpoint/2010/main" val="13287918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178698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Clamor: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Atende o clamor do teu povo nessa noite, Senhor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Nós queremos ver milagres, restauração, curas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Atende </a:t>
            </a: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Senhor, filho de Davi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Tenhas compaixão de mim, eu preciso ver, Senhor</a:t>
            </a:r>
            <a: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endParaRPr lang="pt-BR" sz="32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432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78698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Abra, abra os meus olhos</a:t>
            </a: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Dá-me a visão, eu preciso ver</a:t>
            </a: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Eu quero ver aquele que faz o milagre</a:t>
            </a: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Abra, abra os meus olhos</a:t>
            </a: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Dá-me a visão, eu preciso ver</a:t>
            </a:r>
            <a: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/>
            </a:r>
            <a:br>
              <a:rPr lang="pt-BR" sz="4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</a:br>
            <a:r>
              <a:rPr lang="pt-BR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Eu quero ver aquele que faz o milagre</a:t>
            </a:r>
          </a:p>
        </p:txBody>
      </p:sp>
    </p:spTree>
    <p:extLst>
      <p:ext uri="{BB962C8B-B14F-4D97-AF65-F5344CB8AC3E}">
        <p14:creationId xmlns:p14="http://schemas.microsoft.com/office/powerpoint/2010/main" val="374051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rgbClr val="0C0C0C"/>
      </a:lt1>
      <a:dk2>
        <a:srgbClr val="0C0C0C"/>
      </a:dk2>
      <a:lt2>
        <a:srgbClr val="0C0C0C"/>
      </a:lt2>
      <a:accent1>
        <a:srgbClr val="262626"/>
      </a:accent1>
      <a:accent2>
        <a:srgbClr val="0C0C0C"/>
      </a:accent2>
      <a:accent3>
        <a:srgbClr val="0C0C0C"/>
      </a:accent3>
      <a:accent4>
        <a:srgbClr val="0C0C0C"/>
      </a:accent4>
      <a:accent5>
        <a:srgbClr val="0C0C0C"/>
      </a:accent5>
      <a:accent6>
        <a:srgbClr val="0C0C0C"/>
      </a:accent6>
      <a:hlink>
        <a:srgbClr val="FFFFFF"/>
      </a:hlink>
      <a:folHlink>
        <a:srgbClr val="FFFFFF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</Words>
  <Application>Microsoft Office PowerPoint</Application>
  <PresentationFormat>Apresentação na tela 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Abra os Meus olhos</vt:lpstr>
      <vt:lpstr>Preciso tanto de uma chance Sei que o chão não é o meu lugar Estou cansado desta escuridão É por isso que eu te espero É por isso que eu te clamo, filho de Davi</vt:lpstr>
      <vt:lpstr>Queria tanto olhar pro céu Contemplar a grandeza do meu Deus Diferente da atitude de Tomé Quero ver porque eu creio, porque eu tenho fé Ô Queria tanto receber a cura, o milagre eu quero ver Gritarei o seu nome com muita fé E ele me atenderá, me colocará de pé</vt:lpstr>
      <vt:lpstr>Abra, abra os meus olhos Dá-me a visão, eu preciso ver Eu quero ver aquele que faz o milagre Abra, abra os meus olhos Dá-me a visão, eu preciso ver Eu quero ver aquele que faz o milagre</vt:lpstr>
      <vt:lpstr>Queria tanto olhar pro céu Contemplar a grandeza do meu Deus Diferente da atitude de Tomé Quero ver porque eu creio, porque eu tenho fé Ô, queria tanto receber a cura, o milagre eu quero ver Gritarei o seu nome com muita fé E ele me atenderá, me colocará de pé</vt:lpstr>
      <vt:lpstr>Abra, abra os meus olhos Dá-me a visão, eu preciso ver Eu quero ver aquele que faz o milagre Abra, abra os meus olhos Dá-me a visão, eu preciso ver Eu quero ver aquele que faz o milagre</vt:lpstr>
      <vt:lpstr>Toca, toca em meus olhos Abra os meus olhos Quero olhar em sua face, esse é o meu sonho Ver a tua glória, viver a tua glória Esse é o meu sonho Atenda-me</vt:lpstr>
      <vt:lpstr>Clamor: Atende o clamor do teu povo nessa noite, Senhor Nós queremos ver milagres, restauração, curas Atende Senhor, filho de Davi Tenhas compaixão de mim, eu preciso ver, Senhor </vt:lpstr>
      <vt:lpstr>Abra, abra os meus olhos Dá-me a visão, eu preciso ver Eu quero ver aquele que faz o milagre Abra, abra os meus olhos Dá-me a visão, eu preciso ver Eu quero ver aquele que faz o milagre</vt:lpstr>
      <vt:lpstr>Abra, abra os meus olhos Dá-me a visão, eu preciso ver Eu quero ver Esta é a minha chance</vt:lpstr>
      <vt:lpstr>Esta é a minha chance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 os Meus olhos</dc:title>
  <dc:creator>IVANILTO</dc:creator>
  <cp:lastModifiedBy>IVANILTO</cp:lastModifiedBy>
  <cp:revision>2</cp:revision>
  <dcterms:created xsi:type="dcterms:W3CDTF">2016-07-20T20:39:16Z</dcterms:created>
  <dcterms:modified xsi:type="dcterms:W3CDTF">2016-07-20T20:56:11Z</dcterms:modified>
</cp:coreProperties>
</file>