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0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3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03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4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5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4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FB11-E745-4F76-94A2-9C1582D1F9B7}" type="datetimeFigureOut">
              <a:rPr lang="pt-BR" smtClean="0"/>
              <a:t>20/07/2016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381E-E3D4-4F1B-A69F-02E1590F7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  <a:latin typeface="High Tower Text" panose="02040502050506030303" pitchFamily="18" charset="0"/>
              </a:rPr>
              <a:t>Eu me rendo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Renascer </a:t>
            </a:r>
            <a:r>
              <a:rPr lang="pt-BR" dirty="0" err="1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praise</a:t>
            </a:r>
            <a:endParaRPr lang="pt-BR" dirty="0" smtClean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03468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ti eu vou clamar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Pois tudo vem de ti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 tudo está em ti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Por ti vou caminhar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Tu és a direção,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 sol a me guiar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Tudo pode passar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Teu amor jamais me deixará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Sempre há de existir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Novo amanhã preparado pra mim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Preparado pra mim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0669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A ti eu vou clamar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Pois tudo vem de ti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 tudo está em ti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Por ti vou caminhar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Tu és a direção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 sol a me guiar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2271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Tudo pode passar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Teu amor jamais me deixará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Sempre há de existir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Novo amanhã preparado pra mim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Preparado pra mim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Preparado pra mim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25070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Eu me rendo aos teus pés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És tudo que eu preciso pra viver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Eu me lanço aos teus braços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Onde encontro meu refúgio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250706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Eu me rendo aos teus pés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És tudo que eu preciso pra viver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Eu me lanço aos teus braços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Onde encontro meu refúgio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Jesus, eis-me aqui</a:t>
            </a:r>
            <a:b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</a:br>
            <a:r>
              <a:rPr lang="pt-BR" dirty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Jesus, eis-me aqui</a:t>
            </a:r>
            <a:endParaRPr lang="pt-BR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rgbClr val="0C0C0C"/>
      </a:lt1>
      <a:dk2>
        <a:srgbClr val="0C0C0C"/>
      </a:dk2>
      <a:lt2>
        <a:srgbClr val="0C0C0C"/>
      </a:lt2>
      <a:accent1>
        <a:srgbClr val="262626"/>
      </a:accent1>
      <a:accent2>
        <a:srgbClr val="0C0C0C"/>
      </a:accent2>
      <a:accent3>
        <a:srgbClr val="0C0C0C"/>
      </a:accent3>
      <a:accent4>
        <a:srgbClr val="0C0C0C"/>
      </a:accent4>
      <a:accent5>
        <a:srgbClr val="0C0C0C"/>
      </a:accent5>
      <a:accent6>
        <a:srgbClr val="0C0C0C"/>
      </a:accent6>
      <a:hlink>
        <a:srgbClr val="FFFFFF"/>
      </a:hlink>
      <a:folHlink>
        <a:srgbClr val="FFFFFF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Eu me rendo</vt:lpstr>
      <vt:lpstr>A ti eu vou clamar Pois tudo vem de ti E tudo está em ti Por ti vou caminhar Tu és a direção, O sol a me guiar</vt:lpstr>
      <vt:lpstr>Tudo pode passar Teu amor jamais me deixará Sempre há de existir Novo amanhã preparado pra mim Preparado pra mim</vt:lpstr>
      <vt:lpstr>A ti eu vou clamar Pois tudo vem de ti E tudo está em ti Por ti vou caminhar Tu és a direção O sol a me guiar</vt:lpstr>
      <vt:lpstr>Tudo pode passar Teu amor jamais me deixará Sempre há de existir Novo amanhã preparado pra mim Preparado pra mim Preparado pra mim</vt:lpstr>
      <vt:lpstr>Eu me rendo aos teus pés És tudo que eu preciso pra viver Eu me lanço aos teus braços Onde encontro meu refúgio</vt:lpstr>
      <vt:lpstr>Eu me rendo aos teus pés És tudo que eu preciso pra viver Eu me lanço aos teus braços Onde encontro meu refúgio Jesus, eis-me aqui Jesus, eis-me aqui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me rendo</dc:title>
  <dc:creator>IVANILTO</dc:creator>
  <cp:lastModifiedBy>IVANILTO</cp:lastModifiedBy>
  <cp:revision>1</cp:revision>
  <dcterms:created xsi:type="dcterms:W3CDTF">2016-07-20T21:22:05Z</dcterms:created>
  <dcterms:modified xsi:type="dcterms:W3CDTF">2016-07-20T21:28:56Z</dcterms:modified>
</cp:coreProperties>
</file>