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5A0C8-8231-4C33-969F-0A15720D9130}" type="datetimeFigureOut">
              <a:rPr lang="pt-BR"/>
              <a:t>15/10/2016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5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7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46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91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54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3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9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0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C258-E3AF-46B1-9B31-CA2CAE70106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04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2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8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61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9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7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0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5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238" y="2400300"/>
            <a:ext cx="10655650" cy="1595438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/>
              </a:rPr>
              <a:t>O Tempo não pode apagar nosso amor</a:t>
            </a:r>
            <a:endParaRPr lang="pt-BR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099632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861403"/>
            <a:ext cx="10495427" cy="5072672"/>
          </a:xfrm>
        </p:spPr>
        <p:txBody>
          <a:bodyPr/>
          <a:lstStyle/>
          <a:p>
            <a:r>
              <a:rPr lang="PT-BR" dirty="0"/>
              <a:t>O tempo não pode apagar nosso amor</a:t>
            </a:r>
          </a:p>
        </p:txBody>
      </p:sp>
    </p:spTree>
    <p:extLst>
      <p:ext uri="{BB962C8B-B14F-4D97-AF65-F5344CB8AC3E}">
        <p14:creationId xmlns:p14="http://schemas.microsoft.com/office/powerpoint/2010/main" val="3162923781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513" y="1176338"/>
            <a:ext cx="10920568" cy="4806904"/>
          </a:xfrm>
        </p:spPr>
        <p:txBody>
          <a:bodyPr/>
          <a:lstStyle/>
          <a:p>
            <a:r>
              <a:rPr lang="PT-BR" dirty="0"/>
              <a:t>O tempo não pode apagar</a:t>
            </a:r>
          </a:p>
          <a:p>
            <a:r>
              <a:rPr lang="PT-BR" dirty="0"/>
              <a:t>Nem as ondas do mar</a:t>
            </a:r>
          </a:p>
          <a:p>
            <a:r>
              <a:rPr lang="PT-BR" dirty="0"/>
              <a:t>Levar para longe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64362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970428"/>
            <a:ext cx="10606126" cy="4927135"/>
          </a:xfrm>
        </p:spPr>
        <p:txBody>
          <a:bodyPr/>
          <a:lstStyle/>
          <a:p>
            <a:r>
              <a:rPr lang="PT-BR" dirty="0"/>
              <a:t>Tudo que nos aconteceu</a:t>
            </a:r>
          </a:p>
          <a:p>
            <a:r>
              <a:rPr lang="PT-BR" dirty="0"/>
              <a:t>Foi um plano de Deus</a:t>
            </a:r>
          </a:p>
          <a:p>
            <a:r>
              <a:rPr lang="PT-BR" dirty="0"/>
              <a:t>Arquiteto do amor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18054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909859"/>
            <a:ext cx="10690806" cy="4914679"/>
          </a:xfrm>
        </p:spPr>
        <p:txBody>
          <a:bodyPr>
            <a:normAutofit/>
          </a:bodyPr>
          <a:lstStyle/>
          <a:p>
            <a:r>
              <a:rPr lang="PT-BR" dirty="0"/>
              <a:t>Sei que não é tão fácil viver a dois</a:t>
            </a:r>
          </a:p>
          <a:p>
            <a:r>
              <a:rPr lang="PT-BR" dirty="0"/>
              <a:t>Se há flores na estrada, há espinhos também</a:t>
            </a:r>
          </a:p>
          <a:p>
            <a:r>
              <a:rPr lang="PT-BR" dirty="0"/>
              <a:t>O que mais me conforta é saber que o amor</a:t>
            </a:r>
          </a:p>
          <a:p>
            <a:r>
              <a:rPr lang="PT-BR" dirty="0"/>
              <a:t>Nunca vai acabar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61376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508631" cy="5447665"/>
          </a:xfrm>
        </p:spPr>
        <p:txBody>
          <a:bodyPr>
            <a:normAutofit/>
          </a:bodyPr>
          <a:lstStyle/>
          <a:p>
            <a:r>
              <a:rPr lang="PT-BR" dirty="0"/>
              <a:t>O tempo não pode apagar nosso amor</a:t>
            </a:r>
          </a:p>
          <a:p>
            <a:r>
              <a:rPr lang="PT-BR" dirty="0"/>
              <a:t>Eu irei contigo para onde for.</a:t>
            </a:r>
          </a:p>
          <a:p>
            <a:r>
              <a:rPr lang="PT-BR" dirty="0"/>
              <a:t>As muitas águas não poderão afogar</a:t>
            </a:r>
          </a:p>
          <a:p>
            <a:r>
              <a:rPr lang="PT-BR" dirty="0"/>
              <a:t>O que Deus uniu não vai acabar 2x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64328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933" y="1522413"/>
            <a:ext cx="10532017" cy="3740150"/>
          </a:xfrm>
        </p:spPr>
        <p:txBody>
          <a:bodyPr/>
          <a:lstStyle/>
          <a:p>
            <a:r>
              <a:rPr lang="PT-BR" dirty="0"/>
              <a:t>O tempo não pode apagar</a:t>
            </a:r>
          </a:p>
          <a:p>
            <a:r>
              <a:rPr lang="PT-BR" dirty="0"/>
              <a:t>Nem as ondas do mar</a:t>
            </a:r>
          </a:p>
          <a:p>
            <a:r>
              <a:rPr lang="PT-BR" dirty="0"/>
              <a:t>Levar para longe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53242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278366" cy="5399209"/>
          </a:xfrm>
        </p:spPr>
        <p:txBody>
          <a:bodyPr/>
          <a:lstStyle/>
          <a:p>
            <a:r>
              <a:rPr lang="PT-BR" dirty="0"/>
              <a:t>Tudo que nos aconteceu</a:t>
            </a:r>
          </a:p>
          <a:p>
            <a:r>
              <a:rPr lang="PT-BR" dirty="0"/>
              <a:t>Foi um plano de Deus</a:t>
            </a:r>
          </a:p>
          <a:p>
            <a:r>
              <a:rPr lang="PT-BR" dirty="0"/>
              <a:t>Arquiteto do amor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59140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19125"/>
            <a:ext cx="10641943" cy="5520348"/>
          </a:xfrm>
        </p:spPr>
        <p:txBody>
          <a:bodyPr>
            <a:normAutofit/>
          </a:bodyPr>
          <a:lstStyle/>
          <a:p>
            <a:r>
              <a:rPr lang="PT-BR" dirty="0"/>
              <a:t>Sei que não é tão fácil viver a dois</a:t>
            </a:r>
          </a:p>
          <a:p>
            <a:r>
              <a:rPr lang="PT-BR" dirty="0"/>
              <a:t>Se há flores na estrada, há espinhos também</a:t>
            </a:r>
          </a:p>
          <a:p>
            <a:r>
              <a:rPr lang="PT-BR" dirty="0"/>
              <a:t>O que mais me conforta é saber que o amor</a:t>
            </a:r>
          </a:p>
          <a:p>
            <a:r>
              <a:rPr lang="PT-BR" dirty="0"/>
              <a:t>Nunca vai acabar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395663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934086"/>
            <a:ext cx="10266092" cy="4926964"/>
          </a:xfrm>
        </p:spPr>
        <p:txBody>
          <a:bodyPr>
            <a:normAutofit/>
          </a:bodyPr>
          <a:lstStyle/>
          <a:p>
            <a:r>
              <a:rPr lang="PT-BR" dirty="0"/>
              <a:t>O tempo não pode apagar nosso amor</a:t>
            </a:r>
          </a:p>
          <a:p>
            <a:r>
              <a:rPr lang="PT-BR" dirty="0"/>
              <a:t>Eu irei contigo para onde for</a:t>
            </a:r>
          </a:p>
          <a:p>
            <a:r>
              <a:rPr lang="PT-BR" dirty="0"/>
              <a:t>As muitas águas não poderão afogar</a:t>
            </a:r>
          </a:p>
          <a:p>
            <a:r>
              <a:rPr lang="PT-BR" dirty="0"/>
              <a:t>O que Deus uniu não vai acabar 2x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78763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TC104033925[[fn=Gotícula]]</Template>
  <TotalTime>0</TotalTime>
  <Words>0</Words>
  <Application>Microsoft Office PowerPoint</Application>
  <PresentationFormat>Widescreen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Gotícula</vt:lpstr>
      <vt:lpstr>O Tempo não pode apagar nosso amor</vt:lpstr>
      <vt:lpstr>O tempo não pode apagar Nem as ondas do mar Levar para longe </vt:lpstr>
      <vt:lpstr>Tudo que nos aconteceu Foi um plano de Deus Arquiteto do amor </vt:lpstr>
      <vt:lpstr>Sei que não é tão fácil viver a dois Se há flores na estrada, há espinhos também O que mais me conforta é saber que o amor Nunca vai acabar </vt:lpstr>
      <vt:lpstr>O tempo não pode apagar nosso amor Eu irei contigo para onde for. As muitas águas não poderão afogar O que Deus uniu não vai acabar 2x </vt:lpstr>
      <vt:lpstr>O tempo não pode apagar Nem as ondas do mar Levar para longe </vt:lpstr>
      <vt:lpstr>Tudo que nos aconteceu Foi um plano de Deus Arquiteto do amor </vt:lpstr>
      <vt:lpstr>Sei que não é tão fácil viver a dois Se há flores na estrada, há espinhos também O que mais me conforta é saber que o amor Nunca vai acabar </vt:lpstr>
      <vt:lpstr>O tempo não pode apagar nosso amor Eu irei contigo para onde for As muitas águas não poderão afogar O que Deus uniu não vai acabar 2x </vt:lpstr>
      <vt:lpstr>O tempo não pode apagar nosso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Petr Barborik</cp:lastModifiedBy>
  <cp:revision>2</cp:revision>
  <dcterms:created xsi:type="dcterms:W3CDTF">2013-08-01T08:46:49Z</dcterms:created>
  <dcterms:modified xsi:type="dcterms:W3CDTF">2016-10-15T16:09:23Z</dcterms:modified>
</cp:coreProperties>
</file>