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AEA-E075-4C47-BDD0-BB4DD3F4356C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264-669B-4DAB-8DA5-CCB7FF9FE2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AEA-E075-4C47-BDD0-BB4DD3F4356C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264-669B-4DAB-8DA5-CCB7FF9FE2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AEA-E075-4C47-BDD0-BB4DD3F4356C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264-669B-4DAB-8DA5-CCB7FF9FE2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AEA-E075-4C47-BDD0-BB4DD3F4356C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264-669B-4DAB-8DA5-CCB7FF9FE2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AEA-E075-4C47-BDD0-BB4DD3F4356C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264-669B-4DAB-8DA5-CCB7FF9FE2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AEA-E075-4C47-BDD0-BB4DD3F4356C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264-669B-4DAB-8DA5-CCB7FF9FE2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AEA-E075-4C47-BDD0-BB4DD3F4356C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264-669B-4DAB-8DA5-CCB7FF9FE2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AEA-E075-4C47-BDD0-BB4DD3F4356C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264-669B-4DAB-8DA5-CCB7FF9FE2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AEA-E075-4C47-BDD0-BB4DD3F4356C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264-669B-4DAB-8DA5-CCB7FF9FE2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AEA-E075-4C47-BDD0-BB4DD3F4356C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264-669B-4DAB-8DA5-CCB7FF9FE2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AEA-E075-4C47-BDD0-BB4DD3F4356C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264-669B-4DAB-8DA5-CCB7FF9FE2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40AEA-E075-4C47-BDD0-BB4DD3F4356C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3264-669B-4DAB-8DA5-CCB7FF9FE20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800" dirty="0" smtClean="0">
                <a:solidFill>
                  <a:schemeClr val="bg1"/>
                </a:solidFill>
              </a:rPr>
              <a:t>Descansarei</a:t>
            </a:r>
            <a:endParaRPr lang="pt-BR" sz="8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</a:rPr>
              <a:t>Jotta</a:t>
            </a:r>
            <a:r>
              <a:rPr lang="pt-BR" sz="2000" dirty="0" smtClean="0">
                <a:solidFill>
                  <a:schemeClr val="bg1"/>
                </a:solidFill>
              </a:rPr>
              <a:t> A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Cobre-me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Com Tuas mãos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Com poder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Vem me esconder, Senhor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5720" y="274638"/>
            <a:ext cx="8715436" cy="6297634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Se o trovão e o mar se erguendo vêm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Sobre a tempestade eu voarei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Sobre as águas Tu também és Rei Descansarei, pois sei que és Deus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Minh</a:t>
            </a:r>
            <a:r>
              <a:rPr lang="pt-BR" dirty="0" smtClean="0">
                <a:solidFill>
                  <a:schemeClr val="bg1"/>
                </a:solidFill>
              </a:rPr>
              <a:t>‘alma está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Segura em Ti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Sabes bem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 em Cristo firme estou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2844" y="274638"/>
            <a:ext cx="9001156" cy="644051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Se o trovão e o mar se erguendo vêm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Sobre a tempestade eu voarei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Sobre as águas Tu também és Rei Descansarei, pois sei que és Deus 2x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6297634"/>
          </a:xfrm>
        </p:spPr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Minh</a:t>
            </a:r>
            <a:r>
              <a:rPr lang="pt-BR" dirty="0" smtClean="0">
                <a:solidFill>
                  <a:schemeClr val="bg1"/>
                </a:solidFill>
              </a:rPr>
              <a:t>‘alma está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Segura em Ti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Sabes bem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 em Cristo firme estou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644051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Se o trovão e o mar se erguendo vêm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Sobre a tempestade eu voarei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Sobre as águas Tu também és Rei Descansarei, pois sei que és Deus 3x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644051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Descansarei, pois sei que és Deus !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</Words>
  <Application>Microsoft Office PowerPoint</Application>
  <PresentationFormat>Apresentação na tela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Descansarei</vt:lpstr>
      <vt:lpstr>Cobre-me Com Tuas mãos Com poder Vem me esconder, Senhor</vt:lpstr>
      <vt:lpstr>Se o trovão e o mar se erguendo vêm  Sobre a tempestade eu voarei  Sobre as águas Tu também és Rei Descansarei, pois sei que és Deus</vt:lpstr>
      <vt:lpstr>Minh‘alma está Segura em Ti Sabes bem Que em Cristo firme estou</vt:lpstr>
      <vt:lpstr>Se o trovão e o mar se erguendo vêm  Sobre a tempestade eu voarei  Sobre as águas Tu também és Rei Descansarei, pois sei que és Deus 2x</vt:lpstr>
      <vt:lpstr>Minh‘alma está Segura em Ti Sabes bem Que em Cristo firme estou</vt:lpstr>
      <vt:lpstr>Se o trovão e o mar se erguendo vêm  Sobre a tempestade eu voarei  Sobre as águas Tu também és Rei Descansarei, pois sei que és Deus 3x</vt:lpstr>
      <vt:lpstr>Descansarei, pois sei que és Deus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Descansarei</dc:title>
  <dc:creator>IVANILTO</dc:creator>
  <cp:lastModifiedBy>IVANILTO</cp:lastModifiedBy>
  <cp:revision>2</cp:revision>
  <dcterms:created xsi:type="dcterms:W3CDTF">2016-12-19T16:20:50Z</dcterms:created>
  <dcterms:modified xsi:type="dcterms:W3CDTF">2016-12-19T16:31:34Z</dcterms:modified>
</cp:coreProperties>
</file>