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1C36-0BCF-41E3-A33D-E4A08996E6E1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4740-7BAB-4503-B919-307A0CB31ED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Jesus, o Plano Perfeito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Renascer </a:t>
            </a:r>
            <a:r>
              <a:rPr lang="pt-BR" sz="2000" dirty="0" err="1" smtClean="0">
                <a:solidFill>
                  <a:schemeClr val="bg1"/>
                </a:solidFill>
              </a:rPr>
              <a:t>Praise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274638"/>
            <a:ext cx="8643998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plano pra salvar, um pacto pra selar Silêncio no céu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Resgate e salvação encheu seu coração Ele nem hesitou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 palco do amor, o autor anunciou A vida e salvação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Tudo que ele fez foi obedecer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plano que Deus escreveu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quando a minha história parecia ter chegado ao fim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 sua graça me alcançou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quando tudo parecia estar perdido naquela cruz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seu sangue me libertou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(me libertou)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274638"/>
            <a:ext cx="8643998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Jesus, o plano perfeito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Mistério da graça que me transformou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Seu nome é Jesus,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nome sobre todos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Veio pra salvar, ele me salvou!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plano pra salvar, um pacto pra selar Silêncio no céu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Resgate e salvação encheu seu coração Ele nem hesitou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 palco do amor, o autor anunciou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 vida e salvação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Tudo que ele fez foi obedecer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plano que Deus escreveu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274638"/>
            <a:ext cx="8643998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quando a minha história parecia ter chegado ao fim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 sua graça me alcançou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quando tudo parecia estar perdido naquela cruz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seu sangue me libertou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(me libertou)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274638"/>
            <a:ext cx="8643998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Jesus, o plano perfeito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Mistério da graça que me transformou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Seu nome é Jesus,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nome sobre todos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Veio pra salvar, ele me salvou!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572296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Ele pagou o preço da minha salvação Ele pagou Jesus Cordeiro de Deus tira o pecado do mundo Pagou o preço da minha salvação Jesus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274638"/>
            <a:ext cx="8643998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Jesus, o plano perfeito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Mistério da graça que me transformou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Seu nome é Jesus,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nome sobre todos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Veio pra salvar, ele me salvou!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(Te adoramos!) 2x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91</Words>
  <Application>Microsoft Office PowerPoint</Application>
  <PresentationFormat>Apresentação na tela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Jesus, o Plano Perfeito</vt:lpstr>
      <vt:lpstr>Um plano pra salvar, um pacto pra selar Silêncio no céu Resgate e salvação encheu seu coração Ele nem hesitou No palco do amor, o autor anunciou A vida e salvação Tudo que ele fez foi obedecer O plano que Deus escreveu</vt:lpstr>
      <vt:lpstr>E quando a minha história parecia ter chegado ao fim A sua graça me alcançou  E quando tudo parecia estar perdido naquela cruz  O seu sangue me libertou  (me libertou)</vt:lpstr>
      <vt:lpstr>Jesus, o plano perfeito Mistério da graça que me transformou O Seu nome é Jesus,  nome sobre todos Veio pra salvar, ele me salvou!</vt:lpstr>
      <vt:lpstr>Um plano pra salvar, um pacto pra selar Silêncio no céu Resgate e salvação encheu seu coração Ele nem hesitou No palco do amor, o autor anunciou  A vida e salvação  Tudo que ele fez foi obedecer  O plano que Deus escreveu</vt:lpstr>
      <vt:lpstr>E quando a minha história parecia ter chegado ao fim A sua graça me alcançou  E quando tudo parecia estar perdido naquela cruz  O seu sangue me libertou  (me libertou)</vt:lpstr>
      <vt:lpstr>Jesus, o plano perfeito Mistério da graça que me transformou O Seu nome é Jesus,  nome sobre todos Veio pra salvar, ele me salvou!</vt:lpstr>
      <vt:lpstr>Ele pagou o preço da minha salvação Ele pagou Jesus Cordeiro de Deus tira o pecado do mundo Pagou o preço da minha salvação Jesus</vt:lpstr>
      <vt:lpstr>Jesus, o plano perfeito Mistério da graça que me transformou O Seu nome é Jesus,  nome sobre todos Veio pra salvar, ele me salvou! (Te adoramos!) 2x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Jesus, o Plano Perfeito</dc:title>
  <dc:creator>IVANILTO</dc:creator>
  <cp:lastModifiedBy>IVANILTO</cp:lastModifiedBy>
  <cp:revision>5</cp:revision>
  <dcterms:created xsi:type="dcterms:W3CDTF">2016-12-19T16:43:05Z</dcterms:created>
  <dcterms:modified xsi:type="dcterms:W3CDTF">2016-12-19T17:29:16Z</dcterms:modified>
</cp:coreProperties>
</file>