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FA75-8B48-4324-8730-106D57F684E8}" type="datetimeFigureOut">
              <a:rPr lang="pt-BR" smtClean="0"/>
              <a:t>19/12/2016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5C89-A236-41B9-827D-7C7F1D07943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>
                <a:solidFill>
                  <a:schemeClr val="bg1"/>
                </a:solidFill>
              </a:rPr>
              <a:t>Teu Santo Nome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Gabriela Rocha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50085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Todo ser que vive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louve o nome do Senhor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Toda criatura se derrame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aos Seus pés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Ao som da Sua voz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o universo se desfaz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Não há outro nome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comparado ao grande Eu Sou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 mesmo sendo pó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Com tudo que há em mim Confessarei: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céus e terra passarão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Mas o Teu nome é eterno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Todo joelho dobrará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Ao ouvir Teu nome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Teu Santo nome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Todo ser confessará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Louvado seja o Teu nome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Teu Santo nome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 mesmo sendo pó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Com tudo que há em mim Confessarei: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Que céus e terra passarão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Mas o Teu nome é eterno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636907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Todo joelho dobrará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Ao ouvir Teu nome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Teu Santo nome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Todo ser confessará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Louvado seja o Teu nome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Teu Santo nome 3x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Apresentação na tela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Teu Santo Nome</vt:lpstr>
      <vt:lpstr>Todo ser que vive  louve o nome do Senhor  Toda criatura se derrame  aos Seus pés  Ao som da Sua voz  o universo se desfaz Não há outro nome  comparado ao grande Eu Sou</vt:lpstr>
      <vt:lpstr>E mesmo sendo pó Com tudo que há em mim Confessarei:  Que céus e terra passarão Mas o Teu nome é eterno</vt:lpstr>
      <vt:lpstr>Todo joelho dobrará Ao ouvir Teu nome Teu Santo nome Todo ser confessará Louvado seja o Teu nome Teu Santo nome</vt:lpstr>
      <vt:lpstr>E mesmo sendo pó Com tudo que há em mim Confessarei:  Que céus e terra passarão Mas o Teu nome é eterno</vt:lpstr>
      <vt:lpstr>Todo joelho dobrará Ao ouvir Teu nome Teu Santo nome Todo ser confessará Louvado seja o Teu nome Teu Santo nome 3x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Teu Santo Nome</dc:title>
  <dc:creator>IVANILTO</dc:creator>
  <cp:lastModifiedBy>IVANILTO</cp:lastModifiedBy>
  <cp:revision>1</cp:revision>
  <dcterms:created xsi:type="dcterms:W3CDTF">2016-12-19T16:10:59Z</dcterms:created>
  <dcterms:modified xsi:type="dcterms:W3CDTF">2016-12-19T16:20:11Z</dcterms:modified>
</cp:coreProperties>
</file>