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3" d="100"/>
          <a:sy n="103" d="100"/>
        </p:scale>
        <p:origin x="-198"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3A873C71-8528-4D21-B828-7E02B53EF14B}" type="datetimeFigureOut">
              <a:rPr lang="pt-BR" smtClean="0"/>
              <a:t>19/12/2016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5E2F7EF-1F9D-4B20-97CB-2BECD9B07665}" type="slidenum">
              <a:rPr lang="pt-BR" smtClean="0"/>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A873C71-8528-4D21-B828-7E02B53EF14B}" type="datetimeFigureOut">
              <a:rPr lang="pt-BR" smtClean="0"/>
              <a:t>19/12/2016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5E2F7EF-1F9D-4B20-97CB-2BECD9B07665}"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A873C71-8528-4D21-B828-7E02B53EF14B}" type="datetimeFigureOut">
              <a:rPr lang="pt-BR" smtClean="0"/>
              <a:t>19/12/2016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5E2F7EF-1F9D-4B20-97CB-2BECD9B07665}"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A873C71-8528-4D21-B828-7E02B53EF14B}" type="datetimeFigureOut">
              <a:rPr lang="pt-BR" smtClean="0"/>
              <a:t>19/12/2016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5E2F7EF-1F9D-4B20-97CB-2BECD9B07665}"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3A873C71-8528-4D21-B828-7E02B53EF14B}" type="datetimeFigureOut">
              <a:rPr lang="pt-BR" smtClean="0"/>
              <a:t>19/12/2016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5E2F7EF-1F9D-4B20-97CB-2BECD9B07665}" type="slidenum">
              <a:rPr lang="pt-BR" smtClean="0"/>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3A873C71-8528-4D21-B828-7E02B53EF14B}" type="datetimeFigureOut">
              <a:rPr lang="pt-BR" smtClean="0"/>
              <a:t>19/12/2016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5E2F7EF-1F9D-4B20-97CB-2BECD9B07665}" type="slidenum">
              <a:rPr lang="pt-BR" smtClean="0"/>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3A873C71-8528-4D21-B828-7E02B53EF14B}" type="datetimeFigureOut">
              <a:rPr lang="pt-BR" smtClean="0"/>
              <a:t>19/12/2016</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45E2F7EF-1F9D-4B20-97CB-2BECD9B07665}"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3A873C71-8528-4D21-B828-7E02B53EF14B}" type="datetimeFigureOut">
              <a:rPr lang="pt-BR" smtClean="0"/>
              <a:t>19/12/2016</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45E2F7EF-1F9D-4B20-97CB-2BECD9B07665}"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3A873C71-8528-4D21-B828-7E02B53EF14B}" type="datetimeFigureOut">
              <a:rPr lang="pt-BR" smtClean="0"/>
              <a:t>19/12/2016</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45E2F7EF-1F9D-4B20-97CB-2BECD9B07665}"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3A873C71-8528-4D21-B828-7E02B53EF14B}" type="datetimeFigureOut">
              <a:rPr lang="pt-BR" smtClean="0"/>
              <a:t>19/12/2016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5E2F7EF-1F9D-4B20-97CB-2BECD9B07665}" type="slidenum">
              <a:rPr lang="pt-BR" smtClean="0"/>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3A873C71-8528-4D21-B828-7E02B53EF14B}" type="datetimeFigureOut">
              <a:rPr lang="pt-BR" smtClean="0"/>
              <a:t>19/12/2016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5E2F7EF-1F9D-4B20-97CB-2BECD9B07665}" type="slidenum">
              <a:rPr lang="pt-BR" smtClean="0"/>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873C71-8528-4D21-B828-7E02B53EF14B}" type="datetimeFigureOut">
              <a:rPr lang="pt-BR" smtClean="0"/>
              <a:t>19/12/2016</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E2F7EF-1F9D-4B20-97CB-2BECD9B07665}" type="slidenum">
              <a:rPr lang="pt-BR" smtClean="0"/>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pt-BR" sz="8800" dirty="0" smtClean="0">
                <a:solidFill>
                  <a:schemeClr val="bg1"/>
                </a:solidFill>
              </a:rPr>
              <a:t>Tudo D'Ele</a:t>
            </a:r>
            <a:endParaRPr lang="pt-BR" sz="8800" dirty="0">
              <a:solidFill>
                <a:schemeClr val="bg1"/>
              </a:solidFill>
            </a:endParaRPr>
          </a:p>
        </p:txBody>
      </p:sp>
      <p:sp>
        <p:nvSpPr>
          <p:cNvPr id="3" name="Subtítulo 2"/>
          <p:cNvSpPr>
            <a:spLocks noGrp="1"/>
          </p:cNvSpPr>
          <p:nvPr>
            <p:ph type="subTitle" idx="1"/>
          </p:nvPr>
        </p:nvSpPr>
        <p:spPr/>
        <p:txBody>
          <a:bodyPr>
            <a:normAutofit/>
          </a:bodyPr>
          <a:lstStyle/>
          <a:p>
            <a:r>
              <a:rPr lang="pt-BR" sz="2000" dirty="0" smtClean="0">
                <a:solidFill>
                  <a:schemeClr val="bg1"/>
                </a:solidFill>
              </a:rPr>
              <a:t>Coral Resgate Para Vida</a:t>
            </a:r>
            <a:endParaRPr lang="pt-BR" sz="2000"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214282" y="274638"/>
            <a:ext cx="8643998" cy="6226196"/>
          </a:xfrm>
        </p:spPr>
        <p:txBody>
          <a:bodyPr/>
          <a:lstStyle/>
          <a:p>
            <a:r>
              <a:rPr lang="pt-BR" dirty="0" smtClean="0">
                <a:solidFill>
                  <a:schemeClr val="bg1"/>
                </a:solidFill>
              </a:rPr>
              <a:t>Por Ele, pra Ele são todas as coisas Por Ele, pra Ele são todas as coisas Por Ele, pra Ele são todas as coisas Por Ele, pra Ele são todas as coisas</a:t>
            </a:r>
            <a:endParaRPr lang="pt-BR"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457200" y="274638"/>
            <a:ext cx="8229600" cy="6226196"/>
          </a:xfrm>
        </p:spPr>
        <p:txBody>
          <a:bodyPr/>
          <a:lstStyle/>
          <a:p>
            <a:r>
              <a:rPr lang="pt-BR" dirty="0" smtClean="0">
                <a:solidFill>
                  <a:schemeClr val="bg1"/>
                </a:solidFill>
              </a:rPr>
              <a:t>Mundo Ele criou... </a:t>
            </a:r>
            <a:br>
              <a:rPr lang="pt-BR" dirty="0" smtClean="0">
                <a:solidFill>
                  <a:schemeClr val="bg1"/>
                </a:solidFill>
              </a:rPr>
            </a:br>
            <a:r>
              <a:rPr lang="pt-BR" dirty="0" smtClean="0">
                <a:solidFill>
                  <a:schemeClr val="bg1"/>
                </a:solidFill>
              </a:rPr>
              <a:t>Ele! Filho Ele enviou... </a:t>
            </a:r>
            <a:br>
              <a:rPr lang="pt-BR" dirty="0" smtClean="0">
                <a:solidFill>
                  <a:schemeClr val="bg1"/>
                </a:solidFill>
              </a:rPr>
            </a:br>
            <a:r>
              <a:rPr lang="pt-BR" dirty="0" smtClean="0">
                <a:solidFill>
                  <a:schemeClr val="bg1"/>
                </a:solidFill>
              </a:rPr>
              <a:t>Ele! Tudo já entregou... </a:t>
            </a:r>
            <a:br>
              <a:rPr lang="pt-BR" dirty="0" smtClean="0">
                <a:solidFill>
                  <a:schemeClr val="bg1"/>
                </a:solidFill>
              </a:rPr>
            </a:br>
            <a:r>
              <a:rPr lang="pt-BR" dirty="0" smtClean="0">
                <a:solidFill>
                  <a:schemeClr val="bg1"/>
                </a:solidFill>
              </a:rPr>
              <a:t>Mas a gente ainda insiste</a:t>
            </a:r>
            <a:br>
              <a:rPr lang="pt-BR" dirty="0" smtClean="0">
                <a:solidFill>
                  <a:schemeClr val="bg1"/>
                </a:solidFill>
              </a:rPr>
            </a:br>
            <a:r>
              <a:rPr lang="pt-BR" dirty="0" smtClean="0">
                <a:solidFill>
                  <a:schemeClr val="bg1"/>
                </a:solidFill>
              </a:rPr>
              <a:t> em ficar distante d'Ele</a:t>
            </a:r>
            <a:endParaRPr lang="pt-BR"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457200" y="274638"/>
            <a:ext cx="8229600" cy="6226196"/>
          </a:xfrm>
        </p:spPr>
        <p:txBody>
          <a:bodyPr/>
          <a:lstStyle/>
          <a:p>
            <a:r>
              <a:rPr lang="pt-BR" dirty="0" smtClean="0">
                <a:solidFill>
                  <a:schemeClr val="bg1"/>
                </a:solidFill>
              </a:rPr>
              <a:t>Não tem como escapar, </a:t>
            </a:r>
            <a:br>
              <a:rPr lang="pt-BR" dirty="0" smtClean="0">
                <a:solidFill>
                  <a:schemeClr val="bg1"/>
                </a:solidFill>
              </a:rPr>
            </a:br>
            <a:r>
              <a:rPr lang="pt-BR" dirty="0" smtClean="0">
                <a:solidFill>
                  <a:schemeClr val="bg1"/>
                </a:solidFill>
              </a:rPr>
              <a:t>está em todo lugar </a:t>
            </a:r>
            <a:br>
              <a:rPr lang="pt-BR" dirty="0" smtClean="0">
                <a:solidFill>
                  <a:schemeClr val="bg1"/>
                </a:solidFill>
              </a:rPr>
            </a:br>
            <a:r>
              <a:rPr lang="pt-BR" dirty="0" smtClean="0">
                <a:solidFill>
                  <a:schemeClr val="bg1"/>
                </a:solidFill>
              </a:rPr>
              <a:t>Por que não se entregar? </a:t>
            </a:r>
            <a:br>
              <a:rPr lang="pt-BR" dirty="0" smtClean="0">
                <a:solidFill>
                  <a:schemeClr val="bg1"/>
                </a:solidFill>
              </a:rPr>
            </a:br>
            <a:r>
              <a:rPr lang="pt-BR" dirty="0" smtClean="0">
                <a:solidFill>
                  <a:schemeClr val="bg1"/>
                </a:solidFill>
              </a:rPr>
              <a:t>Mais fácil é tentar do que a eternidade arriscar</a:t>
            </a:r>
            <a:endParaRPr lang="pt-BR"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457200" y="274638"/>
            <a:ext cx="8229600" cy="6226196"/>
          </a:xfrm>
        </p:spPr>
        <p:txBody>
          <a:bodyPr/>
          <a:lstStyle/>
          <a:p>
            <a:r>
              <a:rPr lang="pt-BR" dirty="0" smtClean="0">
                <a:solidFill>
                  <a:schemeClr val="bg1"/>
                </a:solidFill>
              </a:rPr>
              <a:t>Por Ele, pra Ele são todas as coisas Por Ele, pra Ele são todas as coisas Por Ele, pra Ele são todas as coisas Por Ele, pra Ele são todas as coisas</a:t>
            </a:r>
            <a:endParaRPr lang="pt-BR"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0" y="142852"/>
            <a:ext cx="9001156" cy="6572296"/>
          </a:xfrm>
        </p:spPr>
        <p:txBody>
          <a:bodyPr/>
          <a:lstStyle/>
          <a:p>
            <a:r>
              <a:rPr lang="pt-BR" dirty="0" smtClean="0">
                <a:solidFill>
                  <a:schemeClr val="bg1"/>
                </a:solidFill>
              </a:rPr>
              <a:t>Não adianta fugir que é tudo d'Ele!  </a:t>
            </a:r>
            <a:br>
              <a:rPr lang="pt-BR" dirty="0" smtClean="0">
                <a:solidFill>
                  <a:schemeClr val="bg1"/>
                </a:solidFill>
              </a:rPr>
            </a:br>
            <a:r>
              <a:rPr lang="pt-BR" dirty="0" smtClean="0">
                <a:solidFill>
                  <a:schemeClr val="bg1"/>
                </a:solidFill>
              </a:rPr>
              <a:t>Se hoje estou aqui, estou por Ele!</a:t>
            </a:r>
            <a:br>
              <a:rPr lang="pt-BR" dirty="0" smtClean="0">
                <a:solidFill>
                  <a:schemeClr val="bg1"/>
                </a:solidFill>
              </a:rPr>
            </a:br>
            <a:r>
              <a:rPr lang="pt-BR" dirty="0" smtClean="0">
                <a:solidFill>
                  <a:schemeClr val="bg1"/>
                </a:solidFill>
              </a:rPr>
              <a:t>A minha vida, os meus sonhos são pra Ele! São todas as coisas </a:t>
            </a:r>
            <a:br>
              <a:rPr lang="pt-BR" dirty="0" smtClean="0">
                <a:solidFill>
                  <a:schemeClr val="bg1"/>
                </a:solidFill>
              </a:rPr>
            </a:br>
            <a:r>
              <a:rPr lang="pt-BR" dirty="0" smtClean="0">
                <a:solidFill>
                  <a:schemeClr val="bg1"/>
                </a:solidFill>
              </a:rPr>
              <a:t>Não adianta fugir que é tudo d'Ele! </a:t>
            </a:r>
            <a:br>
              <a:rPr lang="pt-BR" dirty="0" smtClean="0">
                <a:solidFill>
                  <a:schemeClr val="bg1"/>
                </a:solidFill>
              </a:rPr>
            </a:br>
            <a:r>
              <a:rPr lang="pt-BR" dirty="0" smtClean="0">
                <a:solidFill>
                  <a:schemeClr val="bg1"/>
                </a:solidFill>
              </a:rPr>
              <a:t>Se hoje estou aqui, estou por Ele! </a:t>
            </a:r>
            <a:br>
              <a:rPr lang="pt-BR" dirty="0" smtClean="0">
                <a:solidFill>
                  <a:schemeClr val="bg1"/>
                </a:solidFill>
              </a:rPr>
            </a:br>
            <a:r>
              <a:rPr lang="pt-BR" dirty="0" smtClean="0">
                <a:solidFill>
                  <a:schemeClr val="bg1"/>
                </a:solidFill>
              </a:rPr>
              <a:t>A minha vida, os meus sonhos são pra Ele! São todas as coisas</a:t>
            </a:r>
            <a:endParaRPr lang="pt-BR"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457200" y="274638"/>
            <a:ext cx="8229600" cy="6226196"/>
          </a:xfrm>
        </p:spPr>
        <p:txBody>
          <a:bodyPr/>
          <a:lstStyle/>
          <a:p>
            <a:r>
              <a:rPr lang="pt-BR" dirty="0" smtClean="0">
                <a:solidFill>
                  <a:schemeClr val="bg1"/>
                </a:solidFill>
              </a:rPr>
              <a:t>Por Ele, pra Ele são todas as coisas Por Ele, pra Ele são todas as coisas Por Ele, pra Ele são todas as coisas Por Ele, pra Ele são todas as coisas</a:t>
            </a:r>
            <a:endParaRPr lang="pt-BR"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131</Words>
  <Application>Microsoft Office PowerPoint</Application>
  <PresentationFormat>Apresentação na tela (4:3)</PresentationFormat>
  <Paragraphs>8</Paragraphs>
  <Slides>7</Slides>
  <Notes>0</Notes>
  <HiddenSlides>0</HiddenSlides>
  <MMClips>0</MMClips>
  <ScaleCrop>false</ScaleCrop>
  <HeadingPairs>
    <vt:vector size="4" baseType="variant">
      <vt:variant>
        <vt:lpstr>Tema</vt:lpstr>
      </vt:variant>
      <vt:variant>
        <vt:i4>1</vt:i4>
      </vt:variant>
      <vt:variant>
        <vt:lpstr>Títulos de slides</vt:lpstr>
      </vt:variant>
      <vt:variant>
        <vt:i4>7</vt:i4>
      </vt:variant>
    </vt:vector>
  </HeadingPairs>
  <TitlesOfParts>
    <vt:vector size="8" baseType="lpstr">
      <vt:lpstr>Tema do Office</vt:lpstr>
      <vt:lpstr>Tudo D'Ele</vt:lpstr>
      <vt:lpstr>Por Ele, pra Ele são todas as coisas Por Ele, pra Ele são todas as coisas Por Ele, pra Ele são todas as coisas Por Ele, pra Ele são todas as coisas</vt:lpstr>
      <vt:lpstr>Mundo Ele criou...  Ele! Filho Ele enviou...  Ele! Tudo já entregou...  Mas a gente ainda insiste  em ficar distante d'Ele</vt:lpstr>
      <vt:lpstr>Não tem como escapar,  está em todo lugar  Por que não se entregar?  Mais fácil é tentar do que a eternidade arriscar</vt:lpstr>
      <vt:lpstr>Por Ele, pra Ele são todas as coisas Por Ele, pra Ele são todas as coisas Por Ele, pra Ele são todas as coisas Por Ele, pra Ele são todas as coisas</vt:lpstr>
      <vt:lpstr>Não adianta fugir que é tudo d'Ele!   Se hoje estou aqui, estou por Ele! A minha vida, os meus sonhos são pra Ele! São todas as coisas  Não adianta fugir que é tudo d'Ele!  Se hoje estou aqui, estou por Ele!  A minha vida, os meus sonhos são pra Ele! São todas as coisas</vt:lpstr>
      <vt:lpstr>Por Ele, pra Ele são todas as coisas Por Ele, pra Ele são todas as coisas Por Ele, pra Ele são todas as coisas Por Ele, pra Ele são todas as coisas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Tudo D'Ele</dc:title>
  <dc:creator>IVANILTO</dc:creator>
  <cp:lastModifiedBy>IVANILTO</cp:lastModifiedBy>
  <cp:revision>2</cp:revision>
  <dcterms:created xsi:type="dcterms:W3CDTF">2016-12-19T15:56:48Z</dcterms:created>
  <dcterms:modified xsi:type="dcterms:W3CDTF">2016-12-19T16:10:51Z</dcterms:modified>
</cp:coreProperties>
</file>